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718" r:id="rId4"/>
  </p:sldMasterIdLst>
  <p:notesMasterIdLst>
    <p:notesMasterId r:id="rId39"/>
  </p:notesMasterIdLst>
  <p:handoutMasterIdLst>
    <p:handoutMasterId r:id="rId40"/>
  </p:handoutMasterIdLst>
  <p:sldIdLst>
    <p:sldId id="260" r:id="rId5"/>
    <p:sldId id="257" r:id="rId6"/>
    <p:sldId id="333" r:id="rId7"/>
    <p:sldId id="319" r:id="rId8"/>
    <p:sldId id="320" r:id="rId9"/>
    <p:sldId id="300" r:id="rId10"/>
    <p:sldId id="321" r:id="rId11"/>
    <p:sldId id="338" r:id="rId12"/>
    <p:sldId id="315" r:id="rId13"/>
    <p:sldId id="343" r:id="rId14"/>
    <p:sldId id="356" r:id="rId15"/>
    <p:sldId id="314" r:id="rId16"/>
    <p:sldId id="322" r:id="rId17"/>
    <p:sldId id="323" r:id="rId18"/>
    <p:sldId id="331" r:id="rId19"/>
    <p:sldId id="336" r:id="rId20"/>
    <p:sldId id="350" r:id="rId21"/>
    <p:sldId id="349" r:id="rId22"/>
    <p:sldId id="344" r:id="rId23"/>
    <p:sldId id="351" r:id="rId24"/>
    <p:sldId id="345" r:id="rId25"/>
    <p:sldId id="353" r:id="rId26"/>
    <p:sldId id="268" r:id="rId27"/>
    <p:sldId id="346" r:id="rId28"/>
    <p:sldId id="347" r:id="rId29"/>
    <p:sldId id="357" r:id="rId30"/>
    <p:sldId id="348" r:id="rId31"/>
    <p:sldId id="324" r:id="rId32"/>
    <p:sldId id="325" r:id="rId33"/>
    <p:sldId id="326" r:id="rId34"/>
    <p:sldId id="327" r:id="rId35"/>
    <p:sldId id="328" r:id="rId36"/>
    <p:sldId id="318" r:id="rId37"/>
    <p:sldId id="259" r:id="rId38"/>
  </p:sldIdLst>
  <p:sldSz cx="12192000" cy="6858000"/>
  <p:notesSz cx="6735763" cy="9866313"/>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9999FF"/>
    <a:srgbClr val="66CCFF"/>
    <a:srgbClr val="CC66FF"/>
    <a:srgbClr val="453DED"/>
    <a:srgbClr val="D76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27" autoAdjust="0"/>
    <p:restoredTop sz="94364" autoAdjust="0"/>
  </p:normalViewPr>
  <p:slideViewPr>
    <p:cSldViewPr snapToGrid="0">
      <p:cViewPr>
        <p:scale>
          <a:sx n="141" d="100"/>
          <a:sy n="141" d="100"/>
        </p:scale>
        <p:origin x="592" y="3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4089ED-08A1-4000-A178-9D2DA1586DB5}" type="doc">
      <dgm:prSet loTypeId="urn:microsoft.com/office/officeart/2005/8/layout/hierarchy1" loCatId="hierarchy" qsTypeId="urn:microsoft.com/office/officeart/2005/8/quickstyle/simple3" qsCatId="simple" csTypeId="urn:microsoft.com/office/officeart/2005/8/colors/colorful1#1" csCatId="colorful" phldr="1"/>
      <dgm:spPr/>
      <dgm:t>
        <a:bodyPr/>
        <a:lstStyle/>
        <a:p>
          <a:endParaRPr lang="en-US"/>
        </a:p>
      </dgm:t>
    </dgm:pt>
    <dgm:pt modelId="{52F0A7C6-C8CA-46FA-9045-799404B1A5B3}">
      <dgm:prSet phldrT="[Text]" custT="1"/>
      <dgm:spPr/>
      <dgm:t>
        <a:bodyPr/>
        <a:lstStyle/>
        <a:p>
          <a:r>
            <a:rPr lang="en-US" altLang="zh-CN" sz="2800" b="1" dirty="0">
              <a:solidFill>
                <a:srgbClr val="7030A0"/>
              </a:solidFill>
              <a:effectLst/>
              <a:latin typeface="Myriad Pro" pitchFamily="34" charset="0"/>
              <a:ea typeface="SimSun" pitchFamily="2" charset="-122"/>
            </a:rPr>
            <a:t> QUAN </a:t>
          </a:r>
          <a:r>
            <a:rPr lang="en-US" altLang="zh-CN" sz="2800" b="1">
              <a:solidFill>
                <a:srgbClr val="7030A0"/>
              </a:solidFill>
              <a:effectLst/>
              <a:latin typeface="Myriad Pro" pitchFamily="34" charset="0"/>
              <a:ea typeface="SimSun" pitchFamily="2" charset="-122"/>
            </a:rPr>
            <a:t>ĐIỂM  BIÊN SOẠN</a:t>
          </a:r>
          <a:endParaRPr lang="en-US" sz="2800" dirty="0">
            <a:solidFill>
              <a:srgbClr val="7030A0"/>
            </a:solidFill>
            <a:effectLst/>
            <a:latin typeface="Myriad Pro" pitchFamily="34" charset="0"/>
          </a:endParaRPr>
        </a:p>
      </dgm:t>
    </dgm:pt>
    <dgm:pt modelId="{527C95C0-00BB-4994-B4CF-60ACB814E5B8}" type="parTrans" cxnId="{31745166-9293-4F42-800A-85A86E3A67AC}">
      <dgm:prSet/>
      <dgm:spPr/>
      <dgm:t>
        <a:bodyPr/>
        <a:lstStyle/>
        <a:p>
          <a:endParaRPr lang="en-US"/>
        </a:p>
      </dgm:t>
    </dgm:pt>
    <dgm:pt modelId="{34A58B5E-B29A-48FE-9EEF-BE565CE28FEB}" type="sibTrans" cxnId="{31745166-9293-4F42-800A-85A86E3A67AC}">
      <dgm:prSet/>
      <dgm:spPr/>
      <dgm:t>
        <a:bodyPr/>
        <a:lstStyle/>
        <a:p>
          <a:endParaRPr lang="en-US"/>
        </a:p>
      </dgm:t>
    </dgm:pt>
    <dgm:pt modelId="{C03234E9-BC2B-4158-A888-D3A078813653}">
      <dgm:prSet phldrT="[Text]" custT="1"/>
      <dgm:spPr/>
      <dgm:t>
        <a:bodyPr/>
        <a:lstStyle/>
        <a:p>
          <a:pPr algn="just"/>
          <a:r>
            <a:rPr lang="en-US" altLang="zh-CN" sz="2100" b="1" dirty="0">
              <a:latin typeface="Myriad Pro" pitchFamily="34" charset="0"/>
              <a:ea typeface="SimSun" pitchFamily="2" charset="-122"/>
              <a:cs typeface="Myriad Arabic" pitchFamily="50" charset="-78"/>
            </a:rPr>
            <a:t>1. </a:t>
          </a:r>
          <a:r>
            <a:rPr lang="en-US" altLang="zh-CN" sz="2100" dirty="0" err="1">
              <a:latin typeface="Myriad Pro" pitchFamily="34" charset="0"/>
              <a:cs typeface="Myriad Arabic" pitchFamily="50" charset="-78"/>
            </a:rPr>
            <a:t>Tuân</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thủ</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định</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hướng</a:t>
          </a:r>
          <a:r>
            <a:rPr lang="en-US" altLang="zh-CN" sz="2100" dirty="0">
              <a:latin typeface="Myriad Pro" pitchFamily="34" charset="0"/>
              <a:cs typeface="Myriad Arabic" pitchFamily="50" charset="-78"/>
            </a:rPr>
            <a:t> GDPT </a:t>
          </a:r>
          <a:r>
            <a:rPr lang="en-US" altLang="zh-CN" sz="2100" dirty="0" err="1">
              <a:latin typeface="Myriad Pro" pitchFamily="34" charset="0"/>
              <a:cs typeface="Myriad Arabic" pitchFamily="50" charset="-78"/>
            </a:rPr>
            <a:t>và</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tiêu</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chuẩn</a:t>
          </a:r>
          <a:r>
            <a:rPr lang="en-US" altLang="zh-CN" sz="2100" dirty="0">
              <a:latin typeface="Myriad Pro" pitchFamily="34" charset="0"/>
              <a:cs typeface="Myriad Arabic" pitchFamily="50" charset="-78"/>
            </a:rPr>
            <a:t> SGK </a:t>
          </a:r>
          <a:r>
            <a:rPr lang="en-US" altLang="zh-CN" sz="2100" dirty="0" err="1">
              <a:latin typeface="Myriad Pro" pitchFamily="34" charset="0"/>
              <a:cs typeface="Myriad Arabic" pitchFamily="50" charset="-78"/>
            </a:rPr>
            <a:t>mới</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Biên</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soạn</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theo</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hướng</a:t>
          </a:r>
          <a:r>
            <a:rPr lang="en-US" altLang="zh-CN" sz="2100" dirty="0">
              <a:latin typeface="Myriad Pro" pitchFamily="34" charset="0"/>
              <a:cs typeface="Myriad Arabic" pitchFamily="50" charset="-78"/>
            </a:rPr>
            <a:t> PT </a:t>
          </a:r>
          <a:r>
            <a:rPr lang="en-US" altLang="zh-CN" sz="2100" dirty="0" err="1">
              <a:latin typeface="Myriad Pro" pitchFamily="34" charset="0"/>
              <a:cs typeface="Myriad Arabic" pitchFamily="50" charset="-78"/>
            </a:rPr>
            <a:t>năng</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lực</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và</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phẩm</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chất</a:t>
          </a:r>
          <a:endParaRPr lang="en-US" sz="2100" dirty="0">
            <a:latin typeface="Myriad Pro" pitchFamily="34" charset="0"/>
            <a:cs typeface="Myriad Arabic" pitchFamily="50" charset="-78"/>
          </a:endParaRPr>
        </a:p>
      </dgm:t>
    </dgm:pt>
    <dgm:pt modelId="{18843BA4-56A8-4FEC-B9E6-6C2B1F7A5D12}" type="parTrans" cxnId="{AF7BE086-74C4-46A6-9AD8-AEFDF79328FA}">
      <dgm:prSet/>
      <dgm:spPr/>
      <dgm:t>
        <a:bodyPr/>
        <a:lstStyle/>
        <a:p>
          <a:endParaRPr lang="en-US"/>
        </a:p>
      </dgm:t>
    </dgm:pt>
    <dgm:pt modelId="{1317384E-BA53-491F-967C-54276C3E32DE}" type="sibTrans" cxnId="{AF7BE086-74C4-46A6-9AD8-AEFDF79328FA}">
      <dgm:prSet/>
      <dgm:spPr/>
      <dgm:t>
        <a:bodyPr/>
        <a:lstStyle/>
        <a:p>
          <a:endParaRPr lang="en-US"/>
        </a:p>
      </dgm:t>
    </dgm:pt>
    <dgm:pt modelId="{22CE4CD7-6EFA-4393-A212-E12F0591A9A8}">
      <dgm:prSet phldrT="[Text]" custT="1"/>
      <dgm:spPr/>
      <dgm:t>
        <a:bodyPr/>
        <a:lstStyle/>
        <a:p>
          <a:pPr algn="just"/>
          <a:r>
            <a:rPr lang="en-US" altLang="zh-CN" sz="2100" b="1" dirty="0">
              <a:latin typeface="Myriad Pro" pitchFamily="34" charset="0"/>
              <a:ea typeface="SimSun" pitchFamily="2" charset="-122"/>
            </a:rPr>
            <a:t>2. </a:t>
          </a:r>
          <a:r>
            <a:rPr lang="en-US" altLang="zh-CN" sz="2100" dirty="0" err="1">
              <a:latin typeface="Myriad Pro" pitchFamily="34" charset="0"/>
              <a:ea typeface="SimSun" pitchFamily="2" charset="-122"/>
              <a:cs typeface="Arial" pitchFamily="34" charset="0"/>
            </a:rPr>
            <a:t>Kế</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thừa</a:t>
          </a:r>
          <a:r>
            <a:rPr lang="en-US" altLang="zh-CN" sz="2100" dirty="0">
              <a:latin typeface="Myriad Pro" pitchFamily="34" charset="0"/>
              <a:ea typeface="SimSun" pitchFamily="2" charset="-122"/>
              <a:cs typeface="Arial" pitchFamily="34" charset="0"/>
            </a:rPr>
            <a:t> SGK </a:t>
          </a:r>
          <a:r>
            <a:rPr lang="en-US" altLang="zh-CN" sz="2100" dirty="0" err="1">
              <a:latin typeface="Myriad Pro" pitchFamily="34" charset="0"/>
              <a:ea typeface="SimSun" pitchFamily="2" charset="-122"/>
              <a:cs typeface="Arial" pitchFamily="34" charset="0"/>
            </a:rPr>
            <a:t>hiện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hành</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và</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tiếp</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thu</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điểm</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mới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từ</a:t>
          </a:r>
          <a:r>
            <a:rPr lang="en-US" altLang="zh-CN" sz="2100" dirty="0">
              <a:latin typeface="Myriad Pro" pitchFamily="34" charset="0"/>
              <a:ea typeface="SimSun" pitchFamily="2" charset="-122"/>
              <a:cs typeface="Arial" pitchFamily="34" charset="0"/>
            </a:rPr>
            <a:t> SGK </a:t>
          </a:r>
          <a:r>
            <a:rPr lang="en-US" altLang="zh-CN" sz="2100" dirty="0" err="1">
              <a:latin typeface="Myriad Pro" pitchFamily="34" charset="0"/>
              <a:ea typeface="SimSun" pitchFamily="2" charset="-122"/>
              <a:cs typeface="Arial" pitchFamily="34" charset="0"/>
            </a:rPr>
            <a:t>của</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các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nước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tiên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tiến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trên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thế</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giới</a:t>
          </a:r>
          <a:r>
            <a:rPr lang="en-US" altLang="zh-CN" sz="2100" dirty="0">
              <a:latin typeface="Myriad Pro" pitchFamily="34" charset="0"/>
              <a:ea typeface="SimSun" pitchFamily="2" charset="-122"/>
              <a:cs typeface="Arial" pitchFamily="34" charset="0"/>
            </a:rPr>
            <a:t>.</a:t>
          </a:r>
          <a:endParaRPr lang="en-US" sz="2100" dirty="0">
            <a:latin typeface="Myriad Pro" pitchFamily="34" charset="0"/>
          </a:endParaRPr>
        </a:p>
      </dgm:t>
    </dgm:pt>
    <dgm:pt modelId="{7F38B5F1-9651-4AF9-B2F2-8C1E606DC409}" type="parTrans" cxnId="{03746A2F-9A06-4094-AB92-4E690E8D7892}">
      <dgm:prSet/>
      <dgm:spPr/>
      <dgm:t>
        <a:bodyPr/>
        <a:lstStyle/>
        <a:p>
          <a:endParaRPr lang="en-US"/>
        </a:p>
      </dgm:t>
    </dgm:pt>
    <dgm:pt modelId="{1ED454DE-0444-4D60-A93C-ABEFF3E8FF15}" type="sibTrans" cxnId="{03746A2F-9A06-4094-AB92-4E690E8D7892}">
      <dgm:prSet/>
      <dgm:spPr/>
      <dgm:t>
        <a:bodyPr/>
        <a:lstStyle/>
        <a:p>
          <a:endParaRPr lang="en-US"/>
        </a:p>
      </dgm:t>
    </dgm:pt>
    <dgm:pt modelId="{0B6DB631-2B19-44CF-AA23-010BBB7DFBED}">
      <dgm:prSet phldrT="[Text]" custT="1"/>
      <dgm:spPr/>
      <dgm:t>
        <a:bodyPr/>
        <a:lstStyle/>
        <a:p>
          <a:pPr algn="just"/>
          <a:r>
            <a:rPr lang="en-US" altLang="zh-CN" sz="2100" b="1" dirty="0">
              <a:latin typeface="Myriad Pro" pitchFamily="34" charset="0"/>
              <a:ea typeface="SimSun" pitchFamily="2" charset="-122"/>
            </a:rPr>
            <a:t>3. </a:t>
          </a:r>
          <a:r>
            <a:rPr lang="en-US" altLang="zh-CN" sz="2100" dirty="0" err="1">
              <a:latin typeface="Myriad Pro" pitchFamily="34" charset="0"/>
              <a:ea typeface="SimSun" pitchFamily="2" charset="-122"/>
              <a:cs typeface="Arial" pitchFamily="34" charset="0"/>
            </a:rPr>
            <a:t>Được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biên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soạn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theo</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hướng</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hỗ</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trợ</a:t>
          </a:r>
          <a:r>
            <a:rPr lang="en-US" altLang="zh-CN" sz="2100" dirty="0">
              <a:latin typeface="Myriad Pro" pitchFamily="34" charset="0"/>
              <a:ea typeface="SimSun" pitchFamily="2" charset="-122"/>
              <a:cs typeface="Arial" pitchFamily="34" charset="0"/>
            </a:rPr>
            <a:t> GV </a:t>
          </a:r>
          <a:r>
            <a:rPr lang="en-US" altLang="zh-CN" sz="2100" dirty="0" err="1">
              <a:latin typeface="Myriad Pro" pitchFamily="34" charset="0"/>
              <a:ea typeface="SimSun" pitchFamily="2" charset="-122"/>
              <a:cs typeface="Arial" pitchFamily="34" charset="0"/>
            </a:rPr>
            <a:t>đổi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mới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hiệu</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quả</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phương</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pháp</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tổ</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chức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các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hoạt</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động</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dạy</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học</a:t>
          </a:r>
          <a:r>
            <a:rPr lang="en-US" altLang="zh-CN" sz="2100" dirty="0">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và</a:t>
          </a:r>
          <a:r>
            <a:rPr lang="en-US" altLang="zh-CN" sz="2100" dirty="0">
              <a:solidFill>
                <a:schemeClr val="tx1"/>
              </a:solidFill>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hoạt</a:t>
          </a:r>
          <a:r>
            <a:rPr lang="en-US" altLang="zh-CN" sz="2100" dirty="0">
              <a:solidFill>
                <a:schemeClr val="tx1"/>
              </a:solidFill>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động</a:t>
          </a:r>
          <a:r>
            <a:rPr lang="en-US" altLang="zh-CN" sz="2100" dirty="0">
              <a:solidFill>
                <a:schemeClr val="tx1"/>
              </a:solidFill>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giáo</a:t>
          </a:r>
          <a:r>
            <a:rPr lang="en-US" altLang="zh-CN" sz="2100" dirty="0">
              <a:solidFill>
                <a:schemeClr val="tx1"/>
              </a:solidFill>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dục</a:t>
          </a:r>
          <a:r>
            <a:rPr lang="en-US" altLang="zh-CN" sz="2100" dirty="0">
              <a:solidFill>
                <a:srgbClr val="FF0000"/>
              </a:solidFill>
              <a:latin typeface="Myriad Pro" pitchFamily="34" charset="0"/>
              <a:ea typeface="SimSun" pitchFamily="2" charset="-122"/>
              <a:cs typeface="Arial" pitchFamily="34" charset="0"/>
            </a:rPr>
            <a:t>.</a:t>
          </a:r>
          <a:endParaRPr lang="en-US" sz="2100" dirty="0">
            <a:solidFill>
              <a:srgbClr val="FF0000"/>
            </a:solidFill>
            <a:latin typeface="Myriad Pro" pitchFamily="34" charset="0"/>
          </a:endParaRPr>
        </a:p>
      </dgm:t>
    </dgm:pt>
    <dgm:pt modelId="{E1706AB3-C455-443A-B4DD-D639BF98806B}" type="parTrans" cxnId="{426A8E53-B002-4331-8DA0-6CD26E3FFD94}">
      <dgm:prSet/>
      <dgm:spPr/>
      <dgm:t>
        <a:bodyPr/>
        <a:lstStyle/>
        <a:p>
          <a:endParaRPr lang="en-US"/>
        </a:p>
      </dgm:t>
    </dgm:pt>
    <dgm:pt modelId="{55347FC9-E4DF-4F26-B74D-939111DD11D4}" type="sibTrans" cxnId="{426A8E53-B002-4331-8DA0-6CD26E3FFD94}">
      <dgm:prSet/>
      <dgm:spPr/>
      <dgm:t>
        <a:bodyPr/>
        <a:lstStyle/>
        <a:p>
          <a:endParaRPr lang="en-US"/>
        </a:p>
      </dgm:t>
    </dgm:pt>
    <dgm:pt modelId="{66FD54E4-2F30-4EEC-8620-D8471E8BB08A}">
      <dgm:prSet phldrT="[Text]" custT="1"/>
      <dgm:spPr/>
      <dgm:t>
        <a:bodyPr/>
        <a:lstStyle/>
        <a:p>
          <a:pPr algn="just"/>
          <a:r>
            <a:rPr lang="en-US" altLang="zh-CN" sz="2100" b="1" dirty="0">
              <a:latin typeface="Myriad Pro" pitchFamily="34" charset="0"/>
              <a:ea typeface="SimSun" pitchFamily="2" charset="-122"/>
            </a:rPr>
            <a:t>4. </a:t>
          </a:r>
          <a:r>
            <a:rPr lang="en-US" altLang="zh-CN" sz="2100" dirty="0" err="1">
              <a:latin typeface="Myriad Pro" pitchFamily="34" charset="0"/>
              <a:ea typeface="SimSun" pitchFamily="2" charset="-122"/>
              <a:cs typeface="Arial" pitchFamily="34" charset="0"/>
            </a:rPr>
            <a:t>Phù</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hợp</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với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phương</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châm</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biên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soạn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của</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cả</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bộ</a:t>
          </a:r>
          <a:r>
            <a:rPr lang="en-US" altLang="zh-CN" sz="2100" dirty="0">
              <a:latin typeface="Myriad Pro" pitchFamily="34" charset="0"/>
              <a:ea typeface="SimSun" pitchFamily="2" charset="-122"/>
              <a:cs typeface="Arial" pitchFamily="34" charset="0"/>
            </a:rPr>
            <a:t> SGK </a:t>
          </a:r>
          <a:r>
            <a:rPr lang="en-US" altLang="zh-CN" sz="2100" dirty="0" err="1">
              <a:latin typeface="Myriad Pro" pitchFamily="34" charset="0"/>
              <a:ea typeface="SimSun" pitchFamily="2" charset="-122"/>
              <a:cs typeface="Arial" pitchFamily="34" charset="0"/>
            </a:rPr>
            <a:t>là</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Kết</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nối</a:t>
          </a:r>
          <a:r>
            <a:rPr lang="en-US" altLang="zh-CN" sz="2100" dirty="0">
              <a:latin typeface="Myriad Pro" pitchFamily="34" charset="0"/>
              <a:ea typeface="SimSun" pitchFamily="2" charset="-122"/>
              <a:cs typeface="Arial" pitchFamily="34" charset="0"/>
            </a:rPr>
            <a:t> tri </a:t>
          </a:r>
          <a:r>
            <a:rPr lang="en-US" altLang="zh-CN" sz="2100" dirty="0" err="1">
              <a:latin typeface="Myriad Pro" pitchFamily="34" charset="0"/>
              <a:ea typeface="SimSun" pitchFamily="2" charset="-122"/>
              <a:cs typeface="Arial" pitchFamily="34" charset="0"/>
            </a:rPr>
            <a:t>thức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với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cuộc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sống</a:t>
          </a:r>
          <a:r>
            <a:rPr lang="en-US" altLang="zh-CN" sz="2100" dirty="0">
              <a:latin typeface="Myriad Pro" pitchFamily="34" charset="0"/>
              <a:ea typeface="SimSun" pitchFamily="2" charset="-122"/>
              <a:cs typeface="Arial" pitchFamily="34" charset="0"/>
            </a:rPr>
            <a:t>”.</a:t>
          </a:r>
          <a:endParaRPr lang="en-US" sz="2100" dirty="0">
            <a:latin typeface="Myriad Pro" pitchFamily="34" charset="0"/>
          </a:endParaRPr>
        </a:p>
      </dgm:t>
    </dgm:pt>
    <dgm:pt modelId="{8AADECAB-E738-48B1-9A87-68AD04572605}" type="parTrans" cxnId="{D07AC1DD-0D65-4F9C-B447-11DBDDD38FB2}">
      <dgm:prSet/>
      <dgm:spPr/>
      <dgm:t>
        <a:bodyPr/>
        <a:lstStyle/>
        <a:p>
          <a:endParaRPr lang="en-US"/>
        </a:p>
      </dgm:t>
    </dgm:pt>
    <dgm:pt modelId="{861DFEE5-076C-4565-AFC0-B79BD41F93E5}" type="sibTrans" cxnId="{D07AC1DD-0D65-4F9C-B447-11DBDDD38FB2}">
      <dgm:prSet/>
      <dgm:spPr/>
      <dgm:t>
        <a:bodyPr/>
        <a:lstStyle/>
        <a:p>
          <a:endParaRPr lang="en-US"/>
        </a:p>
      </dgm:t>
    </dgm:pt>
    <dgm:pt modelId="{D9E5C121-593E-41E5-AD5F-249A829C8F02}" type="pres">
      <dgm:prSet presAssocID="{C44089ED-08A1-4000-A178-9D2DA1586DB5}" presName="hierChild1" presStyleCnt="0">
        <dgm:presLayoutVars>
          <dgm:chPref val="1"/>
          <dgm:dir/>
          <dgm:animOne val="branch"/>
          <dgm:animLvl val="lvl"/>
          <dgm:resizeHandles/>
        </dgm:presLayoutVars>
      </dgm:prSet>
      <dgm:spPr/>
    </dgm:pt>
    <dgm:pt modelId="{F93231ED-9629-4568-8751-6CD6792582CB}" type="pres">
      <dgm:prSet presAssocID="{52F0A7C6-C8CA-46FA-9045-799404B1A5B3}" presName="hierRoot1" presStyleCnt="0"/>
      <dgm:spPr/>
    </dgm:pt>
    <dgm:pt modelId="{3A85E314-C65E-4FD3-B89A-5D3CFE3CB307}" type="pres">
      <dgm:prSet presAssocID="{52F0A7C6-C8CA-46FA-9045-799404B1A5B3}" presName="composite" presStyleCnt="0"/>
      <dgm:spPr/>
    </dgm:pt>
    <dgm:pt modelId="{2FEF365A-D4FD-4D95-8DFC-AE02EF9CA8C6}" type="pres">
      <dgm:prSet presAssocID="{52F0A7C6-C8CA-46FA-9045-799404B1A5B3}" presName="background" presStyleLbl="node0" presStyleIdx="0" presStyleCnt="1">
        <dgm:style>
          <a:lnRef idx="2">
            <a:schemeClr val="accent3">
              <a:shade val="50000"/>
            </a:schemeClr>
          </a:lnRef>
          <a:fillRef idx="1">
            <a:schemeClr val="accent3"/>
          </a:fillRef>
          <a:effectRef idx="0">
            <a:schemeClr val="accent3"/>
          </a:effectRef>
          <a:fontRef idx="minor">
            <a:schemeClr val="lt1"/>
          </a:fontRef>
        </dgm:style>
      </dgm:prSet>
      <dgm:spPr>
        <a:solidFill>
          <a:schemeClr val="accent1">
            <a:lumMod val="50000"/>
          </a:schemeClr>
        </a:solidFill>
      </dgm:spPr>
    </dgm:pt>
    <dgm:pt modelId="{ABC96E2B-932A-42AE-A521-00BDE6C09DE6}" type="pres">
      <dgm:prSet presAssocID="{52F0A7C6-C8CA-46FA-9045-799404B1A5B3}" presName="text" presStyleLbl="fgAcc0" presStyleIdx="0" presStyleCnt="1" custScaleX="282575" custScaleY="83496" custLinFactNeighborX="7850" custLinFactNeighborY="-41918">
        <dgm:presLayoutVars>
          <dgm:chPref val="3"/>
        </dgm:presLayoutVars>
      </dgm:prSet>
      <dgm:spPr/>
    </dgm:pt>
    <dgm:pt modelId="{63E1E9EF-149C-4939-AE94-2E0B842961FC}" type="pres">
      <dgm:prSet presAssocID="{52F0A7C6-C8CA-46FA-9045-799404B1A5B3}" presName="hierChild2" presStyleCnt="0"/>
      <dgm:spPr/>
    </dgm:pt>
    <dgm:pt modelId="{E8763CB1-D568-41AA-BA35-D64777C903AB}" type="pres">
      <dgm:prSet presAssocID="{18843BA4-56A8-4FEC-B9E6-6C2B1F7A5D12}" presName="Name10" presStyleLbl="parChTrans1D2" presStyleIdx="0" presStyleCnt="4"/>
      <dgm:spPr/>
    </dgm:pt>
    <dgm:pt modelId="{742961A5-7A0C-4121-A89B-F34E60A36823}" type="pres">
      <dgm:prSet presAssocID="{C03234E9-BC2B-4158-A888-D3A078813653}" presName="hierRoot2" presStyleCnt="0"/>
      <dgm:spPr/>
    </dgm:pt>
    <dgm:pt modelId="{C3713A8D-87B7-47D7-B6D8-310843604546}" type="pres">
      <dgm:prSet presAssocID="{C03234E9-BC2B-4158-A888-D3A078813653}" presName="composite2" presStyleCnt="0"/>
      <dgm:spPr/>
    </dgm:pt>
    <dgm:pt modelId="{287CD520-8AA9-49E4-8394-FD803DB3D0F4}" type="pres">
      <dgm:prSet presAssocID="{C03234E9-BC2B-4158-A888-D3A078813653}" presName="background2" presStyleLbl="node2" presStyleIdx="0" presStyleCnt="4"/>
      <dgm:spPr>
        <a:solidFill>
          <a:schemeClr val="accent1">
            <a:lumMod val="50000"/>
          </a:schemeClr>
        </a:solidFill>
        <a:ln>
          <a:solidFill>
            <a:schemeClr val="accent1"/>
          </a:solidFill>
        </a:ln>
      </dgm:spPr>
    </dgm:pt>
    <dgm:pt modelId="{5EF34625-39A7-4CE8-A860-44BDA194F723}" type="pres">
      <dgm:prSet presAssocID="{C03234E9-BC2B-4158-A888-D3A078813653}" presName="text2" presStyleLbl="fgAcc2" presStyleIdx="0" presStyleCnt="4" custScaleX="119897" custScaleY="228768">
        <dgm:presLayoutVars>
          <dgm:chPref val="3"/>
        </dgm:presLayoutVars>
      </dgm:prSet>
      <dgm:spPr/>
    </dgm:pt>
    <dgm:pt modelId="{2E3A35AC-F73D-42F8-B4AE-C6DBA3ED9517}" type="pres">
      <dgm:prSet presAssocID="{C03234E9-BC2B-4158-A888-D3A078813653}" presName="hierChild3" presStyleCnt="0"/>
      <dgm:spPr/>
    </dgm:pt>
    <dgm:pt modelId="{AE9721E8-40FA-4404-8E58-3304001217A3}" type="pres">
      <dgm:prSet presAssocID="{7F38B5F1-9651-4AF9-B2F2-8C1E606DC409}" presName="Name10" presStyleLbl="parChTrans1D2" presStyleIdx="1" presStyleCnt="4"/>
      <dgm:spPr/>
    </dgm:pt>
    <dgm:pt modelId="{CBECE713-139B-43E9-8411-CE7D27071848}" type="pres">
      <dgm:prSet presAssocID="{22CE4CD7-6EFA-4393-A212-E12F0591A9A8}" presName="hierRoot2" presStyleCnt="0"/>
      <dgm:spPr/>
    </dgm:pt>
    <dgm:pt modelId="{AD816F76-91B3-468D-9266-20CC8CE537FD}" type="pres">
      <dgm:prSet presAssocID="{22CE4CD7-6EFA-4393-A212-E12F0591A9A8}" presName="composite2" presStyleCnt="0"/>
      <dgm:spPr/>
    </dgm:pt>
    <dgm:pt modelId="{F624F987-8685-4B02-B2CA-D32F017EBBFE}" type="pres">
      <dgm:prSet presAssocID="{22CE4CD7-6EFA-4393-A212-E12F0591A9A8}" presName="background2" presStyleLbl="node2" presStyleIdx="1" presStyleCnt="4"/>
      <dgm:spPr>
        <a:solidFill>
          <a:schemeClr val="accent1">
            <a:lumMod val="50000"/>
          </a:schemeClr>
        </a:solidFill>
      </dgm:spPr>
    </dgm:pt>
    <dgm:pt modelId="{EDECC8EB-90F3-44B6-B70C-C9C14F7C3CDE}" type="pres">
      <dgm:prSet presAssocID="{22CE4CD7-6EFA-4393-A212-E12F0591A9A8}" presName="text2" presStyleLbl="fgAcc2" presStyleIdx="1" presStyleCnt="4" custScaleX="128195" custScaleY="240251">
        <dgm:presLayoutVars>
          <dgm:chPref val="3"/>
        </dgm:presLayoutVars>
      </dgm:prSet>
      <dgm:spPr/>
    </dgm:pt>
    <dgm:pt modelId="{B996D04C-9530-4650-AC76-F7ECDB6D24A0}" type="pres">
      <dgm:prSet presAssocID="{22CE4CD7-6EFA-4393-A212-E12F0591A9A8}" presName="hierChild3" presStyleCnt="0"/>
      <dgm:spPr/>
    </dgm:pt>
    <dgm:pt modelId="{0071DEEA-C564-4471-AC2B-E1F34BF90179}" type="pres">
      <dgm:prSet presAssocID="{E1706AB3-C455-443A-B4DD-D639BF98806B}" presName="Name10" presStyleLbl="parChTrans1D2" presStyleIdx="2" presStyleCnt="4"/>
      <dgm:spPr/>
    </dgm:pt>
    <dgm:pt modelId="{7AAAA318-CE22-452C-8979-1EE038A3D2F2}" type="pres">
      <dgm:prSet presAssocID="{0B6DB631-2B19-44CF-AA23-010BBB7DFBED}" presName="hierRoot2" presStyleCnt="0"/>
      <dgm:spPr/>
    </dgm:pt>
    <dgm:pt modelId="{7396FD14-2DED-4AF7-A674-F1C4A40912D5}" type="pres">
      <dgm:prSet presAssocID="{0B6DB631-2B19-44CF-AA23-010BBB7DFBED}" presName="composite2" presStyleCnt="0"/>
      <dgm:spPr/>
    </dgm:pt>
    <dgm:pt modelId="{7C915EE3-7B88-4852-B7F4-B48942E854D7}" type="pres">
      <dgm:prSet presAssocID="{0B6DB631-2B19-44CF-AA23-010BBB7DFBED}" presName="background2" presStyleLbl="node2" presStyleIdx="2" presStyleCnt="4"/>
      <dgm:spPr>
        <a:solidFill>
          <a:schemeClr val="accent1">
            <a:lumMod val="50000"/>
          </a:schemeClr>
        </a:solidFill>
      </dgm:spPr>
    </dgm:pt>
    <dgm:pt modelId="{0E7D0D3E-36FD-4659-ADB4-B2EE7A0C0568}" type="pres">
      <dgm:prSet presAssocID="{0B6DB631-2B19-44CF-AA23-010BBB7DFBED}" presName="text2" presStyleLbl="fgAcc2" presStyleIdx="2" presStyleCnt="4" custScaleX="145949" custScaleY="241593">
        <dgm:presLayoutVars>
          <dgm:chPref val="3"/>
        </dgm:presLayoutVars>
      </dgm:prSet>
      <dgm:spPr/>
    </dgm:pt>
    <dgm:pt modelId="{4B46DC6D-C5B0-4018-9E66-AC2C643CE6D3}" type="pres">
      <dgm:prSet presAssocID="{0B6DB631-2B19-44CF-AA23-010BBB7DFBED}" presName="hierChild3" presStyleCnt="0"/>
      <dgm:spPr/>
    </dgm:pt>
    <dgm:pt modelId="{7A9447CC-7033-4475-AD21-1E7ED9233822}" type="pres">
      <dgm:prSet presAssocID="{8AADECAB-E738-48B1-9A87-68AD04572605}" presName="Name10" presStyleLbl="parChTrans1D2" presStyleIdx="3" presStyleCnt="4"/>
      <dgm:spPr/>
    </dgm:pt>
    <dgm:pt modelId="{28771A7B-74F2-4186-B786-373C3BC3C04D}" type="pres">
      <dgm:prSet presAssocID="{66FD54E4-2F30-4EEC-8620-D8471E8BB08A}" presName="hierRoot2" presStyleCnt="0"/>
      <dgm:spPr/>
    </dgm:pt>
    <dgm:pt modelId="{D149583D-E588-4405-AA54-579CDC95B1FF}" type="pres">
      <dgm:prSet presAssocID="{66FD54E4-2F30-4EEC-8620-D8471E8BB08A}" presName="composite2" presStyleCnt="0"/>
      <dgm:spPr/>
    </dgm:pt>
    <dgm:pt modelId="{0D456CCF-AC9C-4F33-A00A-ABA997004E7D}" type="pres">
      <dgm:prSet presAssocID="{66FD54E4-2F30-4EEC-8620-D8471E8BB08A}" presName="background2" presStyleLbl="node2" presStyleIdx="3" presStyleCnt="4"/>
      <dgm:spPr>
        <a:solidFill>
          <a:schemeClr val="accent1">
            <a:lumMod val="50000"/>
          </a:schemeClr>
        </a:solidFill>
      </dgm:spPr>
    </dgm:pt>
    <dgm:pt modelId="{3CB240C1-E480-4526-97A2-1FD66A794920}" type="pres">
      <dgm:prSet presAssocID="{66FD54E4-2F30-4EEC-8620-D8471E8BB08A}" presName="text2" presStyleLbl="fgAcc2" presStyleIdx="3" presStyleCnt="4" custScaleX="123683" custScaleY="226386" custLinFactNeighborX="6302" custLinFactNeighborY="2205">
        <dgm:presLayoutVars>
          <dgm:chPref val="3"/>
        </dgm:presLayoutVars>
      </dgm:prSet>
      <dgm:spPr/>
    </dgm:pt>
    <dgm:pt modelId="{560CC038-8FA3-44EB-9FEF-D1E20BBF75BF}" type="pres">
      <dgm:prSet presAssocID="{66FD54E4-2F30-4EEC-8620-D8471E8BB08A}" presName="hierChild3" presStyleCnt="0"/>
      <dgm:spPr/>
    </dgm:pt>
  </dgm:ptLst>
  <dgm:cxnLst>
    <dgm:cxn modelId="{03746A2F-9A06-4094-AB92-4E690E8D7892}" srcId="{52F0A7C6-C8CA-46FA-9045-799404B1A5B3}" destId="{22CE4CD7-6EFA-4393-A212-E12F0591A9A8}" srcOrd="1" destOrd="0" parTransId="{7F38B5F1-9651-4AF9-B2F2-8C1E606DC409}" sibTransId="{1ED454DE-0444-4D60-A93C-ABEFF3E8FF15}"/>
    <dgm:cxn modelId="{426A8E53-B002-4331-8DA0-6CD26E3FFD94}" srcId="{52F0A7C6-C8CA-46FA-9045-799404B1A5B3}" destId="{0B6DB631-2B19-44CF-AA23-010BBB7DFBED}" srcOrd="2" destOrd="0" parTransId="{E1706AB3-C455-443A-B4DD-D639BF98806B}" sibTransId="{55347FC9-E4DF-4F26-B74D-939111DD11D4}"/>
    <dgm:cxn modelId="{31745166-9293-4F42-800A-85A86E3A67AC}" srcId="{C44089ED-08A1-4000-A178-9D2DA1586DB5}" destId="{52F0A7C6-C8CA-46FA-9045-799404B1A5B3}" srcOrd="0" destOrd="0" parTransId="{527C95C0-00BB-4994-B4CF-60ACB814E5B8}" sibTransId="{34A58B5E-B29A-48FE-9EEF-BE565CE28FEB}"/>
    <dgm:cxn modelId="{F345F470-5222-4F40-9CD8-D91C928A026C}" type="presOf" srcId="{52F0A7C6-C8CA-46FA-9045-799404B1A5B3}" destId="{ABC96E2B-932A-42AE-A521-00BDE6C09DE6}" srcOrd="0" destOrd="0" presId="urn:microsoft.com/office/officeart/2005/8/layout/hierarchy1"/>
    <dgm:cxn modelId="{05A26A78-B7AF-4B0D-A884-D8744762FA6F}" type="presOf" srcId="{C03234E9-BC2B-4158-A888-D3A078813653}" destId="{5EF34625-39A7-4CE8-A860-44BDA194F723}" srcOrd="0" destOrd="0" presId="urn:microsoft.com/office/officeart/2005/8/layout/hierarchy1"/>
    <dgm:cxn modelId="{ECD98C7B-B283-4F1C-875E-A2BEB9530B9D}" type="presOf" srcId="{7F38B5F1-9651-4AF9-B2F2-8C1E606DC409}" destId="{AE9721E8-40FA-4404-8E58-3304001217A3}" srcOrd="0" destOrd="0" presId="urn:microsoft.com/office/officeart/2005/8/layout/hierarchy1"/>
    <dgm:cxn modelId="{F007807C-87ED-4F44-91E7-2D0C3844660F}" type="presOf" srcId="{0B6DB631-2B19-44CF-AA23-010BBB7DFBED}" destId="{0E7D0D3E-36FD-4659-ADB4-B2EE7A0C0568}" srcOrd="0" destOrd="0" presId="urn:microsoft.com/office/officeart/2005/8/layout/hierarchy1"/>
    <dgm:cxn modelId="{D5844A80-4659-47A6-A0EA-A43CC8C35307}" type="presOf" srcId="{66FD54E4-2F30-4EEC-8620-D8471E8BB08A}" destId="{3CB240C1-E480-4526-97A2-1FD66A794920}" srcOrd="0" destOrd="0" presId="urn:microsoft.com/office/officeart/2005/8/layout/hierarchy1"/>
    <dgm:cxn modelId="{AF7BE086-74C4-46A6-9AD8-AEFDF79328FA}" srcId="{52F0A7C6-C8CA-46FA-9045-799404B1A5B3}" destId="{C03234E9-BC2B-4158-A888-D3A078813653}" srcOrd="0" destOrd="0" parTransId="{18843BA4-56A8-4FEC-B9E6-6C2B1F7A5D12}" sibTransId="{1317384E-BA53-491F-967C-54276C3E32DE}"/>
    <dgm:cxn modelId="{6120D48A-03A0-4ADE-8586-13DDBD06B8A9}" type="presOf" srcId="{18843BA4-56A8-4FEC-B9E6-6C2B1F7A5D12}" destId="{E8763CB1-D568-41AA-BA35-D64777C903AB}" srcOrd="0" destOrd="0" presId="urn:microsoft.com/office/officeart/2005/8/layout/hierarchy1"/>
    <dgm:cxn modelId="{CD9DB08D-E02D-4748-B1AD-526BE03AD464}" type="presOf" srcId="{C44089ED-08A1-4000-A178-9D2DA1586DB5}" destId="{D9E5C121-593E-41E5-AD5F-249A829C8F02}" srcOrd="0" destOrd="0" presId="urn:microsoft.com/office/officeart/2005/8/layout/hierarchy1"/>
    <dgm:cxn modelId="{CE45E795-C42C-468E-B0EA-AA0ECFEFA0BE}" type="presOf" srcId="{22CE4CD7-6EFA-4393-A212-E12F0591A9A8}" destId="{EDECC8EB-90F3-44B6-B70C-C9C14F7C3CDE}" srcOrd="0" destOrd="0" presId="urn:microsoft.com/office/officeart/2005/8/layout/hierarchy1"/>
    <dgm:cxn modelId="{8D06F9C4-12D1-4BEA-8670-A0CEA3993058}" type="presOf" srcId="{E1706AB3-C455-443A-B4DD-D639BF98806B}" destId="{0071DEEA-C564-4471-AC2B-E1F34BF90179}" srcOrd="0" destOrd="0" presId="urn:microsoft.com/office/officeart/2005/8/layout/hierarchy1"/>
    <dgm:cxn modelId="{D07AC1DD-0D65-4F9C-B447-11DBDDD38FB2}" srcId="{52F0A7C6-C8CA-46FA-9045-799404B1A5B3}" destId="{66FD54E4-2F30-4EEC-8620-D8471E8BB08A}" srcOrd="3" destOrd="0" parTransId="{8AADECAB-E738-48B1-9A87-68AD04572605}" sibTransId="{861DFEE5-076C-4565-AFC0-B79BD41F93E5}"/>
    <dgm:cxn modelId="{7507B0F5-E03B-4BF5-9D69-990C9A9D9053}" type="presOf" srcId="{8AADECAB-E738-48B1-9A87-68AD04572605}" destId="{7A9447CC-7033-4475-AD21-1E7ED9233822}" srcOrd="0" destOrd="0" presId="urn:microsoft.com/office/officeart/2005/8/layout/hierarchy1"/>
    <dgm:cxn modelId="{DC3517BD-6B8F-4A52-AF1B-96BE033D88E3}" type="presParOf" srcId="{D9E5C121-593E-41E5-AD5F-249A829C8F02}" destId="{F93231ED-9629-4568-8751-6CD6792582CB}" srcOrd="0" destOrd="0" presId="urn:microsoft.com/office/officeart/2005/8/layout/hierarchy1"/>
    <dgm:cxn modelId="{8E0DF429-9FC4-4BD9-87FC-0088C476A3B5}" type="presParOf" srcId="{F93231ED-9629-4568-8751-6CD6792582CB}" destId="{3A85E314-C65E-4FD3-B89A-5D3CFE3CB307}" srcOrd="0" destOrd="0" presId="urn:microsoft.com/office/officeart/2005/8/layout/hierarchy1"/>
    <dgm:cxn modelId="{71F81D04-86E3-46B7-B32E-3FE32BF045B7}" type="presParOf" srcId="{3A85E314-C65E-4FD3-B89A-5D3CFE3CB307}" destId="{2FEF365A-D4FD-4D95-8DFC-AE02EF9CA8C6}" srcOrd="0" destOrd="0" presId="urn:microsoft.com/office/officeart/2005/8/layout/hierarchy1"/>
    <dgm:cxn modelId="{FD54A03F-F228-461D-9B8E-3F3FA68DE173}" type="presParOf" srcId="{3A85E314-C65E-4FD3-B89A-5D3CFE3CB307}" destId="{ABC96E2B-932A-42AE-A521-00BDE6C09DE6}" srcOrd="1" destOrd="0" presId="urn:microsoft.com/office/officeart/2005/8/layout/hierarchy1"/>
    <dgm:cxn modelId="{C5B086C9-5FFD-4665-89ED-06F4FD2E28A1}" type="presParOf" srcId="{F93231ED-9629-4568-8751-6CD6792582CB}" destId="{63E1E9EF-149C-4939-AE94-2E0B842961FC}" srcOrd="1" destOrd="0" presId="urn:microsoft.com/office/officeart/2005/8/layout/hierarchy1"/>
    <dgm:cxn modelId="{6E8C5925-0CA3-4DBF-86EC-F5E47BDD23CA}" type="presParOf" srcId="{63E1E9EF-149C-4939-AE94-2E0B842961FC}" destId="{E8763CB1-D568-41AA-BA35-D64777C903AB}" srcOrd="0" destOrd="0" presId="urn:microsoft.com/office/officeart/2005/8/layout/hierarchy1"/>
    <dgm:cxn modelId="{6C0746A8-71D2-4264-9767-09629E34B0CF}" type="presParOf" srcId="{63E1E9EF-149C-4939-AE94-2E0B842961FC}" destId="{742961A5-7A0C-4121-A89B-F34E60A36823}" srcOrd="1" destOrd="0" presId="urn:microsoft.com/office/officeart/2005/8/layout/hierarchy1"/>
    <dgm:cxn modelId="{28A3974C-9A21-44B4-A649-862C815A18C2}" type="presParOf" srcId="{742961A5-7A0C-4121-A89B-F34E60A36823}" destId="{C3713A8D-87B7-47D7-B6D8-310843604546}" srcOrd="0" destOrd="0" presId="urn:microsoft.com/office/officeart/2005/8/layout/hierarchy1"/>
    <dgm:cxn modelId="{3C0FB48C-505E-44CF-A7CB-DC79F8D5D30B}" type="presParOf" srcId="{C3713A8D-87B7-47D7-B6D8-310843604546}" destId="{287CD520-8AA9-49E4-8394-FD803DB3D0F4}" srcOrd="0" destOrd="0" presId="urn:microsoft.com/office/officeart/2005/8/layout/hierarchy1"/>
    <dgm:cxn modelId="{C87F3BC3-CD9D-4EF1-98F7-C5E0FA26D387}" type="presParOf" srcId="{C3713A8D-87B7-47D7-B6D8-310843604546}" destId="{5EF34625-39A7-4CE8-A860-44BDA194F723}" srcOrd="1" destOrd="0" presId="urn:microsoft.com/office/officeart/2005/8/layout/hierarchy1"/>
    <dgm:cxn modelId="{1574DD8D-E678-49DD-8B82-F3299AB4717C}" type="presParOf" srcId="{742961A5-7A0C-4121-A89B-F34E60A36823}" destId="{2E3A35AC-F73D-42F8-B4AE-C6DBA3ED9517}" srcOrd="1" destOrd="0" presId="urn:microsoft.com/office/officeart/2005/8/layout/hierarchy1"/>
    <dgm:cxn modelId="{C55A023B-B1DB-4CDB-AF3A-C3890C36C8EB}" type="presParOf" srcId="{63E1E9EF-149C-4939-AE94-2E0B842961FC}" destId="{AE9721E8-40FA-4404-8E58-3304001217A3}" srcOrd="2" destOrd="0" presId="urn:microsoft.com/office/officeart/2005/8/layout/hierarchy1"/>
    <dgm:cxn modelId="{E5DE148C-B3F6-4303-BD99-8C5739B0544A}" type="presParOf" srcId="{63E1E9EF-149C-4939-AE94-2E0B842961FC}" destId="{CBECE713-139B-43E9-8411-CE7D27071848}" srcOrd="3" destOrd="0" presId="urn:microsoft.com/office/officeart/2005/8/layout/hierarchy1"/>
    <dgm:cxn modelId="{A0367F9C-FAF9-43FA-8291-77D8D517FEC6}" type="presParOf" srcId="{CBECE713-139B-43E9-8411-CE7D27071848}" destId="{AD816F76-91B3-468D-9266-20CC8CE537FD}" srcOrd="0" destOrd="0" presId="urn:microsoft.com/office/officeart/2005/8/layout/hierarchy1"/>
    <dgm:cxn modelId="{436BC72C-62AA-44FE-922E-3494965EA34E}" type="presParOf" srcId="{AD816F76-91B3-468D-9266-20CC8CE537FD}" destId="{F624F987-8685-4B02-B2CA-D32F017EBBFE}" srcOrd="0" destOrd="0" presId="urn:microsoft.com/office/officeart/2005/8/layout/hierarchy1"/>
    <dgm:cxn modelId="{CF1B407B-A032-4C22-A695-CAFC689E2340}" type="presParOf" srcId="{AD816F76-91B3-468D-9266-20CC8CE537FD}" destId="{EDECC8EB-90F3-44B6-B70C-C9C14F7C3CDE}" srcOrd="1" destOrd="0" presId="urn:microsoft.com/office/officeart/2005/8/layout/hierarchy1"/>
    <dgm:cxn modelId="{2C17F75C-DDAA-47C5-A1FB-E90CC529B1AD}" type="presParOf" srcId="{CBECE713-139B-43E9-8411-CE7D27071848}" destId="{B996D04C-9530-4650-AC76-F7ECDB6D24A0}" srcOrd="1" destOrd="0" presId="urn:microsoft.com/office/officeart/2005/8/layout/hierarchy1"/>
    <dgm:cxn modelId="{AA6F2A9B-A752-4B2F-8790-158C65BF4819}" type="presParOf" srcId="{63E1E9EF-149C-4939-AE94-2E0B842961FC}" destId="{0071DEEA-C564-4471-AC2B-E1F34BF90179}" srcOrd="4" destOrd="0" presId="urn:microsoft.com/office/officeart/2005/8/layout/hierarchy1"/>
    <dgm:cxn modelId="{F00F7363-1859-4F81-8FF5-161D6BDB0E72}" type="presParOf" srcId="{63E1E9EF-149C-4939-AE94-2E0B842961FC}" destId="{7AAAA318-CE22-452C-8979-1EE038A3D2F2}" srcOrd="5" destOrd="0" presId="urn:microsoft.com/office/officeart/2005/8/layout/hierarchy1"/>
    <dgm:cxn modelId="{418B1F52-4A45-47AF-A05D-B9E2BC994A3A}" type="presParOf" srcId="{7AAAA318-CE22-452C-8979-1EE038A3D2F2}" destId="{7396FD14-2DED-4AF7-A674-F1C4A40912D5}" srcOrd="0" destOrd="0" presId="urn:microsoft.com/office/officeart/2005/8/layout/hierarchy1"/>
    <dgm:cxn modelId="{FA7A7D53-1092-4B01-A620-379DD909BAE4}" type="presParOf" srcId="{7396FD14-2DED-4AF7-A674-F1C4A40912D5}" destId="{7C915EE3-7B88-4852-B7F4-B48942E854D7}" srcOrd="0" destOrd="0" presId="urn:microsoft.com/office/officeart/2005/8/layout/hierarchy1"/>
    <dgm:cxn modelId="{B5D09272-A775-4AE4-AAFD-4B059B5E12CC}" type="presParOf" srcId="{7396FD14-2DED-4AF7-A674-F1C4A40912D5}" destId="{0E7D0D3E-36FD-4659-ADB4-B2EE7A0C0568}" srcOrd="1" destOrd="0" presId="urn:microsoft.com/office/officeart/2005/8/layout/hierarchy1"/>
    <dgm:cxn modelId="{95542A24-3D4E-4B32-89C1-BB0AC5AAC9BC}" type="presParOf" srcId="{7AAAA318-CE22-452C-8979-1EE038A3D2F2}" destId="{4B46DC6D-C5B0-4018-9E66-AC2C643CE6D3}" srcOrd="1" destOrd="0" presId="urn:microsoft.com/office/officeart/2005/8/layout/hierarchy1"/>
    <dgm:cxn modelId="{1A48F982-E375-43A3-8535-F7D16AB83CF1}" type="presParOf" srcId="{63E1E9EF-149C-4939-AE94-2E0B842961FC}" destId="{7A9447CC-7033-4475-AD21-1E7ED9233822}" srcOrd="6" destOrd="0" presId="urn:microsoft.com/office/officeart/2005/8/layout/hierarchy1"/>
    <dgm:cxn modelId="{9FAE8FA6-9C3E-493C-B960-24A6F42BA075}" type="presParOf" srcId="{63E1E9EF-149C-4939-AE94-2E0B842961FC}" destId="{28771A7B-74F2-4186-B786-373C3BC3C04D}" srcOrd="7" destOrd="0" presId="urn:microsoft.com/office/officeart/2005/8/layout/hierarchy1"/>
    <dgm:cxn modelId="{2A803A8C-F821-465C-B961-5DAA39AD55AE}" type="presParOf" srcId="{28771A7B-74F2-4186-B786-373C3BC3C04D}" destId="{D149583D-E588-4405-AA54-579CDC95B1FF}" srcOrd="0" destOrd="0" presId="urn:microsoft.com/office/officeart/2005/8/layout/hierarchy1"/>
    <dgm:cxn modelId="{459643E9-AAC2-421F-932D-AB1170BCF6B3}" type="presParOf" srcId="{D149583D-E588-4405-AA54-579CDC95B1FF}" destId="{0D456CCF-AC9C-4F33-A00A-ABA997004E7D}" srcOrd="0" destOrd="0" presId="urn:microsoft.com/office/officeart/2005/8/layout/hierarchy1"/>
    <dgm:cxn modelId="{1DDC657E-7556-45DB-886B-D11F12BD2C7C}" type="presParOf" srcId="{D149583D-E588-4405-AA54-579CDC95B1FF}" destId="{3CB240C1-E480-4526-97A2-1FD66A794920}" srcOrd="1" destOrd="0" presId="urn:microsoft.com/office/officeart/2005/8/layout/hierarchy1"/>
    <dgm:cxn modelId="{C61EAF4C-FF85-422C-BE08-5B2D39215F6A}" type="presParOf" srcId="{28771A7B-74F2-4186-B786-373C3BC3C04D}" destId="{560CC038-8FA3-44EB-9FEF-D1E20BBF75BF}" srcOrd="1" destOrd="0" presId="urn:microsoft.com/office/officeart/2005/8/layout/hierarchy1"/>
  </dgm:cxnLst>
  <dgm:bg>
    <a:solidFill>
      <a:schemeClr val="tx2">
        <a:lumMod val="40000"/>
        <a:lumOff val="60000"/>
      </a:schemeClr>
    </a:solidFill>
  </dgm:bg>
  <dgm:whole>
    <a:ln>
      <a:solidFill>
        <a:schemeClr val="bg2">
          <a:lumMod val="75000"/>
        </a:schemeClr>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B1A43E-D5E4-4A8D-B9FB-EF1731562074}" type="doc">
      <dgm:prSet loTypeId="urn:microsoft.com/office/officeart/2005/8/layout/radial6" loCatId="list" qsTypeId="urn:microsoft.com/office/officeart/2005/8/quickstyle/simple1" qsCatId="simple" csTypeId="urn:microsoft.com/office/officeart/2005/8/colors/colorful1" csCatId="colorful" phldr="1"/>
      <dgm:spPr/>
      <dgm:t>
        <a:bodyPr/>
        <a:lstStyle/>
        <a:p>
          <a:endParaRPr lang="en-US"/>
        </a:p>
      </dgm:t>
    </dgm:pt>
    <dgm:pt modelId="{257E596A-05AB-476B-A1F0-98FB063EA373}">
      <dgm:prSet phldrT="[Text]" custT="1"/>
      <dgm:spPr/>
      <dgm:t>
        <a:bodyPr/>
        <a:lstStyle/>
        <a:p>
          <a:r>
            <a:rPr lang="en-US" sz="2800" dirty="0">
              <a:latin typeface="Myriad Pro" charset="0"/>
              <a:ea typeface="Myriad Pro" charset="0"/>
              <a:cs typeface="Myriad Pro" charset="0"/>
            </a:rPr>
            <a:t>ĐIỂM MỚI</a:t>
          </a:r>
        </a:p>
      </dgm:t>
    </dgm:pt>
    <dgm:pt modelId="{43AA5374-F4AD-426B-8942-8BC16EE388B4}" type="parTrans" cxnId="{E0BA8F7C-3576-4E95-8274-97A7064E534A}">
      <dgm:prSet/>
      <dgm:spPr/>
      <dgm:t>
        <a:bodyPr/>
        <a:lstStyle/>
        <a:p>
          <a:endParaRPr lang="en-US" sz="2800">
            <a:latin typeface="Arial" panose="020B0604020202020204" pitchFamily="34" charset="0"/>
            <a:cs typeface="Arial" panose="020B0604020202020204" pitchFamily="34" charset="0"/>
          </a:endParaRPr>
        </a:p>
      </dgm:t>
    </dgm:pt>
    <dgm:pt modelId="{EA5C3EC3-E2EC-46B1-BADB-AD97801961A8}" type="sibTrans" cxnId="{E0BA8F7C-3576-4E95-8274-97A7064E534A}">
      <dgm:prSet/>
      <dgm:spPr/>
      <dgm:t>
        <a:bodyPr/>
        <a:lstStyle/>
        <a:p>
          <a:endParaRPr lang="en-US" sz="2800">
            <a:latin typeface="Arial" panose="020B0604020202020204" pitchFamily="34" charset="0"/>
            <a:cs typeface="Arial" panose="020B0604020202020204" pitchFamily="34" charset="0"/>
          </a:endParaRPr>
        </a:p>
      </dgm:t>
    </dgm:pt>
    <dgm:pt modelId="{7664C465-BC8B-4453-8BEC-9B3E90494C9D}">
      <dgm:prSet custT="1"/>
      <dgm:spPr>
        <a:solidFill>
          <a:schemeClr val="accent4">
            <a:lumMod val="75000"/>
          </a:schemeClr>
        </a:solidFill>
      </dgm:spPr>
      <dgm:t>
        <a:bodyPr/>
        <a:lstStyle/>
        <a:p>
          <a:r>
            <a:rPr lang="en-US" sz="2200" dirty="0" err="1">
              <a:latin typeface="Myriad Pro" charset="0"/>
              <a:ea typeface="Myriad Pro" charset="0"/>
              <a:cs typeface="Myriad Pro" charset="0"/>
            </a:rPr>
            <a:t>Cách</a:t>
          </a:r>
          <a:r>
            <a:rPr lang="en-US" sz="2200" dirty="0">
              <a:latin typeface="Myriad Pro" charset="0"/>
              <a:ea typeface="Myriad Pro" charset="0"/>
              <a:cs typeface="Myriad Pro" charset="0"/>
            </a:rPr>
            <a:t> </a:t>
          </a:r>
          <a:r>
            <a:rPr lang="en-US" sz="2200" dirty="0" err="1">
              <a:latin typeface="Myriad Pro" charset="0"/>
              <a:ea typeface="Myriad Pro" charset="0"/>
              <a:cs typeface="Myriad Pro" charset="0"/>
            </a:rPr>
            <a:t>tiếp</a:t>
          </a:r>
          <a:r>
            <a:rPr lang="en-US" sz="2200" dirty="0">
              <a:latin typeface="Myriad Pro" charset="0"/>
              <a:ea typeface="Myriad Pro" charset="0"/>
              <a:cs typeface="Myriad Pro" charset="0"/>
            </a:rPr>
            <a:t> </a:t>
          </a:r>
          <a:r>
            <a:rPr lang="en-US" sz="2200" dirty="0" err="1">
              <a:latin typeface="Myriad Pro" charset="0"/>
              <a:ea typeface="Myriad Pro" charset="0"/>
              <a:cs typeface="Myriad Pro" charset="0"/>
            </a:rPr>
            <a:t>cận</a:t>
          </a:r>
          <a:endParaRPr lang="de-DE" sz="2200" dirty="0">
            <a:latin typeface="Myriad Pro" charset="0"/>
            <a:ea typeface="Myriad Pro" charset="0"/>
            <a:cs typeface="Myriad Pro" charset="0"/>
          </a:endParaRPr>
        </a:p>
      </dgm:t>
    </dgm:pt>
    <dgm:pt modelId="{35C7D621-1367-40A2-BAF6-4480762E82CA}" type="parTrans" cxnId="{AC45F7C9-318D-45A5-8881-6FDC56AF6BBC}">
      <dgm:prSet custT="1"/>
      <dgm:spPr/>
      <dgm:t>
        <a:bodyPr/>
        <a:lstStyle/>
        <a:p>
          <a:endParaRPr lang="en-US" sz="2800">
            <a:latin typeface="Arial" panose="020B0604020202020204" pitchFamily="34" charset="0"/>
            <a:cs typeface="Arial" panose="020B0604020202020204" pitchFamily="34" charset="0"/>
          </a:endParaRPr>
        </a:p>
      </dgm:t>
    </dgm:pt>
    <dgm:pt modelId="{B669FDEB-F6EB-483D-B138-FB61F5ADA82F}" type="sibTrans" cxnId="{AC45F7C9-318D-45A5-8881-6FDC56AF6BBC}">
      <dgm:prSet/>
      <dgm:spPr>
        <a:solidFill>
          <a:schemeClr val="accent4">
            <a:lumMod val="75000"/>
          </a:schemeClr>
        </a:solidFill>
      </dgm:spPr>
      <dgm:t>
        <a:bodyPr/>
        <a:lstStyle/>
        <a:p>
          <a:endParaRPr lang="en-US" sz="2800">
            <a:latin typeface="Arial" panose="020B0604020202020204" pitchFamily="34" charset="0"/>
            <a:cs typeface="Arial" panose="020B0604020202020204" pitchFamily="34" charset="0"/>
          </a:endParaRPr>
        </a:p>
      </dgm:t>
    </dgm:pt>
    <dgm:pt modelId="{38D2B5A3-885B-428E-9A73-D9CF3A8B3134}">
      <dgm:prSet custT="1"/>
      <dgm:spPr/>
      <dgm:t>
        <a:bodyPr/>
        <a:lstStyle/>
        <a:p>
          <a:r>
            <a:rPr lang="en-US" sz="2000" b="0" dirty="0" err="1">
              <a:solidFill>
                <a:schemeClr val="accent5">
                  <a:lumMod val="50000"/>
                </a:schemeClr>
              </a:solidFill>
              <a:latin typeface="Myriad Pro" charset="0"/>
              <a:ea typeface="Myriad Pro" charset="0"/>
              <a:cs typeface="Myriad Pro" charset="0"/>
            </a:rPr>
            <a:t>Phương</a:t>
          </a:r>
          <a:r>
            <a:rPr lang="en-US" sz="2000" b="0" dirty="0">
              <a:solidFill>
                <a:schemeClr val="accent5">
                  <a:lumMod val="50000"/>
                </a:schemeClr>
              </a:solidFill>
              <a:latin typeface="Myriad Pro" charset="0"/>
              <a:ea typeface="Myriad Pro" charset="0"/>
              <a:cs typeface="Myriad Pro" charset="0"/>
            </a:rPr>
            <a:t> </a:t>
          </a:r>
          <a:r>
            <a:rPr lang="en-US" sz="2000" b="0" dirty="0" err="1">
              <a:solidFill>
                <a:schemeClr val="accent5">
                  <a:lumMod val="50000"/>
                </a:schemeClr>
              </a:solidFill>
              <a:latin typeface="Myriad Pro" charset="0"/>
              <a:ea typeface="Myriad Pro" charset="0"/>
              <a:cs typeface="Myriad Pro" charset="0"/>
            </a:rPr>
            <a:t>pháp</a:t>
          </a:r>
          <a:r>
            <a:rPr lang="en-US" sz="2000" b="0" dirty="0">
              <a:solidFill>
                <a:schemeClr val="accent5">
                  <a:lumMod val="50000"/>
                </a:schemeClr>
              </a:solidFill>
              <a:latin typeface="Myriad Pro" charset="0"/>
              <a:ea typeface="Myriad Pro" charset="0"/>
              <a:cs typeface="Myriad Pro" charset="0"/>
            </a:rPr>
            <a:t> </a:t>
          </a:r>
          <a:r>
            <a:rPr lang="en-US" sz="2000" b="0" dirty="0" err="1">
              <a:solidFill>
                <a:schemeClr val="accent5">
                  <a:lumMod val="50000"/>
                </a:schemeClr>
              </a:solidFill>
              <a:latin typeface="Myriad Pro" charset="0"/>
              <a:ea typeface="Myriad Pro" charset="0"/>
              <a:cs typeface="Myriad Pro" charset="0"/>
            </a:rPr>
            <a:t>biên</a:t>
          </a:r>
          <a:r>
            <a:rPr lang="en-US" sz="2000" b="0" dirty="0">
              <a:solidFill>
                <a:schemeClr val="accent5">
                  <a:lumMod val="50000"/>
                </a:schemeClr>
              </a:solidFill>
              <a:latin typeface="Myriad Pro" charset="0"/>
              <a:ea typeface="Myriad Pro" charset="0"/>
              <a:cs typeface="Myriad Pro" charset="0"/>
            </a:rPr>
            <a:t> </a:t>
          </a:r>
          <a:r>
            <a:rPr lang="en-US" sz="2000" b="0" dirty="0" err="1">
              <a:solidFill>
                <a:schemeClr val="accent5">
                  <a:lumMod val="50000"/>
                </a:schemeClr>
              </a:solidFill>
              <a:latin typeface="Myriad Pro" charset="0"/>
              <a:ea typeface="Myriad Pro" charset="0"/>
              <a:cs typeface="Myriad Pro" charset="0"/>
            </a:rPr>
            <a:t>soạn</a:t>
          </a:r>
          <a:endParaRPr lang="de-DE" sz="2000" b="0" dirty="0">
            <a:solidFill>
              <a:schemeClr val="accent5">
                <a:lumMod val="50000"/>
              </a:schemeClr>
            </a:solidFill>
            <a:latin typeface="Myriad Pro" charset="0"/>
            <a:ea typeface="Myriad Pro" charset="0"/>
            <a:cs typeface="Myriad Pro" charset="0"/>
          </a:endParaRPr>
        </a:p>
      </dgm:t>
    </dgm:pt>
    <dgm:pt modelId="{C848B220-5C72-40E4-9100-0440D9005844}" type="parTrans" cxnId="{A09A502F-10AA-4AFD-92F1-6059E33E84D2}">
      <dgm:prSet custT="1"/>
      <dgm:spPr/>
      <dgm:t>
        <a:bodyPr/>
        <a:lstStyle/>
        <a:p>
          <a:endParaRPr lang="en-US" sz="2800">
            <a:latin typeface="Arial" panose="020B0604020202020204" pitchFamily="34" charset="0"/>
            <a:cs typeface="Arial" panose="020B0604020202020204" pitchFamily="34" charset="0"/>
          </a:endParaRPr>
        </a:p>
      </dgm:t>
    </dgm:pt>
    <dgm:pt modelId="{070DF492-62B3-439D-B2D3-A73A1C160BEF}" type="sibTrans" cxnId="{A09A502F-10AA-4AFD-92F1-6059E33E84D2}">
      <dgm:prSet/>
      <dgm:spPr/>
      <dgm:t>
        <a:bodyPr/>
        <a:lstStyle/>
        <a:p>
          <a:endParaRPr lang="en-US" sz="2800">
            <a:latin typeface="Arial" panose="020B0604020202020204" pitchFamily="34" charset="0"/>
            <a:cs typeface="Arial" panose="020B0604020202020204" pitchFamily="34" charset="0"/>
          </a:endParaRPr>
        </a:p>
      </dgm:t>
    </dgm:pt>
    <dgm:pt modelId="{952C2357-51D9-4D23-AFFB-187D6935F688}">
      <dgm:prSet custT="1"/>
      <dgm:spPr>
        <a:solidFill>
          <a:schemeClr val="accent5">
            <a:lumMod val="75000"/>
          </a:schemeClr>
        </a:solidFill>
        <a:ln>
          <a:solidFill>
            <a:srgbClr val="0070C0"/>
          </a:solidFill>
        </a:ln>
      </dgm:spPr>
      <dgm:t>
        <a:bodyPr/>
        <a:lstStyle/>
        <a:p>
          <a:r>
            <a:rPr lang="en-US" sz="2200" dirty="0" err="1">
              <a:latin typeface="Myriad Pro" charset="0"/>
              <a:ea typeface="Myriad Pro" charset="0"/>
              <a:cs typeface="Myriad Pro" charset="0"/>
            </a:rPr>
            <a:t>Cấu</a:t>
          </a:r>
          <a:r>
            <a:rPr lang="en-US" sz="2200" dirty="0">
              <a:latin typeface="Myriad Pro" charset="0"/>
              <a:ea typeface="Myriad Pro" charset="0"/>
              <a:cs typeface="Myriad Pro" charset="0"/>
            </a:rPr>
            <a:t> </a:t>
          </a:r>
          <a:r>
            <a:rPr lang="en-US" sz="2200" dirty="0" err="1">
              <a:latin typeface="Myriad Pro" charset="0"/>
              <a:ea typeface="Myriad Pro" charset="0"/>
              <a:cs typeface="Myriad Pro" charset="0"/>
            </a:rPr>
            <a:t>trúc</a:t>
          </a:r>
          <a:endParaRPr lang="de-DE" sz="2200" dirty="0">
            <a:latin typeface="Myriad Pro" charset="0"/>
            <a:ea typeface="Myriad Pro" charset="0"/>
            <a:cs typeface="Myriad Pro" charset="0"/>
          </a:endParaRPr>
        </a:p>
      </dgm:t>
    </dgm:pt>
    <dgm:pt modelId="{600A3D6F-5C4B-4841-9A74-D6919867FBD0}" type="parTrans" cxnId="{1A063010-96AD-424C-AF38-49CB1EB75B4F}">
      <dgm:prSet custT="1"/>
      <dgm:spPr/>
      <dgm:t>
        <a:bodyPr/>
        <a:lstStyle/>
        <a:p>
          <a:endParaRPr lang="en-US" sz="2800">
            <a:latin typeface="Arial" panose="020B0604020202020204" pitchFamily="34" charset="0"/>
            <a:cs typeface="Arial" panose="020B0604020202020204" pitchFamily="34" charset="0"/>
          </a:endParaRPr>
        </a:p>
      </dgm:t>
    </dgm:pt>
    <dgm:pt modelId="{AC39CDF5-289E-493D-9F0A-ACA1C8087FCF}" type="sibTrans" cxnId="{1A063010-96AD-424C-AF38-49CB1EB75B4F}">
      <dgm:prSet/>
      <dgm:spPr>
        <a:solidFill>
          <a:schemeClr val="accent1">
            <a:lumMod val="50000"/>
          </a:schemeClr>
        </a:solidFill>
      </dgm:spPr>
      <dgm:t>
        <a:bodyPr/>
        <a:lstStyle/>
        <a:p>
          <a:endParaRPr lang="en-US" sz="2800">
            <a:latin typeface="Arial" panose="020B0604020202020204" pitchFamily="34" charset="0"/>
            <a:cs typeface="Arial" panose="020B0604020202020204" pitchFamily="34" charset="0"/>
          </a:endParaRPr>
        </a:p>
      </dgm:t>
    </dgm:pt>
    <dgm:pt modelId="{EB0A6A46-CE54-430C-A939-35CA9630EE54}">
      <dgm:prSet custT="1"/>
      <dgm:spPr/>
      <dgm:t>
        <a:bodyPr/>
        <a:lstStyle/>
        <a:p>
          <a:r>
            <a:rPr lang="vi-VN" sz="2200" dirty="0">
              <a:latin typeface="Myriad Pro" charset="0"/>
              <a:ea typeface="Myriad Pro" charset="0"/>
              <a:cs typeface="Myriad Pro" charset="0"/>
            </a:rPr>
            <a:t>Hình thức</a:t>
          </a:r>
          <a:endParaRPr lang="de-DE" sz="2200" dirty="0">
            <a:latin typeface="Myriad Pro" charset="0"/>
            <a:ea typeface="Myriad Pro" charset="0"/>
            <a:cs typeface="Myriad Pro" charset="0"/>
          </a:endParaRPr>
        </a:p>
      </dgm:t>
    </dgm:pt>
    <dgm:pt modelId="{D591A58D-175F-433C-B069-4E948A2E7CC0}" type="parTrans" cxnId="{D35D759C-4DCF-4725-BAEA-E2AB4642F219}">
      <dgm:prSet custT="1"/>
      <dgm:spPr/>
      <dgm:t>
        <a:bodyPr/>
        <a:lstStyle/>
        <a:p>
          <a:endParaRPr lang="en-US" sz="2800">
            <a:latin typeface="Arial" panose="020B0604020202020204" pitchFamily="34" charset="0"/>
            <a:cs typeface="Arial" panose="020B0604020202020204" pitchFamily="34" charset="0"/>
          </a:endParaRPr>
        </a:p>
      </dgm:t>
    </dgm:pt>
    <dgm:pt modelId="{CE2451E9-5C44-41F8-894F-86636417BB5A}" type="sibTrans" cxnId="{D35D759C-4DCF-4725-BAEA-E2AB4642F219}">
      <dgm:prSet/>
      <dgm:spPr/>
      <dgm:t>
        <a:bodyPr/>
        <a:lstStyle/>
        <a:p>
          <a:endParaRPr lang="en-US" sz="2800">
            <a:latin typeface="Arial" panose="020B0604020202020204" pitchFamily="34" charset="0"/>
            <a:cs typeface="Arial" panose="020B0604020202020204" pitchFamily="34" charset="0"/>
          </a:endParaRPr>
        </a:p>
      </dgm:t>
    </dgm:pt>
    <dgm:pt modelId="{0DE57F95-5B82-8E45-8358-8200451682AC}">
      <dgm:prSet custT="1"/>
      <dgm:spPr/>
      <dgm:t>
        <a:bodyPr/>
        <a:lstStyle/>
        <a:p>
          <a:r>
            <a:rPr lang="vi-VN" sz="2000" dirty="0">
              <a:latin typeface="Myriad Pro" charset="0"/>
              <a:ea typeface="Myriad Pro" charset="0"/>
              <a:cs typeface="Myriad Pro" charset="0"/>
            </a:rPr>
            <a:t>Chủ đề tích hợp</a:t>
          </a:r>
          <a:endParaRPr lang="en-US" sz="2000" dirty="0">
            <a:latin typeface="Myriad Pro" charset="0"/>
            <a:ea typeface="Myriad Pro" charset="0"/>
            <a:cs typeface="Myriad Pro" charset="0"/>
          </a:endParaRPr>
        </a:p>
      </dgm:t>
    </dgm:pt>
    <dgm:pt modelId="{F33692CA-9EB5-4047-A613-F966D050CCAA}" type="parTrans" cxnId="{E74B5C1E-B6DE-3C48-B2D5-D42A61843693}">
      <dgm:prSet/>
      <dgm:spPr/>
      <dgm:t>
        <a:bodyPr/>
        <a:lstStyle/>
        <a:p>
          <a:endParaRPr lang="en-US"/>
        </a:p>
      </dgm:t>
    </dgm:pt>
    <dgm:pt modelId="{EA0B244D-5D8B-4143-BE70-851E1093E634}" type="sibTrans" cxnId="{E74B5C1E-B6DE-3C48-B2D5-D42A61843693}">
      <dgm:prSet/>
      <dgm:spPr/>
      <dgm:t>
        <a:bodyPr/>
        <a:lstStyle/>
        <a:p>
          <a:endParaRPr lang="en-US"/>
        </a:p>
      </dgm:t>
    </dgm:pt>
    <dgm:pt modelId="{3A83BCE2-27F0-144B-B26C-D3BAD06BA9E6}" type="pres">
      <dgm:prSet presAssocID="{1BB1A43E-D5E4-4A8D-B9FB-EF1731562074}" presName="Name0" presStyleCnt="0">
        <dgm:presLayoutVars>
          <dgm:chMax val="1"/>
          <dgm:dir/>
          <dgm:animLvl val="ctr"/>
          <dgm:resizeHandles val="exact"/>
        </dgm:presLayoutVars>
      </dgm:prSet>
      <dgm:spPr/>
    </dgm:pt>
    <dgm:pt modelId="{90304CF3-E310-E742-AB4E-681808A28E87}" type="pres">
      <dgm:prSet presAssocID="{257E596A-05AB-476B-A1F0-98FB063EA373}" presName="centerShape" presStyleLbl="node0" presStyleIdx="0" presStyleCnt="1"/>
      <dgm:spPr/>
    </dgm:pt>
    <dgm:pt modelId="{95D6A54E-5760-974F-AAA0-769334AD8AE2}" type="pres">
      <dgm:prSet presAssocID="{7664C465-BC8B-4453-8BEC-9B3E90494C9D}" presName="node" presStyleLbl="node1" presStyleIdx="0" presStyleCnt="5" custScaleX="123511">
        <dgm:presLayoutVars>
          <dgm:bulletEnabled val="1"/>
        </dgm:presLayoutVars>
      </dgm:prSet>
      <dgm:spPr/>
    </dgm:pt>
    <dgm:pt modelId="{41267BFA-F1C7-7E41-9D73-8D6FB61508C4}" type="pres">
      <dgm:prSet presAssocID="{7664C465-BC8B-4453-8BEC-9B3E90494C9D}" presName="dummy" presStyleCnt="0"/>
      <dgm:spPr/>
    </dgm:pt>
    <dgm:pt modelId="{CD194535-8B0F-004D-ADED-310B6899B165}" type="pres">
      <dgm:prSet presAssocID="{B669FDEB-F6EB-483D-B138-FB61F5ADA82F}" presName="sibTrans" presStyleLbl="sibTrans2D1" presStyleIdx="0" presStyleCnt="5"/>
      <dgm:spPr/>
    </dgm:pt>
    <dgm:pt modelId="{FF24DDF5-1705-4440-AFA4-29F62FF8FA52}" type="pres">
      <dgm:prSet presAssocID="{38D2B5A3-885B-428E-9A73-D9CF3A8B3134}" presName="node" presStyleLbl="node1" presStyleIdx="1" presStyleCnt="5" custScaleX="135756">
        <dgm:presLayoutVars>
          <dgm:bulletEnabled val="1"/>
        </dgm:presLayoutVars>
      </dgm:prSet>
      <dgm:spPr/>
    </dgm:pt>
    <dgm:pt modelId="{D4C258C1-46AE-D748-AD44-C52BE287BE0F}" type="pres">
      <dgm:prSet presAssocID="{38D2B5A3-885B-428E-9A73-D9CF3A8B3134}" presName="dummy" presStyleCnt="0"/>
      <dgm:spPr/>
    </dgm:pt>
    <dgm:pt modelId="{15C1E892-5C63-434C-B049-27E160C1D7F6}" type="pres">
      <dgm:prSet presAssocID="{070DF492-62B3-439D-B2D3-A73A1C160BEF}" presName="sibTrans" presStyleLbl="sibTrans2D1" presStyleIdx="1" presStyleCnt="5"/>
      <dgm:spPr/>
    </dgm:pt>
    <dgm:pt modelId="{BC9E4845-40AF-5245-A781-3EF174C66963}" type="pres">
      <dgm:prSet presAssocID="{952C2357-51D9-4D23-AFFB-187D6935F688}" presName="node" presStyleLbl="node1" presStyleIdx="2" presStyleCnt="5" custScaleX="127019">
        <dgm:presLayoutVars>
          <dgm:bulletEnabled val="1"/>
        </dgm:presLayoutVars>
      </dgm:prSet>
      <dgm:spPr/>
    </dgm:pt>
    <dgm:pt modelId="{6D0B2055-B3EB-BC45-A24E-C6779C3D34AC}" type="pres">
      <dgm:prSet presAssocID="{952C2357-51D9-4D23-AFFB-187D6935F688}" presName="dummy" presStyleCnt="0"/>
      <dgm:spPr/>
    </dgm:pt>
    <dgm:pt modelId="{3008375D-76B8-F84D-B58A-F66310E6C47C}" type="pres">
      <dgm:prSet presAssocID="{AC39CDF5-289E-493D-9F0A-ACA1C8087FCF}" presName="sibTrans" presStyleLbl="sibTrans2D1" presStyleIdx="2" presStyleCnt="5"/>
      <dgm:spPr/>
    </dgm:pt>
    <dgm:pt modelId="{96F216C2-3F31-0843-B302-D51BA00E02D9}" type="pres">
      <dgm:prSet presAssocID="{0DE57F95-5B82-8E45-8358-8200451682AC}" presName="node" presStyleLbl="node1" presStyleIdx="3" presStyleCnt="5" custScaleX="151837">
        <dgm:presLayoutVars>
          <dgm:bulletEnabled val="1"/>
        </dgm:presLayoutVars>
      </dgm:prSet>
      <dgm:spPr/>
    </dgm:pt>
    <dgm:pt modelId="{1E32CC49-B135-C748-8C75-A3ED5876A4A7}" type="pres">
      <dgm:prSet presAssocID="{0DE57F95-5B82-8E45-8358-8200451682AC}" presName="dummy" presStyleCnt="0"/>
      <dgm:spPr/>
    </dgm:pt>
    <dgm:pt modelId="{3E208A20-14D9-2B4F-A543-EACFB4F7FB00}" type="pres">
      <dgm:prSet presAssocID="{EA0B244D-5D8B-4143-BE70-851E1093E634}" presName="sibTrans" presStyleLbl="sibTrans2D1" presStyleIdx="3" presStyleCnt="5"/>
      <dgm:spPr/>
    </dgm:pt>
    <dgm:pt modelId="{9A92D619-CC5A-8D40-813F-3ABC8624D642}" type="pres">
      <dgm:prSet presAssocID="{EB0A6A46-CE54-430C-A939-35CA9630EE54}" presName="node" presStyleLbl="node1" presStyleIdx="4" presStyleCnt="5" custScaleX="142559">
        <dgm:presLayoutVars>
          <dgm:bulletEnabled val="1"/>
        </dgm:presLayoutVars>
      </dgm:prSet>
      <dgm:spPr/>
    </dgm:pt>
    <dgm:pt modelId="{CBF3F42F-D4F6-1C49-98AF-7B0C65E30067}" type="pres">
      <dgm:prSet presAssocID="{EB0A6A46-CE54-430C-A939-35CA9630EE54}" presName="dummy" presStyleCnt="0"/>
      <dgm:spPr/>
    </dgm:pt>
    <dgm:pt modelId="{2FCF6F08-0E4A-274F-A3D0-AC1673293740}" type="pres">
      <dgm:prSet presAssocID="{CE2451E9-5C44-41F8-894F-86636417BB5A}" presName="sibTrans" presStyleLbl="sibTrans2D1" presStyleIdx="4" presStyleCnt="5"/>
      <dgm:spPr/>
    </dgm:pt>
  </dgm:ptLst>
  <dgm:cxnLst>
    <dgm:cxn modelId="{1A063010-96AD-424C-AF38-49CB1EB75B4F}" srcId="{257E596A-05AB-476B-A1F0-98FB063EA373}" destId="{952C2357-51D9-4D23-AFFB-187D6935F688}" srcOrd="2" destOrd="0" parTransId="{600A3D6F-5C4B-4841-9A74-D6919867FBD0}" sibTransId="{AC39CDF5-289E-493D-9F0A-ACA1C8087FCF}"/>
    <dgm:cxn modelId="{68377216-EA74-4993-A923-A8EDC57FF403}" type="presOf" srcId="{EA0B244D-5D8B-4143-BE70-851E1093E634}" destId="{3E208A20-14D9-2B4F-A543-EACFB4F7FB00}" srcOrd="0" destOrd="0" presId="urn:microsoft.com/office/officeart/2005/8/layout/radial6"/>
    <dgm:cxn modelId="{E74B5C1E-B6DE-3C48-B2D5-D42A61843693}" srcId="{257E596A-05AB-476B-A1F0-98FB063EA373}" destId="{0DE57F95-5B82-8E45-8358-8200451682AC}" srcOrd="3" destOrd="0" parTransId="{F33692CA-9EB5-4047-A613-F966D050CCAA}" sibTransId="{EA0B244D-5D8B-4143-BE70-851E1093E634}"/>
    <dgm:cxn modelId="{66F69C21-93EF-4A0F-A73D-249B0627B3B3}" type="presOf" srcId="{1BB1A43E-D5E4-4A8D-B9FB-EF1731562074}" destId="{3A83BCE2-27F0-144B-B26C-D3BAD06BA9E6}" srcOrd="0" destOrd="0" presId="urn:microsoft.com/office/officeart/2005/8/layout/radial6"/>
    <dgm:cxn modelId="{A09A502F-10AA-4AFD-92F1-6059E33E84D2}" srcId="{257E596A-05AB-476B-A1F0-98FB063EA373}" destId="{38D2B5A3-885B-428E-9A73-D9CF3A8B3134}" srcOrd="1" destOrd="0" parTransId="{C848B220-5C72-40E4-9100-0440D9005844}" sibTransId="{070DF492-62B3-439D-B2D3-A73A1C160BEF}"/>
    <dgm:cxn modelId="{43BA5936-33D1-4766-8E32-B3D97AA10124}" type="presOf" srcId="{38D2B5A3-885B-428E-9A73-D9CF3A8B3134}" destId="{FF24DDF5-1705-4440-AFA4-29F62FF8FA52}" srcOrd="0" destOrd="0" presId="urn:microsoft.com/office/officeart/2005/8/layout/radial6"/>
    <dgm:cxn modelId="{5A533361-8D4A-4393-AC7B-DC8D9D4E3342}" type="presOf" srcId="{7664C465-BC8B-4453-8BEC-9B3E90494C9D}" destId="{95D6A54E-5760-974F-AAA0-769334AD8AE2}" srcOrd="0" destOrd="0" presId="urn:microsoft.com/office/officeart/2005/8/layout/radial6"/>
    <dgm:cxn modelId="{4A739061-7898-47F2-9D02-79E8855EFFC4}" type="presOf" srcId="{070DF492-62B3-439D-B2D3-A73A1C160BEF}" destId="{15C1E892-5C63-434C-B049-27E160C1D7F6}" srcOrd="0" destOrd="0" presId="urn:microsoft.com/office/officeart/2005/8/layout/radial6"/>
    <dgm:cxn modelId="{E529976C-BADC-42E9-A4F5-9FC282425381}" type="presOf" srcId="{952C2357-51D9-4D23-AFFB-187D6935F688}" destId="{BC9E4845-40AF-5245-A781-3EF174C66963}" srcOrd="0" destOrd="0" presId="urn:microsoft.com/office/officeart/2005/8/layout/radial6"/>
    <dgm:cxn modelId="{C90D766F-863E-4BF3-8B63-73B847BEBDEC}" type="presOf" srcId="{AC39CDF5-289E-493D-9F0A-ACA1C8087FCF}" destId="{3008375D-76B8-F84D-B58A-F66310E6C47C}" srcOrd="0" destOrd="0" presId="urn:microsoft.com/office/officeart/2005/8/layout/radial6"/>
    <dgm:cxn modelId="{E0BA8F7C-3576-4E95-8274-97A7064E534A}" srcId="{1BB1A43E-D5E4-4A8D-B9FB-EF1731562074}" destId="{257E596A-05AB-476B-A1F0-98FB063EA373}" srcOrd="0" destOrd="0" parTransId="{43AA5374-F4AD-426B-8942-8BC16EE388B4}" sibTransId="{EA5C3EC3-E2EC-46B1-BADB-AD97801961A8}"/>
    <dgm:cxn modelId="{A7858588-14A3-4909-8F25-EAF4558C8B71}" type="presOf" srcId="{0DE57F95-5B82-8E45-8358-8200451682AC}" destId="{96F216C2-3F31-0843-B302-D51BA00E02D9}" srcOrd="0" destOrd="0" presId="urn:microsoft.com/office/officeart/2005/8/layout/radial6"/>
    <dgm:cxn modelId="{E788C18D-503C-45CC-8FE2-C1E78BB49CA2}" type="presOf" srcId="{257E596A-05AB-476B-A1F0-98FB063EA373}" destId="{90304CF3-E310-E742-AB4E-681808A28E87}" srcOrd="0" destOrd="0" presId="urn:microsoft.com/office/officeart/2005/8/layout/radial6"/>
    <dgm:cxn modelId="{D35D759C-4DCF-4725-BAEA-E2AB4642F219}" srcId="{257E596A-05AB-476B-A1F0-98FB063EA373}" destId="{EB0A6A46-CE54-430C-A939-35CA9630EE54}" srcOrd="4" destOrd="0" parTransId="{D591A58D-175F-433C-B069-4E948A2E7CC0}" sibTransId="{CE2451E9-5C44-41F8-894F-86636417BB5A}"/>
    <dgm:cxn modelId="{982435A8-77A9-4CFC-8317-3B3DC544FCB6}" type="presOf" srcId="{CE2451E9-5C44-41F8-894F-86636417BB5A}" destId="{2FCF6F08-0E4A-274F-A3D0-AC1673293740}" srcOrd="0" destOrd="0" presId="urn:microsoft.com/office/officeart/2005/8/layout/radial6"/>
    <dgm:cxn modelId="{4AE785B3-C091-4DFB-BA84-AAF62B677630}" type="presOf" srcId="{EB0A6A46-CE54-430C-A939-35CA9630EE54}" destId="{9A92D619-CC5A-8D40-813F-3ABC8624D642}" srcOrd="0" destOrd="0" presId="urn:microsoft.com/office/officeart/2005/8/layout/radial6"/>
    <dgm:cxn modelId="{6AD852C6-5F4A-480D-AAD3-509FB50A620A}" type="presOf" srcId="{B669FDEB-F6EB-483D-B138-FB61F5ADA82F}" destId="{CD194535-8B0F-004D-ADED-310B6899B165}" srcOrd="0" destOrd="0" presId="urn:microsoft.com/office/officeart/2005/8/layout/radial6"/>
    <dgm:cxn modelId="{AC45F7C9-318D-45A5-8881-6FDC56AF6BBC}" srcId="{257E596A-05AB-476B-A1F0-98FB063EA373}" destId="{7664C465-BC8B-4453-8BEC-9B3E90494C9D}" srcOrd="0" destOrd="0" parTransId="{35C7D621-1367-40A2-BAF6-4480762E82CA}" sibTransId="{B669FDEB-F6EB-483D-B138-FB61F5ADA82F}"/>
    <dgm:cxn modelId="{C4A4B98F-F760-4584-8FA8-64AC13EF6D6F}" type="presParOf" srcId="{3A83BCE2-27F0-144B-B26C-D3BAD06BA9E6}" destId="{90304CF3-E310-E742-AB4E-681808A28E87}" srcOrd="0" destOrd="0" presId="urn:microsoft.com/office/officeart/2005/8/layout/radial6"/>
    <dgm:cxn modelId="{A1CD0C54-82EE-4FA4-AFCA-097ED1D52AAB}" type="presParOf" srcId="{3A83BCE2-27F0-144B-B26C-D3BAD06BA9E6}" destId="{95D6A54E-5760-974F-AAA0-769334AD8AE2}" srcOrd="1" destOrd="0" presId="urn:microsoft.com/office/officeart/2005/8/layout/radial6"/>
    <dgm:cxn modelId="{CEFF01FB-36CE-4494-A47D-B715F96A78E7}" type="presParOf" srcId="{3A83BCE2-27F0-144B-B26C-D3BAD06BA9E6}" destId="{41267BFA-F1C7-7E41-9D73-8D6FB61508C4}" srcOrd="2" destOrd="0" presId="urn:microsoft.com/office/officeart/2005/8/layout/radial6"/>
    <dgm:cxn modelId="{981DF5B3-ECFB-4734-808E-12C229CA59C7}" type="presParOf" srcId="{3A83BCE2-27F0-144B-B26C-D3BAD06BA9E6}" destId="{CD194535-8B0F-004D-ADED-310B6899B165}" srcOrd="3" destOrd="0" presId="urn:microsoft.com/office/officeart/2005/8/layout/radial6"/>
    <dgm:cxn modelId="{2FC718E6-7F2A-4376-AA65-404CEEAE3957}" type="presParOf" srcId="{3A83BCE2-27F0-144B-B26C-D3BAD06BA9E6}" destId="{FF24DDF5-1705-4440-AFA4-29F62FF8FA52}" srcOrd="4" destOrd="0" presId="urn:microsoft.com/office/officeart/2005/8/layout/radial6"/>
    <dgm:cxn modelId="{2D03C209-DE47-4784-81C6-368B0330FB77}" type="presParOf" srcId="{3A83BCE2-27F0-144B-B26C-D3BAD06BA9E6}" destId="{D4C258C1-46AE-D748-AD44-C52BE287BE0F}" srcOrd="5" destOrd="0" presId="urn:microsoft.com/office/officeart/2005/8/layout/radial6"/>
    <dgm:cxn modelId="{A9012F6C-0106-48E5-94DA-F138F27ED57F}" type="presParOf" srcId="{3A83BCE2-27F0-144B-B26C-D3BAD06BA9E6}" destId="{15C1E892-5C63-434C-B049-27E160C1D7F6}" srcOrd="6" destOrd="0" presId="urn:microsoft.com/office/officeart/2005/8/layout/radial6"/>
    <dgm:cxn modelId="{D29016AF-B22A-42C2-880E-F804A1BE30F3}" type="presParOf" srcId="{3A83BCE2-27F0-144B-B26C-D3BAD06BA9E6}" destId="{BC9E4845-40AF-5245-A781-3EF174C66963}" srcOrd="7" destOrd="0" presId="urn:microsoft.com/office/officeart/2005/8/layout/radial6"/>
    <dgm:cxn modelId="{6F576EFF-4C58-4C4E-9AC9-9FEA2A3D8498}" type="presParOf" srcId="{3A83BCE2-27F0-144B-B26C-D3BAD06BA9E6}" destId="{6D0B2055-B3EB-BC45-A24E-C6779C3D34AC}" srcOrd="8" destOrd="0" presId="urn:microsoft.com/office/officeart/2005/8/layout/radial6"/>
    <dgm:cxn modelId="{04B9C6DC-B854-4BCD-8E06-F124D10F66CE}" type="presParOf" srcId="{3A83BCE2-27F0-144B-B26C-D3BAD06BA9E6}" destId="{3008375D-76B8-F84D-B58A-F66310E6C47C}" srcOrd="9" destOrd="0" presId="urn:microsoft.com/office/officeart/2005/8/layout/radial6"/>
    <dgm:cxn modelId="{502BB8DF-6FD6-4EAF-969A-33FE1C94E9ED}" type="presParOf" srcId="{3A83BCE2-27F0-144B-B26C-D3BAD06BA9E6}" destId="{96F216C2-3F31-0843-B302-D51BA00E02D9}" srcOrd="10" destOrd="0" presId="urn:microsoft.com/office/officeart/2005/8/layout/radial6"/>
    <dgm:cxn modelId="{C19565F3-3AA8-4B83-BCE1-7DE2FD02DF05}" type="presParOf" srcId="{3A83BCE2-27F0-144B-B26C-D3BAD06BA9E6}" destId="{1E32CC49-B135-C748-8C75-A3ED5876A4A7}" srcOrd="11" destOrd="0" presId="urn:microsoft.com/office/officeart/2005/8/layout/radial6"/>
    <dgm:cxn modelId="{F3814163-60CC-4018-B92D-B2F709F1CBAB}" type="presParOf" srcId="{3A83BCE2-27F0-144B-B26C-D3BAD06BA9E6}" destId="{3E208A20-14D9-2B4F-A543-EACFB4F7FB00}" srcOrd="12" destOrd="0" presId="urn:microsoft.com/office/officeart/2005/8/layout/radial6"/>
    <dgm:cxn modelId="{3F581C75-DA48-4AA3-A832-44CE5103B1B0}" type="presParOf" srcId="{3A83BCE2-27F0-144B-B26C-D3BAD06BA9E6}" destId="{9A92D619-CC5A-8D40-813F-3ABC8624D642}" srcOrd="13" destOrd="0" presId="urn:microsoft.com/office/officeart/2005/8/layout/radial6"/>
    <dgm:cxn modelId="{C6B5E76A-5011-4286-898F-5CD470D52AFF}" type="presParOf" srcId="{3A83BCE2-27F0-144B-B26C-D3BAD06BA9E6}" destId="{CBF3F42F-D4F6-1C49-98AF-7B0C65E30067}" srcOrd="14" destOrd="0" presId="urn:microsoft.com/office/officeart/2005/8/layout/radial6"/>
    <dgm:cxn modelId="{F89FC1A8-C13A-4BE6-ADFD-B7A1EB3B833A}" type="presParOf" srcId="{3A83BCE2-27F0-144B-B26C-D3BAD06BA9E6}" destId="{2FCF6F08-0E4A-274F-A3D0-AC1673293740}"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824665-7B0A-4B91-B7FC-18A946D25D89}"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CAB34D58-CEBB-438B-840F-EEE57AA74FDF}">
      <dgm:prSet custT="1"/>
      <dgm:spPr/>
      <dgm:t>
        <a:bodyPr/>
        <a:lstStyle/>
        <a:p>
          <a:pPr rtl="0"/>
          <a:r>
            <a:rPr lang="de-DE" sz="2000" dirty="0">
              <a:latin typeface="Myriad Pro" pitchFamily="34" charset="0"/>
              <a:cs typeface="Arial" panose="020B0604020202020204" pitchFamily="34" charset="0"/>
            </a:rPr>
            <a:t>SGK là công cụ giúp HS phát triển năng lực và khả năng tự học.</a:t>
          </a:r>
          <a:endParaRPr lang="en-US" sz="2000" dirty="0">
            <a:latin typeface="Myriad Pro" pitchFamily="34" charset="0"/>
            <a:cs typeface="Arial" panose="020B0604020202020204" pitchFamily="34" charset="0"/>
          </a:endParaRPr>
        </a:p>
      </dgm:t>
    </dgm:pt>
    <dgm:pt modelId="{D5C1F644-C8DC-4AF8-A5DA-1675A5742A7B}" type="parTrans" cxnId="{D3F0E224-4660-4DBE-8BBA-D03D3098487D}">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8B9B051C-A1ED-42F3-94AB-61D589431A51}" type="sibTrans" cxnId="{D3F0E224-4660-4DBE-8BBA-D03D3098487D}">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6E17C6E2-A5EA-41A1-A46C-44B0250A0A10}">
      <dgm:prSet custT="1"/>
      <dgm:spPr/>
      <dgm:t>
        <a:bodyPr/>
        <a:lstStyle/>
        <a:p>
          <a:pPr rtl="0"/>
          <a:r>
            <a:rPr lang="de-DE" sz="2000">
              <a:latin typeface="Myriad Pro" pitchFamily="34" charset="0"/>
              <a:cs typeface="Arial" panose="020B0604020202020204" pitchFamily="34" charset="0"/>
            </a:rPr>
            <a:t>SGK là công cụ giúp giáo viên đổi mới phương pháp dạy học.</a:t>
          </a:r>
          <a:endParaRPr lang="en-US" sz="2000" dirty="0">
            <a:latin typeface="Myriad Pro" pitchFamily="34" charset="0"/>
            <a:cs typeface="Arial" panose="020B0604020202020204" pitchFamily="34" charset="0"/>
          </a:endParaRPr>
        </a:p>
      </dgm:t>
    </dgm:pt>
    <dgm:pt modelId="{17BB541E-DD03-49F2-9402-693EFEB99EF2}" type="parTrans" cxnId="{E5273C77-9510-4485-BD14-A9398963137A}">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D16DC9D6-3C34-4143-9DC2-105F41764A57}" type="sibTrans" cxnId="{E5273C77-9510-4485-BD14-A9398963137A}">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58900FD7-46B1-4D2C-AB8E-AFB5A04791F9}">
      <dgm:prSet custT="1"/>
      <dgm:spPr/>
      <dgm:t>
        <a:bodyPr/>
        <a:lstStyle/>
        <a:p>
          <a:pPr rtl="0"/>
          <a:r>
            <a:rPr lang="de-DE" sz="2000">
              <a:latin typeface="Myriad Pro" pitchFamily="34" charset="0"/>
              <a:cs typeface="Arial" panose="020B0604020202020204" pitchFamily="34" charset="0"/>
            </a:rPr>
            <a:t>Tích hợp nội môn và liên môn.</a:t>
          </a:r>
          <a:endParaRPr lang="en-US" sz="2000">
            <a:latin typeface="Myriad Pro" pitchFamily="34" charset="0"/>
            <a:cs typeface="Arial" panose="020B0604020202020204" pitchFamily="34" charset="0"/>
          </a:endParaRPr>
        </a:p>
      </dgm:t>
    </dgm:pt>
    <dgm:pt modelId="{A859438B-2268-4E50-8E27-115E21713D16}" type="parTrans" cxnId="{FED87A2D-BE51-4EE3-B01B-2D6F6A392763}">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280E67A0-D93A-44BE-963D-633C322D0C96}" type="sibTrans" cxnId="{FED87A2D-BE51-4EE3-B01B-2D6F6A392763}">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E4D2E377-20BC-4533-A6D9-A365683E9218}">
      <dgm:prSet custT="1"/>
      <dgm:spPr/>
      <dgm:t>
        <a:bodyPr/>
        <a:lstStyle/>
        <a:p>
          <a:pPr rtl="0"/>
          <a:r>
            <a:rPr lang="de-DE" sz="2000">
              <a:latin typeface="Myriad Pro" pitchFamily="34" charset="0"/>
              <a:cs typeface="Arial" panose="020B0604020202020204" pitchFamily="34" charset="0"/>
            </a:rPr>
            <a:t>Học lịch sử - địa lí thế giới và khu vực để hiểu rõ lịch sử - địa lí </a:t>
          </a:r>
        </a:p>
        <a:p>
          <a:pPr rtl="0"/>
          <a:r>
            <a:rPr lang="de-DE" sz="2000">
              <a:latin typeface="Myriad Pro" pitchFamily="34" charset="0"/>
              <a:cs typeface="Arial" panose="020B0604020202020204" pitchFamily="34" charset="0"/>
            </a:rPr>
            <a:t>Việt Nam và địa phương.</a:t>
          </a:r>
          <a:endParaRPr lang="en-US" sz="2000">
            <a:latin typeface="Myriad Pro" pitchFamily="34" charset="0"/>
            <a:cs typeface="Arial" panose="020B0604020202020204" pitchFamily="34" charset="0"/>
          </a:endParaRPr>
        </a:p>
      </dgm:t>
    </dgm:pt>
    <dgm:pt modelId="{082E9144-1F38-4C92-BD1D-022BF7694BC4}" type="parTrans" cxnId="{4F61CB4A-963B-4343-BAE7-0BACFA03660B}">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5A9AB6F5-E6A7-49CD-A7E6-C7DF2448D3A2}" type="sibTrans" cxnId="{4F61CB4A-963B-4343-BAE7-0BACFA03660B}">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0A5D209A-32BC-460F-ACF2-49AB626B27FF}">
      <dgm:prSet custT="1"/>
      <dgm:spPr/>
      <dgm:t>
        <a:bodyPr/>
        <a:lstStyle/>
        <a:p>
          <a:pPr rtl="0"/>
          <a:r>
            <a:rPr lang="en-US" sz="2000">
              <a:latin typeface="Myriad Pro" pitchFamily="34" charset="0"/>
              <a:cs typeface="Arial" panose="020B0604020202020204" pitchFamily="34" charset="0"/>
            </a:rPr>
            <a:t>Phẩm chất yêu nước, nhân ái và tinh thần trách nhiệm.</a:t>
          </a:r>
        </a:p>
      </dgm:t>
    </dgm:pt>
    <dgm:pt modelId="{8C075BC3-EB8C-4166-A93B-FEE1523753B1}" type="parTrans" cxnId="{A1D1BA07-4748-4A5A-ADC2-3A17364F6873}">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E0447CF8-1385-4403-A7F4-49F7AD5FF100}" type="sibTrans" cxnId="{A1D1BA07-4748-4A5A-ADC2-3A17364F6873}">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C68A2F1C-0D75-4F4B-B1AB-E0C0C441DD20}">
      <dgm:prSet custT="1"/>
      <dgm:spPr/>
      <dgm:t>
        <a:bodyPr/>
        <a:lstStyle/>
        <a:p>
          <a:pPr rtl="0"/>
          <a:r>
            <a:rPr lang="en-US" sz="2000">
              <a:latin typeface="Myriad Pro" pitchFamily="34" charset="0"/>
              <a:cs typeface="Arial" panose="020B0604020202020204" pitchFamily="34" charset="0"/>
            </a:rPr>
            <a:t>Giải quyết các vấn đề trong thực tế cuộc sống.</a:t>
          </a:r>
        </a:p>
      </dgm:t>
    </dgm:pt>
    <dgm:pt modelId="{8FA01BDB-FD98-42FE-A141-15D887686057}" type="parTrans" cxnId="{DFD1B82E-2F1F-421B-A713-FBBFC14352C8}">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2AD53BB2-B1D2-4437-B84A-7C29BD480EC0}" type="sibTrans" cxnId="{DFD1B82E-2F1F-421B-A713-FBBFC14352C8}">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8EE2A73D-0BBF-43D8-B0B3-500EDDC2CD75}" type="pres">
      <dgm:prSet presAssocID="{C2824665-7B0A-4B91-B7FC-18A946D25D89}" presName="Name0" presStyleCnt="0">
        <dgm:presLayoutVars>
          <dgm:chMax val="7"/>
          <dgm:chPref val="7"/>
          <dgm:dir/>
        </dgm:presLayoutVars>
      </dgm:prSet>
      <dgm:spPr/>
    </dgm:pt>
    <dgm:pt modelId="{E7F413FE-550A-4FE7-8E86-DBB469FCB315}" type="pres">
      <dgm:prSet presAssocID="{C2824665-7B0A-4B91-B7FC-18A946D25D89}" presName="Name1" presStyleCnt="0"/>
      <dgm:spPr/>
    </dgm:pt>
    <dgm:pt modelId="{757077D3-717B-494C-B23A-4179EBE2F60F}" type="pres">
      <dgm:prSet presAssocID="{C2824665-7B0A-4B91-B7FC-18A946D25D89}" presName="cycle" presStyleCnt="0"/>
      <dgm:spPr/>
    </dgm:pt>
    <dgm:pt modelId="{559A1026-9156-4A54-94B1-895B005B9215}" type="pres">
      <dgm:prSet presAssocID="{C2824665-7B0A-4B91-B7FC-18A946D25D89}" presName="srcNode" presStyleLbl="node1" presStyleIdx="0" presStyleCnt="6"/>
      <dgm:spPr/>
    </dgm:pt>
    <dgm:pt modelId="{22511B03-388B-4A8E-BA15-A5E98943C03D}" type="pres">
      <dgm:prSet presAssocID="{C2824665-7B0A-4B91-B7FC-18A946D25D89}" presName="conn" presStyleLbl="parChTrans1D2" presStyleIdx="0" presStyleCnt="1"/>
      <dgm:spPr/>
    </dgm:pt>
    <dgm:pt modelId="{6B1AF56C-45E6-4977-AD07-076E78B18E56}" type="pres">
      <dgm:prSet presAssocID="{C2824665-7B0A-4B91-B7FC-18A946D25D89}" presName="extraNode" presStyleLbl="node1" presStyleIdx="0" presStyleCnt="6"/>
      <dgm:spPr/>
    </dgm:pt>
    <dgm:pt modelId="{98AF741C-B462-4051-A006-3D6DA0058FFE}" type="pres">
      <dgm:prSet presAssocID="{C2824665-7B0A-4B91-B7FC-18A946D25D89}" presName="dstNode" presStyleLbl="node1" presStyleIdx="0" presStyleCnt="6"/>
      <dgm:spPr/>
    </dgm:pt>
    <dgm:pt modelId="{5B3EEC78-E785-4F66-B0A9-FAB6195103BF}" type="pres">
      <dgm:prSet presAssocID="{CAB34D58-CEBB-438B-840F-EEE57AA74FDF}" presName="text_1" presStyleLbl="node1" presStyleIdx="0" presStyleCnt="6">
        <dgm:presLayoutVars>
          <dgm:bulletEnabled val="1"/>
        </dgm:presLayoutVars>
      </dgm:prSet>
      <dgm:spPr/>
    </dgm:pt>
    <dgm:pt modelId="{F5F56EF6-456F-443F-8A7F-295A93F4AE33}" type="pres">
      <dgm:prSet presAssocID="{CAB34D58-CEBB-438B-840F-EEE57AA74FDF}" presName="accent_1" presStyleCnt="0"/>
      <dgm:spPr/>
    </dgm:pt>
    <dgm:pt modelId="{C53AD2F5-6736-4899-A23A-ED89B643B2BC}" type="pres">
      <dgm:prSet presAssocID="{CAB34D58-CEBB-438B-840F-EEE57AA74FDF}" presName="accentRepeatNode" presStyleLbl="solidFgAcc1" presStyleIdx="0" presStyleCnt="6"/>
      <dgm:spPr/>
    </dgm:pt>
    <dgm:pt modelId="{B6F39B30-6537-40FA-ACF3-613216EE6B8E}" type="pres">
      <dgm:prSet presAssocID="{6E17C6E2-A5EA-41A1-A46C-44B0250A0A10}" presName="text_2" presStyleLbl="node1" presStyleIdx="1" presStyleCnt="6">
        <dgm:presLayoutVars>
          <dgm:bulletEnabled val="1"/>
        </dgm:presLayoutVars>
      </dgm:prSet>
      <dgm:spPr/>
    </dgm:pt>
    <dgm:pt modelId="{920AE9B9-A47E-45B8-BACA-5352F5CDDBC8}" type="pres">
      <dgm:prSet presAssocID="{6E17C6E2-A5EA-41A1-A46C-44B0250A0A10}" presName="accent_2" presStyleCnt="0"/>
      <dgm:spPr/>
    </dgm:pt>
    <dgm:pt modelId="{FFF1EF55-19C0-4723-8D95-DD255218FCA6}" type="pres">
      <dgm:prSet presAssocID="{6E17C6E2-A5EA-41A1-A46C-44B0250A0A10}" presName="accentRepeatNode" presStyleLbl="solidFgAcc1" presStyleIdx="1" presStyleCnt="6"/>
      <dgm:spPr/>
    </dgm:pt>
    <dgm:pt modelId="{12B51D88-7C6B-4AB0-A215-FB38AAD6A070}" type="pres">
      <dgm:prSet presAssocID="{58900FD7-46B1-4D2C-AB8E-AFB5A04791F9}" presName="text_3" presStyleLbl="node1" presStyleIdx="2" presStyleCnt="6">
        <dgm:presLayoutVars>
          <dgm:bulletEnabled val="1"/>
        </dgm:presLayoutVars>
      </dgm:prSet>
      <dgm:spPr/>
    </dgm:pt>
    <dgm:pt modelId="{CFA1DCA6-DD77-46C5-8398-D1894E818139}" type="pres">
      <dgm:prSet presAssocID="{58900FD7-46B1-4D2C-AB8E-AFB5A04791F9}" presName="accent_3" presStyleCnt="0"/>
      <dgm:spPr/>
    </dgm:pt>
    <dgm:pt modelId="{7941C771-AB67-4287-8E90-E35CBBD06515}" type="pres">
      <dgm:prSet presAssocID="{58900FD7-46B1-4D2C-AB8E-AFB5A04791F9}" presName="accentRepeatNode" presStyleLbl="solidFgAcc1" presStyleIdx="2" presStyleCnt="6"/>
      <dgm:spPr/>
    </dgm:pt>
    <dgm:pt modelId="{56DB1D6B-F681-4B75-83F7-A9977B92A4F2}" type="pres">
      <dgm:prSet presAssocID="{E4D2E377-20BC-4533-A6D9-A365683E9218}" presName="text_4" presStyleLbl="node1" presStyleIdx="3" presStyleCnt="6" custScaleY="119100">
        <dgm:presLayoutVars>
          <dgm:bulletEnabled val="1"/>
        </dgm:presLayoutVars>
      </dgm:prSet>
      <dgm:spPr/>
    </dgm:pt>
    <dgm:pt modelId="{166202E0-65DC-456A-BE19-3E8CDBEEFAF2}" type="pres">
      <dgm:prSet presAssocID="{E4D2E377-20BC-4533-A6D9-A365683E9218}" presName="accent_4" presStyleCnt="0"/>
      <dgm:spPr/>
    </dgm:pt>
    <dgm:pt modelId="{4844863B-4931-42CA-A7A0-C03DD84A198B}" type="pres">
      <dgm:prSet presAssocID="{E4D2E377-20BC-4533-A6D9-A365683E9218}" presName="accentRepeatNode" presStyleLbl="solidFgAcc1" presStyleIdx="3" presStyleCnt="6"/>
      <dgm:spPr/>
    </dgm:pt>
    <dgm:pt modelId="{E7C62E5E-04DA-44DD-B3FC-A5EB9AC39EF7}" type="pres">
      <dgm:prSet presAssocID="{0A5D209A-32BC-460F-ACF2-49AB626B27FF}" presName="text_5" presStyleLbl="node1" presStyleIdx="4" presStyleCnt="6">
        <dgm:presLayoutVars>
          <dgm:bulletEnabled val="1"/>
        </dgm:presLayoutVars>
      </dgm:prSet>
      <dgm:spPr/>
    </dgm:pt>
    <dgm:pt modelId="{7CC94293-3AE9-4F8C-817C-2B54FB05E7F2}" type="pres">
      <dgm:prSet presAssocID="{0A5D209A-32BC-460F-ACF2-49AB626B27FF}" presName="accent_5" presStyleCnt="0"/>
      <dgm:spPr/>
    </dgm:pt>
    <dgm:pt modelId="{058A4B2F-56A8-4956-A2C7-6DD141897857}" type="pres">
      <dgm:prSet presAssocID="{0A5D209A-32BC-460F-ACF2-49AB626B27FF}" presName="accentRepeatNode" presStyleLbl="solidFgAcc1" presStyleIdx="4" presStyleCnt="6"/>
      <dgm:spPr/>
    </dgm:pt>
    <dgm:pt modelId="{54F10462-FBBA-45BE-9048-64E2BBC94215}" type="pres">
      <dgm:prSet presAssocID="{C68A2F1C-0D75-4F4B-B1AB-E0C0C441DD20}" presName="text_6" presStyleLbl="node1" presStyleIdx="5" presStyleCnt="6">
        <dgm:presLayoutVars>
          <dgm:bulletEnabled val="1"/>
        </dgm:presLayoutVars>
      </dgm:prSet>
      <dgm:spPr/>
    </dgm:pt>
    <dgm:pt modelId="{D1549A01-1EE9-4BD6-B148-9F9BC7FA0A7E}" type="pres">
      <dgm:prSet presAssocID="{C68A2F1C-0D75-4F4B-B1AB-E0C0C441DD20}" presName="accent_6" presStyleCnt="0"/>
      <dgm:spPr/>
    </dgm:pt>
    <dgm:pt modelId="{C0FC4435-FF6F-4E4C-B55D-D77A2A813A7D}" type="pres">
      <dgm:prSet presAssocID="{C68A2F1C-0D75-4F4B-B1AB-E0C0C441DD20}" presName="accentRepeatNode" presStyleLbl="solidFgAcc1" presStyleIdx="5" presStyleCnt="6"/>
      <dgm:spPr/>
    </dgm:pt>
  </dgm:ptLst>
  <dgm:cxnLst>
    <dgm:cxn modelId="{A1D1BA07-4748-4A5A-ADC2-3A17364F6873}" srcId="{C2824665-7B0A-4B91-B7FC-18A946D25D89}" destId="{0A5D209A-32BC-460F-ACF2-49AB626B27FF}" srcOrd="4" destOrd="0" parTransId="{8C075BC3-EB8C-4166-A93B-FEE1523753B1}" sibTransId="{E0447CF8-1385-4403-A7F4-49F7AD5FF100}"/>
    <dgm:cxn modelId="{B198061A-EF0F-403B-ADC0-8AC830534EBC}" type="presOf" srcId="{6E17C6E2-A5EA-41A1-A46C-44B0250A0A10}" destId="{B6F39B30-6537-40FA-ACF3-613216EE6B8E}" srcOrd="0" destOrd="0" presId="urn:microsoft.com/office/officeart/2008/layout/VerticalCurvedList"/>
    <dgm:cxn modelId="{D3F0E224-4660-4DBE-8BBA-D03D3098487D}" srcId="{C2824665-7B0A-4B91-B7FC-18A946D25D89}" destId="{CAB34D58-CEBB-438B-840F-EEE57AA74FDF}" srcOrd="0" destOrd="0" parTransId="{D5C1F644-C8DC-4AF8-A5DA-1675A5742A7B}" sibTransId="{8B9B051C-A1ED-42F3-94AB-61D589431A51}"/>
    <dgm:cxn modelId="{FED87A2D-BE51-4EE3-B01B-2D6F6A392763}" srcId="{C2824665-7B0A-4B91-B7FC-18A946D25D89}" destId="{58900FD7-46B1-4D2C-AB8E-AFB5A04791F9}" srcOrd="2" destOrd="0" parTransId="{A859438B-2268-4E50-8E27-115E21713D16}" sibTransId="{280E67A0-D93A-44BE-963D-633C322D0C96}"/>
    <dgm:cxn modelId="{DFD1B82E-2F1F-421B-A713-FBBFC14352C8}" srcId="{C2824665-7B0A-4B91-B7FC-18A946D25D89}" destId="{C68A2F1C-0D75-4F4B-B1AB-E0C0C441DD20}" srcOrd="5" destOrd="0" parTransId="{8FA01BDB-FD98-42FE-A141-15D887686057}" sibTransId="{2AD53BB2-B1D2-4437-B84A-7C29BD480EC0}"/>
    <dgm:cxn modelId="{690CE838-AC05-4EBC-BA8A-02C0C49AC7FA}" type="presOf" srcId="{C68A2F1C-0D75-4F4B-B1AB-E0C0C441DD20}" destId="{54F10462-FBBA-45BE-9048-64E2BBC94215}" srcOrd="0" destOrd="0" presId="urn:microsoft.com/office/officeart/2008/layout/VerticalCurvedList"/>
    <dgm:cxn modelId="{4F61CB4A-963B-4343-BAE7-0BACFA03660B}" srcId="{C2824665-7B0A-4B91-B7FC-18A946D25D89}" destId="{E4D2E377-20BC-4533-A6D9-A365683E9218}" srcOrd="3" destOrd="0" parTransId="{082E9144-1F38-4C92-BD1D-022BF7694BC4}" sibTransId="{5A9AB6F5-E6A7-49CD-A7E6-C7DF2448D3A2}"/>
    <dgm:cxn modelId="{45162E5E-DDE2-47EF-A048-B8A6283BF9E9}" type="presOf" srcId="{8B9B051C-A1ED-42F3-94AB-61D589431A51}" destId="{22511B03-388B-4A8E-BA15-A5E98943C03D}" srcOrd="0" destOrd="0" presId="urn:microsoft.com/office/officeart/2008/layout/VerticalCurvedList"/>
    <dgm:cxn modelId="{3828D35F-24AB-45CB-A198-10AAB1AE461C}" type="presOf" srcId="{58900FD7-46B1-4D2C-AB8E-AFB5A04791F9}" destId="{12B51D88-7C6B-4AB0-A215-FB38AAD6A070}" srcOrd="0" destOrd="0" presId="urn:microsoft.com/office/officeart/2008/layout/VerticalCurvedList"/>
    <dgm:cxn modelId="{ED49DA6A-4527-476A-B963-AB1C294849C2}" type="presOf" srcId="{C2824665-7B0A-4B91-B7FC-18A946D25D89}" destId="{8EE2A73D-0BBF-43D8-B0B3-500EDDC2CD75}" srcOrd="0" destOrd="0" presId="urn:microsoft.com/office/officeart/2008/layout/VerticalCurvedList"/>
    <dgm:cxn modelId="{E5273C77-9510-4485-BD14-A9398963137A}" srcId="{C2824665-7B0A-4B91-B7FC-18A946D25D89}" destId="{6E17C6E2-A5EA-41A1-A46C-44B0250A0A10}" srcOrd="1" destOrd="0" parTransId="{17BB541E-DD03-49F2-9402-693EFEB99EF2}" sibTransId="{D16DC9D6-3C34-4143-9DC2-105F41764A57}"/>
    <dgm:cxn modelId="{9CF0D281-CAF5-468D-8E19-1103ADA188F7}" type="presOf" srcId="{0A5D209A-32BC-460F-ACF2-49AB626B27FF}" destId="{E7C62E5E-04DA-44DD-B3FC-A5EB9AC39EF7}" srcOrd="0" destOrd="0" presId="urn:microsoft.com/office/officeart/2008/layout/VerticalCurvedList"/>
    <dgm:cxn modelId="{ABDC15AD-DAA8-4D97-8F3B-2AB99FC96176}" type="presOf" srcId="{E4D2E377-20BC-4533-A6D9-A365683E9218}" destId="{56DB1D6B-F681-4B75-83F7-A9977B92A4F2}" srcOrd="0" destOrd="0" presId="urn:microsoft.com/office/officeart/2008/layout/VerticalCurvedList"/>
    <dgm:cxn modelId="{DA6629B7-7FA2-48DF-84AE-2C08749CA6CD}" type="presOf" srcId="{CAB34D58-CEBB-438B-840F-EEE57AA74FDF}" destId="{5B3EEC78-E785-4F66-B0A9-FAB6195103BF}" srcOrd="0" destOrd="0" presId="urn:microsoft.com/office/officeart/2008/layout/VerticalCurvedList"/>
    <dgm:cxn modelId="{6BF730FB-EBCD-475F-B561-2FBDC72A1C27}" type="presParOf" srcId="{8EE2A73D-0BBF-43D8-B0B3-500EDDC2CD75}" destId="{E7F413FE-550A-4FE7-8E86-DBB469FCB315}" srcOrd="0" destOrd="0" presId="urn:microsoft.com/office/officeart/2008/layout/VerticalCurvedList"/>
    <dgm:cxn modelId="{A1AF1E62-077A-4DA6-8220-6D3DF8158A64}" type="presParOf" srcId="{E7F413FE-550A-4FE7-8E86-DBB469FCB315}" destId="{757077D3-717B-494C-B23A-4179EBE2F60F}" srcOrd="0" destOrd="0" presId="urn:microsoft.com/office/officeart/2008/layout/VerticalCurvedList"/>
    <dgm:cxn modelId="{A8BE2E5E-E430-49E4-AE2E-2C3C9002234E}" type="presParOf" srcId="{757077D3-717B-494C-B23A-4179EBE2F60F}" destId="{559A1026-9156-4A54-94B1-895B005B9215}" srcOrd="0" destOrd="0" presId="urn:microsoft.com/office/officeart/2008/layout/VerticalCurvedList"/>
    <dgm:cxn modelId="{096C2E90-0471-4D87-A59D-535E25A61C69}" type="presParOf" srcId="{757077D3-717B-494C-B23A-4179EBE2F60F}" destId="{22511B03-388B-4A8E-BA15-A5E98943C03D}" srcOrd="1" destOrd="0" presId="urn:microsoft.com/office/officeart/2008/layout/VerticalCurvedList"/>
    <dgm:cxn modelId="{D30E9EDB-2D90-4CF5-BB63-EB8BB91664D4}" type="presParOf" srcId="{757077D3-717B-494C-B23A-4179EBE2F60F}" destId="{6B1AF56C-45E6-4977-AD07-076E78B18E56}" srcOrd="2" destOrd="0" presId="urn:microsoft.com/office/officeart/2008/layout/VerticalCurvedList"/>
    <dgm:cxn modelId="{4D8F4300-07FF-44A3-88EB-FC2D8154DC24}" type="presParOf" srcId="{757077D3-717B-494C-B23A-4179EBE2F60F}" destId="{98AF741C-B462-4051-A006-3D6DA0058FFE}" srcOrd="3" destOrd="0" presId="urn:microsoft.com/office/officeart/2008/layout/VerticalCurvedList"/>
    <dgm:cxn modelId="{AD571550-D47B-495C-A511-A3A306DA4EA6}" type="presParOf" srcId="{E7F413FE-550A-4FE7-8E86-DBB469FCB315}" destId="{5B3EEC78-E785-4F66-B0A9-FAB6195103BF}" srcOrd="1" destOrd="0" presId="urn:microsoft.com/office/officeart/2008/layout/VerticalCurvedList"/>
    <dgm:cxn modelId="{22E5F8BA-AB3F-455F-83FA-390802196484}" type="presParOf" srcId="{E7F413FE-550A-4FE7-8E86-DBB469FCB315}" destId="{F5F56EF6-456F-443F-8A7F-295A93F4AE33}" srcOrd="2" destOrd="0" presId="urn:microsoft.com/office/officeart/2008/layout/VerticalCurvedList"/>
    <dgm:cxn modelId="{3F3CDFE8-237F-4774-9998-582B4407D040}" type="presParOf" srcId="{F5F56EF6-456F-443F-8A7F-295A93F4AE33}" destId="{C53AD2F5-6736-4899-A23A-ED89B643B2BC}" srcOrd="0" destOrd="0" presId="urn:microsoft.com/office/officeart/2008/layout/VerticalCurvedList"/>
    <dgm:cxn modelId="{01308D5F-C9BB-4553-9753-6942F7BFE3FB}" type="presParOf" srcId="{E7F413FE-550A-4FE7-8E86-DBB469FCB315}" destId="{B6F39B30-6537-40FA-ACF3-613216EE6B8E}" srcOrd="3" destOrd="0" presId="urn:microsoft.com/office/officeart/2008/layout/VerticalCurvedList"/>
    <dgm:cxn modelId="{2630EB87-45B8-49AE-BA96-2258C2B6C608}" type="presParOf" srcId="{E7F413FE-550A-4FE7-8E86-DBB469FCB315}" destId="{920AE9B9-A47E-45B8-BACA-5352F5CDDBC8}" srcOrd="4" destOrd="0" presId="urn:microsoft.com/office/officeart/2008/layout/VerticalCurvedList"/>
    <dgm:cxn modelId="{64A14BD6-21C2-44F3-8CEB-FDAD486E6507}" type="presParOf" srcId="{920AE9B9-A47E-45B8-BACA-5352F5CDDBC8}" destId="{FFF1EF55-19C0-4723-8D95-DD255218FCA6}" srcOrd="0" destOrd="0" presId="urn:microsoft.com/office/officeart/2008/layout/VerticalCurvedList"/>
    <dgm:cxn modelId="{8DD12EEC-683E-4EAB-B549-E90EB834D9BB}" type="presParOf" srcId="{E7F413FE-550A-4FE7-8E86-DBB469FCB315}" destId="{12B51D88-7C6B-4AB0-A215-FB38AAD6A070}" srcOrd="5" destOrd="0" presId="urn:microsoft.com/office/officeart/2008/layout/VerticalCurvedList"/>
    <dgm:cxn modelId="{CC48BB1A-3D4E-4A21-82DC-119E6D463B90}" type="presParOf" srcId="{E7F413FE-550A-4FE7-8E86-DBB469FCB315}" destId="{CFA1DCA6-DD77-46C5-8398-D1894E818139}" srcOrd="6" destOrd="0" presId="urn:microsoft.com/office/officeart/2008/layout/VerticalCurvedList"/>
    <dgm:cxn modelId="{D3705DF7-A25B-494F-8B34-A5B4F2C83BC7}" type="presParOf" srcId="{CFA1DCA6-DD77-46C5-8398-D1894E818139}" destId="{7941C771-AB67-4287-8E90-E35CBBD06515}" srcOrd="0" destOrd="0" presId="urn:microsoft.com/office/officeart/2008/layout/VerticalCurvedList"/>
    <dgm:cxn modelId="{8D3DC7F6-B76D-476E-A8E1-09A8C160F315}" type="presParOf" srcId="{E7F413FE-550A-4FE7-8E86-DBB469FCB315}" destId="{56DB1D6B-F681-4B75-83F7-A9977B92A4F2}" srcOrd="7" destOrd="0" presId="urn:microsoft.com/office/officeart/2008/layout/VerticalCurvedList"/>
    <dgm:cxn modelId="{0AF481C9-4F53-4BAA-B508-FF6A313BAD41}" type="presParOf" srcId="{E7F413FE-550A-4FE7-8E86-DBB469FCB315}" destId="{166202E0-65DC-456A-BE19-3E8CDBEEFAF2}" srcOrd="8" destOrd="0" presId="urn:microsoft.com/office/officeart/2008/layout/VerticalCurvedList"/>
    <dgm:cxn modelId="{2B19F267-470E-490A-B834-F08B823E1255}" type="presParOf" srcId="{166202E0-65DC-456A-BE19-3E8CDBEEFAF2}" destId="{4844863B-4931-42CA-A7A0-C03DD84A198B}" srcOrd="0" destOrd="0" presId="urn:microsoft.com/office/officeart/2008/layout/VerticalCurvedList"/>
    <dgm:cxn modelId="{10504B7D-9000-46A1-913E-829E3504F27F}" type="presParOf" srcId="{E7F413FE-550A-4FE7-8E86-DBB469FCB315}" destId="{E7C62E5E-04DA-44DD-B3FC-A5EB9AC39EF7}" srcOrd="9" destOrd="0" presId="urn:microsoft.com/office/officeart/2008/layout/VerticalCurvedList"/>
    <dgm:cxn modelId="{22EE8302-2730-4F70-92E3-6F0CD7C78F0B}" type="presParOf" srcId="{E7F413FE-550A-4FE7-8E86-DBB469FCB315}" destId="{7CC94293-3AE9-4F8C-817C-2B54FB05E7F2}" srcOrd="10" destOrd="0" presId="urn:microsoft.com/office/officeart/2008/layout/VerticalCurvedList"/>
    <dgm:cxn modelId="{DD82CC15-82E5-40AC-BC91-09C1BBE42BE5}" type="presParOf" srcId="{7CC94293-3AE9-4F8C-817C-2B54FB05E7F2}" destId="{058A4B2F-56A8-4956-A2C7-6DD141897857}" srcOrd="0" destOrd="0" presId="urn:microsoft.com/office/officeart/2008/layout/VerticalCurvedList"/>
    <dgm:cxn modelId="{EEEF0A79-4A9A-43E5-8849-6D8133A9485A}" type="presParOf" srcId="{E7F413FE-550A-4FE7-8E86-DBB469FCB315}" destId="{54F10462-FBBA-45BE-9048-64E2BBC94215}" srcOrd="11" destOrd="0" presId="urn:microsoft.com/office/officeart/2008/layout/VerticalCurvedList"/>
    <dgm:cxn modelId="{502FDC13-E067-472B-A4EF-630586C56E28}" type="presParOf" srcId="{E7F413FE-550A-4FE7-8E86-DBB469FCB315}" destId="{D1549A01-1EE9-4BD6-B148-9F9BC7FA0A7E}" srcOrd="12" destOrd="0" presId="urn:microsoft.com/office/officeart/2008/layout/VerticalCurvedList"/>
    <dgm:cxn modelId="{0C0591BE-C334-44A4-BA45-F652455871C7}" type="presParOf" srcId="{D1549A01-1EE9-4BD6-B148-9F9BC7FA0A7E}" destId="{C0FC4435-FF6F-4E4C-B55D-D77A2A813A7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014FCB-CB26-4917-B1F0-13CA47F87E5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C31961C-4CDC-4F6F-80C4-546A2CF75640}">
      <dgm:prSet phldrT="[Text]" custT="1"/>
      <dgm:spPr>
        <a:solidFill>
          <a:schemeClr val="accent1">
            <a:lumMod val="20000"/>
            <a:lumOff val="80000"/>
          </a:schemeClr>
        </a:solidFill>
        <a:ln>
          <a:solidFill>
            <a:schemeClr val="accent1">
              <a:lumMod val="50000"/>
            </a:schemeClr>
          </a:solidFill>
        </a:ln>
      </dgm:spPr>
      <dgm:t>
        <a:bodyPr/>
        <a:lstStyle/>
        <a:p>
          <a:pPr algn="ctr"/>
          <a:r>
            <a:rPr lang="en-US" sz="2000" b="1" dirty="0">
              <a:solidFill>
                <a:schemeClr val="tx1"/>
              </a:solidFill>
              <a:latin typeface="Myriad Pro" panose="020B0503030403020204" pitchFamily="34" charset="0"/>
              <a:cs typeface="Arial" panose="020B0604020202020204" pitchFamily="34" charset="0"/>
            </a:rPr>
            <a:t> </a:t>
          </a:r>
          <a:r>
            <a:rPr lang="en-US" sz="2800" b="1" dirty="0">
              <a:solidFill>
                <a:srgbClr val="002060"/>
              </a:solidFill>
              <a:latin typeface="Myriad Pro" panose="020B0503030403020204" pitchFamily="34" charset="0"/>
              <a:cs typeface="Arial" panose="020B0604020202020204" pitchFamily="34" charset="0"/>
            </a:rPr>
            <a:t>DỄ DẠY – DỄ HỌC</a:t>
          </a:r>
        </a:p>
      </dgm:t>
    </dgm:pt>
    <dgm:pt modelId="{04CE3625-3593-4A0C-AE08-5B0978A860C6}" type="parTrans" cxnId="{60409F3B-2174-4B2A-8F6D-516A154A690D}">
      <dgm:prSet/>
      <dgm:spPr/>
      <dgm:t>
        <a:bodyPr/>
        <a:lstStyle/>
        <a:p>
          <a:endParaRPr lang="en-US" sz="2000">
            <a:solidFill>
              <a:schemeClr val="tx1"/>
            </a:solidFill>
            <a:latin typeface="Myriad Pro" panose="020B0503030403020204" pitchFamily="34" charset="0"/>
          </a:endParaRPr>
        </a:p>
      </dgm:t>
    </dgm:pt>
    <dgm:pt modelId="{E1E149E8-9861-4441-AB11-6CA626A87FE9}" type="sibTrans" cxnId="{60409F3B-2174-4B2A-8F6D-516A154A690D}">
      <dgm:prSet/>
      <dgm:spPr/>
      <dgm:t>
        <a:bodyPr/>
        <a:lstStyle/>
        <a:p>
          <a:endParaRPr lang="en-US" sz="2000">
            <a:solidFill>
              <a:schemeClr val="tx1"/>
            </a:solidFill>
            <a:latin typeface="Myriad Pro" panose="020B0503030403020204" pitchFamily="34" charset="0"/>
          </a:endParaRPr>
        </a:p>
      </dgm:t>
    </dgm:pt>
    <dgm:pt modelId="{5B58D64C-46E0-4256-A5A6-75219C180C7D}">
      <dgm:prSet phldrT="[Text]" custT="1"/>
      <dgm:spPr>
        <a:solidFill>
          <a:schemeClr val="accent1">
            <a:lumMod val="20000"/>
            <a:lumOff val="80000"/>
          </a:schemeClr>
        </a:solidFill>
        <a:ln>
          <a:solidFill>
            <a:schemeClr val="accent5">
              <a:lumMod val="50000"/>
            </a:schemeClr>
          </a:solidFill>
        </a:ln>
      </dgm:spPr>
      <dgm:t>
        <a:bodyPr/>
        <a:lstStyle/>
        <a:p>
          <a:pPr algn="l"/>
          <a:r>
            <a:rPr lang="en-US" sz="2000" dirty="0" err="1">
              <a:solidFill>
                <a:schemeClr val="tx1"/>
              </a:solidFill>
              <a:latin typeface="Myriad Pro" panose="020B0503030403020204" pitchFamily="34" charset="0"/>
              <a:cs typeface="Arial" panose="020B0604020202020204" pitchFamily="34" charset="0"/>
            </a:rPr>
            <a:t>Tinh</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giản</a:t>
          </a:r>
          <a:r>
            <a:rPr lang="en-US" sz="2000" dirty="0">
              <a:solidFill>
                <a:schemeClr val="tx1"/>
              </a:solidFill>
              <a:latin typeface="Myriad Pro" panose="020B0503030403020204" pitchFamily="34" charset="0"/>
              <a:cs typeface="Arial" panose="020B0604020202020204" pitchFamily="34" charset="0"/>
            </a:rPr>
            <a:t> ở </a:t>
          </a:r>
          <a:r>
            <a:rPr lang="en-US" sz="2000" dirty="0" err="1">
              <a:solidFill>
                <a:schemeClr val="tx1"/>
              </a:solidFill>
              <a:latin typeface="Myriad Pro" panose="020B0503030403020204" pitchFamily="34" charset="0"/>
              <a:cs typeface="Arial" panose="020B0604020202020204" pitchFamily="34" charset="0"/>
            </a:rPr>
            <a:t>mức</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độ</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hợp</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lí</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phổ</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thông</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hóa</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kiến</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thức</a:t>
          </a:r>
          <a:r>
            <a:rPr lang="en-US" sz="2000" dirty="0">
              <a:solidFill>
                <a:schemeClr val="tx1"/>
              </a:solidFill>
              <a:latin typeface="Myriad Pro" panose="020B0503030403020204" pitchFamily="34" charset="0"/>
              <a:cs typeface="Arial" panose="020B0604020202020204" pitchFamily="34" charset="0"/>
            </a:rPr>
            <a:t>, c</a:t>
          </a:r>
          <a:r>
            <a:rPr lang="vi-VN" sz="2000" dirty="0">
              <a:solidFill>
                <a:schemeClr val="tx1"/>
              </a:solidFill>
              <a:latin typeface="Myriad Pro" panose="020B0503030403020204" pitchFamily="34" charset="0"/>
              <a:cs typeface="Arial" panose="020B0604020202020204" pitchFamily="34" charset="0"/>
            </a:rPr>
            <a:t>ác đơn vị kiến thức đưa ra vừa phải</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dễ</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hiểu</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dễ</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nhớ</a:t>
          </a:r>
          <a:r>
            <a:rPr lang="en-US" sz="2000" dirty="0">
              <a:solidFill>
                <a:schemeClr val="tx1"/>
              </a:solidFill>
              <a:latin typeface="Myriad Pro" panose="020B0503030403020204" pitchFamily="34" charset="0"/>
              <a:cs typeface="Arial" panose="020B0604020202020204" pitchFamily="34" charset="0"/>
            </a:rPr>
            <a:t>.</a:t>
          </a:r>
        </a:p>
      </dgm:t>
    </dgm:pt>
    <dgm:pt modelId="{6191D133-C744-4EEE-AB98-1D4C83667246}" type="parTrans" cxnId="{8E78484F-8CB7-4778-B9D9-DC8913928B35}">
      <dgm:prSet custT="1"/>
      <dgm:spPr/>
      <dgm:t>
        <a:bodyPr/>
        <a:lstStyle/>
        <a:p>
          <a:endParaRPr lang="en-US" sz="2000">
            <a:solidFill>
              <a:schemeClr val="tx1"/>
            </a:solidFill>
            <a:latin typeface="Myriad Pro" panose="020B0503030403020204" pitchFamily="34" charset="0"/>
          </a:endParaRPr>
        </a:p>
      </dgm:t>
    </dgm:pt>
    <dgm:pt modelId="{437ACACF-E36F-4200-A85F-313CEBD06C82}" type="sibTrans" cxnId="{8E78484F-8CB7-4778-B9D9-DC8913928B35}">
      <dgm:prSet/>
      <dgm:spPr/>
      <dgm:t>
        <a:bodyPr/>
        <a:lstStyle/>
        <a:p>
          <a:endParaRPr lang="en-US" sz="2000">
            <a:solidFill>
              <a:schemeClr val="tx1"/>
            </a:solidFill>
            <a:latin typeface="Myriad Pro" panose="020B0503030403020204" pitchFamily="34" charset="0"/>
          </a:endParaRPr>
        </a:p>
      </dgm:t>
    </dgm:pt>
    <dgm:pt modelId="{FBC8A2D2-C6B8-40E5-8A70-8A4301A378B0}">
      <dgm:prSet phldrT="[Text]" custT="1"/>
      <dgm:spPr>
        <a:solidFill>
          <a:schemeClr val="accent1">
            <a:lumMod val="20000"/>
            <a:lumOff val="80000"/>
          </a:schemeClr>
        </a:solidFill>
        <a:ln>
          <a:solidFill>
            <a:schemeClr val="accent1">
              <a:lumMod val="50000"/>
            </a:schemeClr>
          </a:solidFill>
        </a:ln>
      </dgm:spPr>
      <dgm:t>
        <a:bodyPr/>
        <a:lstStyle/>
        <a:p>
          <a:pPr algn="l"/>
          <a:r>
            <a:rPr lang="en-US" sz="2000" dirty="0">
              <a:solidFill>
                <a:schemeClr val="tx1"/>
              </a:solidFill>
              <a:latin typeface="Myriad Pro" panose="020B0503030403020204" pitchFamily="34" charset="0"/>
              <a:cs typeface="Arial" panose="020B0604020202020204" pitchFamily="34" charset="0"/>
            </a:rPr>
            <a:t>G</a:t>
          </a:r>
          <a:r>
            <a:rPr lang="vi-VN" sz="2000" dirty="0">
              <a:solidFill>
                <a:schemeClr val="tx1"/>
              </a:solidFill>
              <a:latin typeface="Myriad Pro" panose="020B0503030403020204" pitchFamily="34" charset="0"/>
              <a:cs typeface="Arial" panose="020B0604020202020204" pitchFamily="34" charset="0"/>
            </a:rPr>
            <a:t>iúp </a:t>
          </a:r>
          <a:r>
            <a:rPr lang="vi-VN" sz="2000" dirty="0">
              <a:solidFill>
                <a:schemeClr val="tx1"/>
              </a:solidFill>
              <a:latin typeface="Myriad Pro" panose="020B0503030403020204" pitchFamily="34" charset="0"/>
            </a:rPr>
            <a:t>người học vận dụng để giải quyết những</a:t>
          </a:r>
          <a:r>
            <a:rPr lang="en-US" sz="2000" dirty="0">
              <a:solidFill>
                <a:schemeClr val="tx1"/>
              </a:solidFill>
              <a:latin typeface="Myriad Pro" panose="020B0503030403020204" pitchFamily="34" charset="0"/>
            </a:rPr>
            <a:t> </a:t>
          </a:r>
          <a:r>
            <a:rPr lang="en-US" sz="2000" dirty="0" err="1">
              <a:solidFill>
                <a:schemeClr val="tx1"/>
              </a:solidFill>
              <a:latin typeface="Myriad Pro" panose="020B0503030403020204" pitchFamily="34" charset="0"/>
              <a:cs typeface="Arial" panose="020B0604020202020204" pitchFamily="34" charset="0"/>
            </a:rPr>
            <a:t>vấn</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đề</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của</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cuộc</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sống</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tăng</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cường</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các</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hoạt</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động</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nhóm</a:t>
          </a:r>
          <a:endParaRPr lang="en-US" sz="2000" dirty="0">
            <a:solidFill>
              <a:schemeClr val="tx1"/>
            </a:solidFill>
            <a:latin typeface="Myriad Pro" panose="020B0503030403020204" pitchFamily="34" charset="0"/>
            <a:cs typeface="Arial" panose="020B0604020202020204" pitchFamily="34" charset="0"/>
          </a:endParaRPr>
        </a:p>
      </dgm:t>
    </dgm:pt>
    <dgm:pt modelId="{1492E823-453E-4907-886B-8FFA02E49A10}" type="parTrans" cxnId="{1436B40F-D30B-4DF3-92ED-7716630F973C}">
      <dgm:prSet custT="1"/>
      <dgm:spPr/>
      <dgm:t>
        <a:bodyPr/>
        <a:lstStyle/>
        <a:p>
          <a:endParaRPr lang="en-US" sz="2000">
            <a:solidFill>
              <a:schemeClr val="tx1"/>
            </a:solidFill>
            <a:latin typeface="Myriad Pro" panose="020B0503030403020204" pitchFamily="34" charset="0"/>
          </a:endParaRPr>
        </a:p>
      </dgm:t>
    </dgm:pt>
    <dgm:pt modelId="{BB1E46BC-BB9F-4C47-8F32-6A2BFBBE03E4}" type="sibTrans" cxnId="{1436B40F-D30B-4DF3-92ED-7716630F973C}">
      <dgm:prSet/>
      <dgm:spPr/>
      <dgm:t>
        <a:bodyPr/>
        <a:lstStyle/>
        <a:p>
          <a:endParaRPr lang="en-US" sz="2000">
            <a:solidFill>
              <a:schemeClr val="tx1"/>
            </a:solidFill>
            <a:latin typeface="Myriad Pro" panose="020B0503030403020204" pitchFamily="34" charset="0"/>
          </a:endParaRPr>
        </a:p>
      </dgm:t>
    </dgm:pt>
    <dgm:pt modelId="{E628AF78-AE66-4EB6-A47E-B295B6D7C8E8}">
      <dgm:prSet phldrT="[Text]" custT="1"/>
      <dgm:spPr>
        <a:solidFill>
          <a:schemeClr val="accent1">
            <a:lumMod val="20000"/>
            <a:lumOff val="80000"/>
          </a:schemeClr>
        </a:solidFill>
        <a:ln>
          <a:solidFill>
            <a:schemeClr val="accent1">
              <a:lumMod val="50000"/>
            </a:schemeClr>
          </a:solidFill>
        </a:ln>
      </dgm:spPr>
      <dgm:t>
        <a:bodyPr/>
        <a:lstStyle/>
        <a:p>
          <a:pPr algn="l"/>
          <a:r>
            <a:rPr lang="en-US" sz="2000" dirty="0" err="1">
              <a:solidFill>
                <a:schemeClr val="tx1"/>
              </a:solidFill>
              <a:latin typeface="Myriad Pro" panose="020B0503030403020204" pitchFamily="34" charset="0"/>
              <a:cs typeface="Arial" panose="020B0604020202020204" pitchFamily="34" charset="0"/>
            </a:rPr>
            <a:t>Viết</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theo</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hướng</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mở</a:t>
          </a:r>
          <a:endParaRPr lang="en-US" sz="2000" dirty="0">
            <a:solidFill>
              <a:schemeClr val="tx1"/>
            </a:solidFill>
            <a:latin typeface="Myriad Pro" panose="020B0503030403020204" pitchFamily="34" charset="0"/>
            <a:cs typeface="Arial" panose="020B0604020202020204" pitchFamily="34" charset="0"/>
          </a:endParaRPr>
        </a:p>
      </dgm:t>
    </dgm:pt>
    <dgm:pt modelId="{FEE3F7E3-B4C0-4ECF-A0E5-F74201073F37}" type="parTrans" cxnId="{3FC3306D-ADE6-43E6-B8F9-FBC3F6877559}">
      <dgm:prSet custT="1"/>
      <dgm:spPr/>
      <dgm:t>
        <a:bodyPr/>
        <a:lstStyle/>
        <a:p>
          <a:endParaRPr lang="en-US" sz="2000">
            <a:solidFill>
              <a:schemeClr val="tx1"/>
            </a:solidFill>
            <a:latin typeface="Myriad Pro" panose="020B0503030403020204" pitchFamily="34" charset="0"/>
          </a:endParaRPr>
        </a:p>
      </dgm:t>
    </dgm:pt>
    <dgm:pt modelId="{10F676DF-C080-464D-96ED-976CA0A219DB}" type="sibTrans" cxnId="{3FC3306D-ADE6-43E6-B8F9-FBC3F6877559}">
      <dgm:prSet/>
      <dgm:spPr/>
      <dgm:t>
        <a:bodyPr/>
        <a:lstStyle/>
        <a:p>
          <a:endParaRPr lang="en-US" sz="2000">
            <a:solidFill>
              <a:schemeClr val="tx1"/>
            </a:solidFill>
            <a:latin typeface="Myriad Pro" panose="020B0503030403020204" pitchFamily="34" charset="0"/>
          </a:endParaRPr>
        </a:p>
      </dgm:t>
    </dgm:pt>
    <dgm:pt modelId="{7C979CB5-49F8-4A32-801F-2C3F5B1ED74A}">
      <dgm:prSet phldrT="[Text]" custT="1"/>
      <dgm:spPr>
        <a:solidFill>
          <a:schemeClr val="accent1">
            <a:lumMod val="20000"/>
            <a:lumOff val="80000"/>
          </a:schemeClr>
        </a:solidFill>
        <a:ln>
          <a:solidFill>
            <a:schemeClr val="accent1">
              <a:lumMod val="50000"/>
            </a:schemeClr>
          </a:solidFill>
        </a:ln>
      </dgm:spPr>
      <dgm:t>
        <a:bodyPr/>
        <a:lstStyle/>
        <a:p>
          <a:pPr algn="l"/>
          <a:r>
            <a:rPr lang="en-US" sz="2000" dirty="0">
              <a:solidFill>
                <a:schemeClr val="tx1"/>
              </a:solidFill>
              <a:latin typeface="Myriad Pro" panose="020B0503030403020204" pitchFamily="34" charset="0"/>
              <a:cs typeface="Arial" panose="020B0604020202020204" pitchFamily="34" charset="0"/>
            </a:rPr>
            <a:t>S</a:t>
          </a:r>
          <a:r>
            <a:rPr lang="vi-VN" sz="2000" dirty="0">
              <a:solidFill>
                <a:schemeClr val="tx1"/>
              </a:solidFill>
              <a:latin typeface="Myriad Pro" panose="020B0503030403020204" pitchFamily="34" charset="0"/>
              <a:cs typeface="Arial" panose="020B0604020202020204" pitchFamily="34" charset="0"/>
            </a:rPr>
            <a:t>ử dụng nhiều sơ đồ, </a:t>
          </a:r>
          <a:r>
            <a:rPr lang="en-US" sz="2000" dirty="0" err="1">
              <a:solidFill>
                <a:schemeClr val="tx1"/>
              </a:solidFill>
              <a:latin typeface="Myriad Pro" panose="020B0503030403020204" pitchFamily="34" charset="0"/>
              <a:cs typeface="Arial" panose="020B0604020202020204" pitchFamily="34" charset="0"/>
            </a:rPr>
            <a:t>bản</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đồ</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biểu</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đồ</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trục</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thời</a:t>
          </a:r>
          <a:r>
            <a:rPr lang="en-US" sz="2000" dirty="0">
              <a:solidFill>
                <a:schemeClr val="tx1"/>
              </a:solidFill>
              <a:latin typeface="Myriad Pro" panose="020B0503030403020204" pitchFamily="34" charset="0"/>
              <a:cs typeface="Arial" panose="020B0604020202020204" pitchFamily="34" charset="0"/>
            </a:rPr>
            <a:t> </a:t>
          </a:r>
          <a:r>
            <a:rPr lang="en-US" sz="2000" dirty="0" err="1">
              <a:solidFill>
                <a:schemeClr val="tx1"/>
              </a:solidFill>
              <a:latin typeface="Myriad Pro" panose="020B0503030403020204" pitchFamily="34" charset="0"/>
              <a:cs typeface="Arial" panose="020B0604020202020204" pitchFamily="34" charset="0"/>
            </a:rPr>
            <a:t>gian</a:t>
          </a:r>
          <a:r>
            <a:rPr lang="en-US" sz="2000" dirty="0">
              <a:solidFill>
                <a:schemeClr val="tx1"/>
              </a:solidFill>
              <a:latin typeface="Myriad Pro" panose="020B0503030403020204" pitchFamily="34" charset="0"/>
              <a:cs typeface="Arial" panose="020B0604020202020204" pitchFamily="34" charset="0"/>
            </a:rPr>
            <a:t> </a:t>
          </a:r>
          <a:r>
            <a:rPr lang="vi-VN" sz="2000" dirty="0">
              <a:solidFill>
                <a:schemeClr val="tx1"/>
              </a:solidFill>
              <a:latin typeface="Myriad Pro" panose="020B0503030403020204" pitchFamily="34" charset="0"/>
              <a:cs typeface="Arial" panose="020B0604020202020204" pitchFamily="34" charset="0"/>
            </a:rPr>
            <a:t>hình ảnh</a:t>
          </a:r>
          <a:r>
            <a:rPr lang="en-US" sz="2000" dirty="0">
              <a:solidFill>
                <a:schemeClr val="tx1"/>
              </a:solidFill>
              <a:latin typeface="Myriad Pro" panose="020B0503030403020204" pitchFamily="34" charset="0"/>
              <a:cs typeface="Arial" panose="020B0604020202020204" pitchFamily="34" charset="0"/>
            </a:rPr>
            <a:t>  </a:t>
          </a:r>
        </a:p>
      </dgm:t>
    </dgm:pt>
    <dgm:pt modelId="{37A89FB0-F039-41D8-B9CD-2CABE71132DB}" type="parTrans" cxnId="{D0D92A5A-366D-4DAF-952D-0C350DF0B13D}">
      <dgm:prSet/>
      <dgm:spPr/>
      <dgm:t>
        <a:bodyPr/>
        <a:lstStyle/>
        <a:p>
          <a:endParaRPr lang="en-US">
            <a:latin typeface="Myriad Pro" panose="020B0503030403020204" pitchFamily="34" charset="0"/>
          </a:endParaRPr>
        </a:p>
      </dgm:t>
    </dgm:pt>
    <dgm:pt modelId="{CCFC52C4-5736-4069-A46F-E427856479C3}" type="sibTrans" cxnId="{D0D92A5A-366D-4DAF-952D-0C350DF0B13D}">
      <dgm:prSet/>
      <dgm:spPr/>
      <dgm:t>
        <a:bodyPr/>
        <a:lstStyle/>
        <a:p>
          <a:endParaRPr lang="en-US">
            <a:latin typeface="Myriad Pro" panose="020B0503030403020204" pitchFamily="34" charset="0"/>
          </a:endParaRPr>
        </a:p>
      </dgm:t>
    </dgm:pt>
    <dgm:pt modelId="{06353A3E-CD28-4FA3-9CEF-3F217E60C048}" type="pres">
      <dgm:prSet presAssocID="{96014FCB-CB26-4917-B1F0-13CA47F87E5E}" presName="diagram" presStyleCnt="0">
        <dgm:presLayoutVars>
          <dgm:chMax val="1"/>
          <dgm:dir/>
          <dgm:animLvl val="ctr"/>
          <dgm:resizeHandles val="exact"/>
        </dgm:presLayoutVars>
      </dgm:prSet>
      <dgm:spPr/>
    </dgm:pt>
    <dgm:pt modelId="{3C854139-6E30-4D2A-A107-EB4C8B9C5759}" type="pres">
      <dgm:prSet presAssocID="{96014FCB-CB26-4917-B1F0-13CA47F87E5E}" presName="matrix" presStyleCnt="0"/>
      <dgm:spPr/>
    </dgm:pt>
    <dgm:pt modelId="{54862745-67BD-4D1A-BEA0-8543E2F5AE99}" type="pres">
      <dgm:prSet presAssocID="{96014FCB-CB26-4917-B1F0-13CA47F87E5E}" presName="tile1" presStyleLbl="node1" presStyleIdx="0" presStyleCnt="4"/>
      <dgm:spPr/>
    </dgm:pt>
    <dgm:pt modelId="{C30673F6-98E7-4C53-9EE2-1A90786CD42D}" type="pres">
      <dgm:prSet presAssocID="{96014FCB-CB26-4917-B1F0-13CA47F87E5E}" presName="tile1text" presStyleLbl="node1" presStyleIdx="0" presStyleCnt="4">
        <dgm:presLayoutVars>
          <dgm:chMax val="0"/>
          <dgm:chPref val="0"/>
          <dgm:bulletEnabled val="1"/>
        </dgm:presLayoutVars>
      </dgm:prSet>
      <dgm:spPr/>
    </dgm:pt>
    <dgm:pt modelId="{4B99E67B-5BD9-430E-B16A-C327A0CEF407}" type="pres">
      <dgm:prSet presAssocID="{96014FCB-CB26-4917-B1F0-13CA47F87E5E}" presName="tile2" presStyleLbl="node1" presStyleIdx="1" presStyleCnt="4"/>
      <dgm:spPr/>
    </dgm:pt>
    <dgm:pt modelId="{CC94A8EF-E0E2-443A-ABCC-7ED2F6C6D876}" type="pres">
      <dgm:prSet presAssocID="{96014FCB-CB26-4917-B1F0-13CA47F87E5E}" presName="tile2text" presStyleLbl="node1" presStyleIdx="1" presStyleCnt="4">
        <dgm:presLayoutVars>
          <dgm:chMax val="0"/>
          <dgm:chPref val="0"/>
          <dgm:bulletEnabled val="1"/>
        </dgm:presLayoutVars>
      </dgm:prSet>
      <dgm:spPr/>
    </dgm:pt>
    <dgm:pt modelId="{9D8FE5AA-4776-473E-86B1-FB851F860971}" type="pres">
      <dgm:prSet presAssocID="{96014FCB-CB26-4917-B1F0-13CA47F87E5E}" presName="tile3" presStyleLbl="node1" presStyleIdx="2" presStyleCnt="4" custLinFactNeighborX="-261" custLinFactNeighborY="-270"/>
      <dgm:spPr/>
    </dgm:pt>
    <dgm:pt modelId="{C8225E63-1068-49BD-94E7-AF4FEC84DBE6}" type="pres">
      <dgm:prSet presAssocID="{96014FCB-CB26-4917-B1F0-13CA47F87E5E}" presName="tile3text" presStyleLbl="node1" presStyleIdx="2" presStyleCnt="4">
        <dgm:presLayoutVars>
          <dgm:chMax val="0"/>
          <dgm:chPref val="0"/>
          <dgm:bulletEnabled val="1"/>
        </dgm:presLayoutVars>
      </dgm:prSet>
      <dgm:spPr/>
    </dgm:pt>
    <dgm:pt modelId="{E9A715A9-765C-4E94-91DE-5928ACCD0BCC}" type="pres">
      <dgm:prSet presAssocID="{96014FCB-CB26-4917-B1F0-13CA47F87E5E}" presName="tile4" presStyleLbl="node1" presStyleIdx="3" presStyleCnt="4"/>
      <dgm:spPr/>
    </dgm:pt>
    <dgm:pt modelId="{9709C242-CBB2-4960-BB00-5E4E3B1159A6}" type="pres">
      <dgm:prSet presAssocID="{96014FCB-CB26-4917-B1F0-13CA47F87E5E}" presName="tile4text" presStyleLbl="node1" presStyleIdx="3" presStyleCnt="4">
        <dgm:presLayoutVars>
          <dgm:chMax val="0"/>
          <dgm:chPref val="0"/>
          <dgm:bulletEnabled val="1"/>
        </dgm:presLayoutVars>
      </dgm:prSet>
      <dgm:spPr/>
    </dgm:pt>
    <dgm:pt modelId="{3D11BDC0-5DE8-40B8-B172-61933AD0C816}" type="pres">
      <dgm:prSet presAssocID="{96014FCB-CB26-4917-B1F0-13CA47F87E5E}" presName="centerTile" presStyleLbl="fgShp" presStyleIdx="0" presStyleCnt="1" custScaleX="134508">
        <dgm:presLayoutVars>
          <dgm:chMax val="0"/>
          <dgm:chPref val="0"/>
        </dgm:presLayoutVars>
      </dgm:prSet>
      <dgm:spPr/>
    </dgm:pt>
  </dgm:ptLst>
  <dgm:cxnLst>
    <dgm:cxn modelId="{A2670906-E943-4FEE-911E-4F6673EFA24D}" type="presOf" srcId="{5B58D64C-46E0-4256-A5A6-75219C180C7D}" destId="{54862745-67BD-4D1A-BEA0-8543E2F5AE99}" srcOrd="0" destOrd="0" presId="urn:microsoft.com/office/officeart/2005/8/layout/matrix1"/>
    <dgm:cxn modelId="{1436B40F-D30B-4DF3-92ED-7716630F973C}" srcId="{DC31961C-4CDC-4F6F-80C4-546A2CF75640}" destId="{FBC8A2D2-C6B8-40E5-8A70-8A4301A378B0}" srcOrd="2" destOrd="0" parTransId="{1492E823-453E-4907-886B-8FFA02E49A10}" sibTransId="{BB1E46BC-BB9F-4C47-8F32-6A2BFBBE03E4}"/>
    <dgm:cxn modelId="{9D1BE317-1134-493B-85D5-F4DFCD8098D0}" type="presOf" srcId="{5B58D64C-46E0-4256-A5A6-75219C180C7D}" destId="{C30673F6-98E7-4C53-9EE2-1A90786CD42D}" srcOrd="1" destOrd="0" presId="urn:microsoft.com/office/officeart/2005/8/layout/matrix1"/>
    <dgm:cxn modelId="{60409F3B-2174-4B2A-8F6D-516A154A690D}" srcId="{96014FCB-CB26-4917-B1F0-13CA47F87E5E}" destId="{DC31961C-4CDC-4F6F-80C4-546A2CF75640}" srcOrd="0" destOrd="0" parTransId="{04CE3625-3593-4A0C-AE08-5B0978A860C6}" sibTransId="{E1E149E8-9861-4441-AB11-6CA626A87FE9}"/>
    <dgm:cxn modelId="{8E78484F-8CB7-4778-B9D9-DC8913928B35}" srcId="{DC31961C-4CDC-4F6F-80C4-546A2CF75640}" destId="{5B58D64C-46E0-4256-A5A6-75219C180C7D}" srcOrd="0" destOrd="0" parTransId="{6191D133-C744-4EEE-AB98-1D4C83667246}" sibTransId="{437ACACF-E36F-4200-A85F-313CEBD06C82}"/>
    <dgm:cxn modelId="{D0D92A5A-366D-4DAF-952D-0C350DF0B13D}" srcId="{DC31961C-4CDC-4F6F-80C4-546A2CF75640}" destId="{7C979CB5-49F8-4A32-801F-2C3F5B1ED74A}" srcOrd="1" destOrd="0" parTransId="{37A89FB0-F039-41D8-B9CD-2CABE71132DB}" sibTransId="{CCFC52C4-5736-4069-A46F-E427856479C3}"/>
    <dgm:cxn modelId="{19177264-370E-4427-AB82-1FC7227A5270}" type="presOf" srcId="{FBC8A2D2-C6B8-40E5-8A70-8A4301A378B0}" destId="{9D8FE5AA-4776-473E-86B1-FB851F860971}" srcOrd="0" destOrd="0" presId="urn:microsoft.com/office/officeart/2005/8/layout/matrix1"/>
    <dgm:cxn modelId="{B617096A-2622-419B-9274-54D9AA1B1BCF}" type="presOf" srcId="{FBC8A2D2-C6B8-40E5-8A70-8A4301A378B0}" destId="{C8225E63-1068-49BD-94E7-AF4FEC84DBE6}" srcOrd="1" destOrd="0" presId="urn:microsoft.com/office/officeart/2005/8/layout/matrix1"/>
    <dgm:cxn modelId="{02F0026C-ADF4-4907-9EE1-57EA264B2C68}" type="presOf" srcId="{E628AF78-AE66-4EB6-A47E-B295B6D7C8E8}" destId="{E9A715A9-765C-4E94-91DE-5928ACCD0BCC}" srcOrd="0" destOrd="0" presId="urn:microsoft.com/office/officeart/2005/8/layout/matrix1"/>
    <dgm:cxn modelId="{3FC3306D-ADE6-43E6-B8F9-FBC3F6877559}" srcId="{DC31961C-4CDC-4F6F-80C4-546A2CF75640}" destId="{E628AF78-AE66-4EB6-A47E-B295B6D7C8E8}" srcOrd="3" destOrd="0" parTransId="{FEE3F7E3-B4C0-4ECF-A0E5-F74201073F37}" sibTransId="{10F676DF-C080-464D-96ED-976CA0A219DB}"/>
    <dgm:cxn modelId="{CDA15273-3830-424D-BB5E-7FF7662A0303}" type="presOf" srcId="{96014FCB-CB26-4917-B1F0-13CA47F87E5E}" destId="{06353A3E-CD28-4FA3-9CEF-3F217E60C048}" srcOrd="0" destOrd="0" presId="urn:microsoft.com/office/officeart/2005/8/layout/matrix1"/>
    <dgm:cxn modelId="{FDACB076-DC7A-4DBD-8B63-85E9A9C6694A}" type="presOf" srcId="{7C979CB5-49F8-4A32-801F-2C3F5B1ED74A}" destId="{4B99E67B-5BD9-430E-B16A-C327A0CEF407}" srcOrd="0" destOrd="0" presId="urn:microsoft.com/office/officeart/2005/8/layout/matrix1"/>
    <dgm:cxn modelId="{677D8A91-FC7A-4CC7-9F23-89D589EB3EF3}" type="presOf" srcId="{7C979CB5-49F8-4A32-801F-2C3F5B1ED74A}" destId="{CC94A8EF-E0E2-443A-ABCC-7ED2F6C6D876}" srcOrd="1" destOrd="0" presId="urn:microsoft.com/office/officeart/2005/8/layout/matrix1"/>
    <dgm:cxn modelId="{6AAE929D-42BA-41D3-BA0C-D8C9F66F1843}" type="presOf" srcId="{DC31961C-4CDC-4F6F-80C4-546A2CF75640}" destId="{3D11BDC0-5DE8-40B8-B172-61933AD0C816}" srcOrd="0" destOrd="0" presId="urn:microsoft.com/office/officeart/2005/8/layout/matrix1"/>
    <dgm:cxn modelId="{978DB4AD-B316-4BF7-AB88-6C8641665F01}" type="presOf" srcId="{E628AF78-AE66-4EB6-A47E-B295B6D7C8E8}" destId="{9709C242-CBB2-4960-BB00-5E4E3B1159A6}" srcOrd="1" destOrd="0" presId="urn:microsoft.com/office/officeart/2005/8/layout/matrix1"/>
    <dgm:cxn modelId="{590DCA0C-F659-421A-B1AB-D81E337F46C6}" type="presParOf" srcId="{06353A3E-CD28-4FA3-9CEF-3F217E60C048}" destId="{3C854139-6E30-4D2A-A107-EB4C8B9C5759}" srcOrd="0" destOrd="0" presId="urn:microsoft.com/office/officeart/2005/8/layout/matrix1"/>
    <dgm:cxn modelId="{9B1B2F82-589D-40B6-8EA2-1051C7E61621}" type="presParOf" srcId="{3C854139-6E30-4D2A-A107-EB4C8B9C5759}" destId="{54862745-67BD-4D1A-BEA0-8543E2F5AE99}" srcOrd="0" destOrd="0" presId="urn:microsoft.com/office/officeart/2005/8/layout/matrix1"/>
    <dgm:cxn modelId="{E18E4D5E-D808-48C5-90D0-BE48F7BA24D3}" type="presParOf" srcId="{3C854139-6E30-4D2A-A107-EB4C8B9C5759}" destId="{C30673F6-98E7-4C53-9EE2-1A90786CD42D}" srcOrd="1" destOrd="0" presId="urn:microsoft.com/office/officeart/2005/8/layout/matrix1"/>
    <dgm:cxn modelId="{0B1F6271-E27D-4CC2-8BDE-6A2D5C6D8AD9}" type="presParOf" srcId="{3C854139-6E30-4D2A-A107-EB4C8B9C5759}" destId="{4B99E67B-5BD9-430E-B16A-C327A0CEF407}" srcOrd="2" destOrd="0" presId="urn:microsoft.com/office/officeart/2005/8/layout/matrix1"/>
    <dgm:cxn modelId="{A3BC0472-0D97-4224-9EEC-CDA23572DECE}" type="presParOf" srcId="{3C854139-6E30-4D2A-A107-EB4C8B9C5759}" destId="{CC94A8EF-E0E2-443A-ABCC-7ED2F6C6D876}" srcOrd="3" destOrd="0" presId="urn:microsoft.com/office/officeart/2005/8/layout/matrix1"/>
    <dgm:cxn modelId="{40A1B2A1-F2B2-4B0E-B480-D8DE590FC53C}" type="presParOf" srcId="{3C854139-6E30-4D2A-A107-EB4C8B9C5759}" destId="{9D8FE5AA-4776-473E-86B1-FB851F860971}" srcOrd="4" destOrd="0" presId="urn:microsoft.com/office/officeart/2005/8/layout/matrix1"/>
    <dgm:cxn modelId="{7AA20FDA-8C75-4B69-9C2B-D91D44210524}" type="presParOf" srcId="{3C854139-6E30-4D2A-A107-EB4C8B9C5759}" destId="{C8225E63-1068-49BD-94E7-AF4FEC84DBE6}" srcOrd="5" destOrd="0" presId="urn:microsoft.com/office/officeart/2005/8/layout/matrix1"/>
    <dgm:cxn modelId="{B72CE82B-5261-47E7-B2E2-5AF6650AF472}" type="presParOf" srcId="{3C854139-6E30-4D2A-A107-EB4C8B9C5759}" destId="{E9A715A9-765C-4E94-91DE-5928ACCD0BCC}" srcOrd="6" destOrd="0" presId="urn:microsoft.com/office/officeart/2005/8/layout/matrix1"/>
    <dgm:cxn modelId="{72A36C24-72CC-4EA7-830F-9C3C683A00C5}" type="presParOf" srcId="{3C854139-6E30-4D2A-A107-EB4C8B9C5759}" destId="{9709C242-CBB2-4960-BB00-5E4E3B1159A6}" srcOrd="7" destOrd="0" presId="urn:microsoft.com/office/officeart/2005/8/layout/matrix1"/>
    <dgm:cxn modelId="{BAD786E7-DE75-4364-BCEA-B1D609C2A396}" type="presParOf" srcId="{06353A3E-CD28-4FA3-9CEF-3F217E60C048}" destId="{3D11BDC0-5DE8-40B8-B172-61933AD0C816}"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740513-A232-41C2-A2F6-FE0087086736}"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D0B69BDC-D9C1-446C-B8DA-24803F74D343}">
      <dgm:prSet phldrT="[Text]"/>
      <dgm:spPr/>
      <dgm:t>
        <a:bodyPr/>
        <a:lstStyle/>
        <a:p>
          <a:r>
            <a:rPr lang="en-US" b="1">
              <a:latin typeface="Myriad Pro" pitchFamily="34" charset="0"/>
              <a:cs typeface="Arial" panose="020B0604020202020204" pitchFamily="34" charset="0"/>
            </a:rPr>
            <a:t>Tên bài</a:t>
          </a:r>
          <a:endParaRPr lang="en-US" b="1" dirty="0">
            <a:latin typeface="Myriad Pro" pitchFamily="34" charset="0"/>
            <a:cs typeface="Arial" panose="020B0604020202020204" pitchFamily="34" charset="0"/>
          </a:endParaRPr>
        </a:p>
      </dgm:t>
    </dgm:pt>
    <dgm:pt modelId="{C72233EC-0B1D-4D27-959E-543D057855AE}" type="parTrans" cxnId="{ED1B87F5-F188-4A91-A4A2-11007F89260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C42EE389-71E5-4967-83FE-A788ACB7686F}" type="sibTrans" cxnId="{ED1B87F5-F188-4A91-A4A2-11007F89260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0A504E1B-5E0A-4E79-87FD-E4F9B5F808BE}">
      <dgm:prSet phldrT="[Text]"/>
      <dgm:spPr/>
      <dgm:t>
        <a:bodyPr/>
        <a:lstStyle/>
        <a:p>
          <a:r>
            <a:rPr lang="en-US" b="1">
              <a:latin typeface="Arial" panose="020B0604020202020204" pitchFamily="34" charset="0"/>
              <a:cs typeface="Arial" panose="020B0604020202020204" pitchFamily="34" charset="0"/>
            </a:rPr>
            <a:t>Hoạt động hình thành kiến thức mới</a:t>
          </a:r>
          <a:endParaRPr lang="en-US" b="1" dirty="0">
            <a:latin typeface="Arial" panose="020B0604020202020204" pitchFamily="34" charset="0"/>
            <a:cs typeface="Arial" panose="020B0604020202020204" pitchFamily="34" charset="0"/>
          </a:endParaRPr>
        </a:p>
      </dgm:t>
    </dgm:pt>
    <dgm:pt modelId="{1DC6505A-5E76-40C5-AB56-471A9439AFD8}" type="parTrans" cxnId="{C9CDAA96-8FDD-4ACC-AB11-8E02C2EE31C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DF6D4D6B-E50B-444F-87E2-AAB24EB51591}" type="sibTrans" cxnId="{C9CDAA96-8FDD-4ACC-AB11-8E02C2EE31C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FAAE4E8E-BD6E-4096-8CFC-CBA252B4273E}">
      <dgm:prSet phldrT="[Text]"/>
      <dgm:spPr/>
      <dgm:t>
        <a:bodyPr/>
        <a:lstStyle/>
        <a:p>
          <a:r>
            <a:rPr lang="en-US" b="1">
              <a:latin typeface="Arial" panose="020B0604020202020204" pitchFamily="34" charset="0"/>
              <a:cs typeface="Arial" panose="020B0604020202020204" pitchFamily="34" charset="0"/>
            </a:rPr>
            <a:t>Luyện tập</a:t>
          </a:r>
          <a:endParaRPr lang="en-US" b="1" dirty="0">
            <a:latin typeface="Arial" panose="020B0604020202020204" pitchFamily="34" charset="0"/>
            <a:cs typeface="Arial" panose="020B0604020202020204" pitchFamily="34" charset="0"/>
          </a:endParaRPr>
        </a:p>
      </dgm:t>
    </dgm:pt>
    <dgm:pt modelId="{772F110E-DD7A-4CB2-B10F-C455EF75C48B}" type="parTrans" cxnId="{CB3081E8-0AAF-41E9-8BE9-DC6B00160DA0}">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F3794627-5D1E-4267-B691-4DF09D09025E}" type="sibTrans" cxnId="{CB3081E8-0AAF-41E9-8BE9-DC6B00160DA0}">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D164AE42-F411-480E-967E-74B967598827}">
      <dgm:prSet phldrT="[Text]"/>
      <dgm:spPr/>
      <dgm:t>
        <a:bodyPr/>
        <a:lstStyle/>
        <a:p>
          <a:r>
            <a:rPr lang="en-US" b="1">
              <a:latin typeface="Arial" panose="020B0604020202020204" pitchFamily="34" charset="0"/>
              <a:cs typeface="Arial" panose="020B0604020202020204" pitchFamily="34" charset="0"/>
            </a:rPr>
            <a:t>Yêu cầu cần đạt</a:t>
          </a:r>
          <a:endParaRPr lang="en-US" b="1" dirty="0">
            <a:latin typeface="Arial" panose="020B0604020202020204" pitchFamily="34" charset="0"/>
            <a:cs typeface="Arial" panose="020B0604020202020204" pitchFamily="34" charset="0"/>
          </a:endParaRPr>
        </a:p>
      </dgm:t>
    </dgm:pt>
    <dgm:pt modelId="{F3EF38E5-3EE8-4B50-A08F-FFBF3DC1A09A}" type="parTrans" cxnId="{F439FDC2-E6BB-4AE8-8A96-B0CD2E369836}">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A480E96-3E6D-483E-AEB5-7D82768098CD}" type="sibTrans" cxnId="{F439FDC2-E6BB-4AE8-8A96-B0CD2E369836}">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4660A9A7-BAEE-4BA5-9779-BABD0DC37DDA}">
      <dgm:prSet phldrT="[Text]"/>
      <dgm:spPr/>
      <dgm:t>
        <a:bodyPr/>
        <a:lstStyle/>
        <a:p>
          <a:r>
            <a:rPr lang="en-US" b="1">
              <a:latin typeface="Arial" panose="020B0604020202020204" pitchFamily="34" charset="0"/>
              <a:cs typeface="Arial" panose="020B0604020202020204" pitchFamily="34" charset="0"/>
            </a:rPr>
            <a:t>Hoạt động</a:t>
          </a:r>
        </a:p>
        <a:p>
          <a:r>
            <a:rPr lang="en-US" b="1">
              <a:latin typeface="Arial" panose="020B0604020202020204" pitchFamily="34" charset="0"/>
              <a:cs typeface="Arial" panose="020B0604020202020204" pitchFamily="34" charset="0"/>
            </a:rPr>
            <a:t> mở đầu bài học</a:t>
          </a:r>
          <a:endParaRPr lang="en-US" b="1" dirty="0">
            <a:latin typeface="Arial" panose="020B0604020202020204" pitchFamily="34" charset="0"/>
            <a:cs typeface="Arial" panose="020B0604020202020204" pitchFamily="34" charset="0"/>
          </a:endParaRPr>
        </a:p>
      </dgm:t>
    </dgm:pt>
    <dgm:pt modelId="{7B53E327-51E2-4581-8121-BF5D332F0DFF}" type="parTrans" cxnId="{BC3D1F38-CEA4-4082-A8D0-3A310E7FAA0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ABDB7B90-F2F8-4FC7-8F55-B0154D437EA5}" type="sibTrans" cxnId="{BC3D1F38-CEA4-4082-A8D0-3A310E7FAA0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B7E0F479-2F34-41ED-9F26-EC4B64E98BBF}">
      <dgm:prSet phldrT="[Text]"/>
      <dgm:spPr/>
      <dgm:t>
        <a:bodyPr/>
        <a:lstStyle/>
        <a:p>
          <a:r>
            <a:rPr lang="en-US" b="1">
              <a:latin typeface="Arial" panose="020B0604020202020204" pitchFamily="34" charset="0"/>
              <a:cs typeface="Arial" panose="020B0604020202020204" pitchFamily="34" charset="0"/>
            </a:rPr>
            <a:t>Vận dụng</a:t>
          </a:r>
          <a:endParaRPr lang="en-US" b="1" dirty="0">
            <a:latin typeface="Arial" panose="020B0604020202020204" pitchFamily="34" charset="0"/>
            <a:cs typeface="Arial" panose="020B0604020202020204" pitchFamily="34" charset="0"/>
          </a:endParaRPr>
        </a:p>
      </dgm:t>
    </dgm:pt>
    <dgm:pt modelId="{3D8F9B39-8DFF-4FF9-8E8D-3AC40255C6BF}" type="parTrans" cxnId="{28CF0AF2-FE8D-4EF7-B4E5-6ED559B4C29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EEF1EA49-36F9-49A8-89FE-EDD13F5A6F35}" type="sibTrans" cxnId="{28CF0AF2-FE8D-4EF7-B4E5-6ED559B4C29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30D12395-7EA6-4EA4-90DD-A8905558F3C8}" type="pres">
      <dgm:prSet presAssocID="{DA740513-A232-41C2-A2F6-FE0087086736}" presName="Name0" presStyleCnt="0">
        <dgm:presLayoutVars>
          <dgm:dir/>
          <dgm:resizeHandles val="exact"/>
        </dgm:presLayoutVars>
      </dgm:prSet>
      <dgm:spPr/>
    </dgm:pt>
    <dgm:pt modelId="{024500C3-5B05-4926-B2AF-B308585170C0}" type="pres">
      <dgm:prSet presAssocID="{DA740513-A232-41C2-A2F6-FE0087086736}" presName="cycle" presStyleCnt="0"/>
      <dgm:spPr/>
    </dgm:pt>
    <dgm:pt modelId="{2EC869BB-93EF-44EE-BFF0-58E254CD36C3}" type="pres">
      <dgm:prSet presAssocID="{D0B69BDC-D9C1-446C-B8DA-24803F74D343}" presName="nodeFirstNode" presStyleLbl="node1" presStyleIdx="0" presStyleCnt="6">
        <dgm:presLayoutVars>
          <dgm:bulletEnabled val="1"/>
        </dgm:presLayoutVars>
      </dgm:prSet>
      <dgm:spPr/>
    </dgm:pt>
    <dgm:pt modelId="{06C9E827-D72B-4742-A3F3-682D8FA5BEE2}" type="pres">
      <dgm:prSet presAssocID="{C42EE389-71E5-4967-83FE-A788ACB7686F}" presName="sibTransFirstNode" presStyleLbl="bgShp" presStyleIdx="0" presStyleCnt="1" custLinFactNeighborX="293" custLinFactNeighborY="791"/>
      <dgm:spPr/>
    </dgm:pt>
    <dgm:pt modelId="{B510B496-B7D3-4AB0-B6ED-187F601D97BC}" type="pres">
      <dgm:prSet presAssocID="{D164AE42-F411-480E-967E-74B967598827}" presName="nodeFollowingNodes" presStyleLbl="node1" presStyleIdx="1" presStyleCnt="6">
        <dgm:presLayoutVars>
          <dgm:bulletEnabled val="1"/>
        </dgm:presLayoutVars>
      </dgm:prSet>
      <dgm:spPr/>
    </dgm:pt>
    <dgm:pt modelId="{04E97D54-0660-4A25-AEFB-601A469DBEA1}" type="pres">
      <dgm:prSet presAssocID="{4660A9A7-BAEE-4BA5-9779-BABD0DC37DDA}" presName="nodeFollowingNodes" presStyleLbl="node1" presStyleIdx="2" presStyleCnt="6" custScaleX="110588">
        <dgm:presLayoutVars>
          <dgm:bulletEnabled val="1"/>
        </dgm:presLayoutVars>
      </dgm:prSet>
      <dgm:spPr/>
    </dgm:pt>
    <dgm:pt modelId="{F659DB88-A03A-47A4-9C5C-EBB1CF1CD2E8}" type="pres">
      <dgm:prSet presAssocID="{0A504E1B-5E0A-4E79-87FD-E4F9B5F808BE}" presName="nodeFollowingNodes" presStyleLbl="node1" presStyleIdx="3" presStyleCnt="6" custScaleX="115831">
        <dgm:presLayoutVars>
          <dgm:bulletEnabled val="1"/>
        </dgm:presLayoutVars>
      </dgm:prSet>
      <dgm:spPr/>
    </dgm:pt>
    <dgm:pt modelId="{C2EE7979-49CC-436B-BD20-56FA162886B1}" type="pres">
      <dgm:prSet presAssocID="{FAAE4E8E-BD6E-4096-8CFC-CBA252B4273E}" presName="nodeFollowingNodes" presStyleLbl="node1" presStyleIdx="4" presStyleCnt="6" custRadScaleRad="107921" custRadScaleInc="6827">
        <dgm:presLayoutVars>
          <dgm:bulletEnabled val="1"/>
        </dgm:presLayoutVars>
      </dgm:prSet>
      <dgm:spPr/>
    </dgm:pt>
    <dgm:pt modelId="{1756EA56-22A4-4C38-99C1-AD44AF7EA232}" type="pres">
      <dgm:prSet presAssocID="{B7E0F479-2F34-41ED-9F26-EC4B64E98BBF}" presName="nodeFollowingNodes" presStyleLbl="node1" presStyleIdx="5" presStyleCnt="6">
        <dgm:presLayoutVars>
          <dgm:bulletEnabled val="1"/>
        </dgm:presLayoutVars>
      </dgm:prSet>
      <dgm:spPr/>
    </dgm:pt>
  </dgm:ptLst>
  <dgm:cxnLst>
    <dgm:cxn modelId="{77E5FA02-98B9-4CE8-A3CA-71CB20B72123}" type="presOf" srcId="{C42EE389-71E5-4967-83FE-A788ACB7686F}" destId="{06C9E827-D72B-4742-A3F3-682D8FA5BEE2}" srcOrd="0" destOrd="0" presId="urn:microsoft.com/office/officeart/2005/8/layout/cycle3"/>
    <dgm:cxn modelId="{A116410A-DB4D-46A0-9F61-492B2471841E}" type="presOf" srcId="{4660A9A7-BAEE-4BA5-9779-BABD0DC37DDA}" destId="{04E97D54-0660-4A25-AEFB-601A469DBEA1}" srcOrd="0" destOrd="0" presId="urn:microsoft.com/office/officeart/2005/8/layout/cycle3"/>
    <dgm:cxn modelId="{7F526F18-0325-4DBA-9C85-329D5C0B1158}" type="presOf" srcId="{D0B69BDC-D9C1-446C-B8DA-24803F74D343}" destId="{2EC869BB-93EF-44EE-BFF0-58E254CD36C3}" srcOrd="0" destOrd="0" presId="urn:microsoft.com/office/officeart/2005/8/layout/cycle3"/>
    <dgm:cxn modelId="{3304EE31-1BD8-491F-901B-0975DAA4CA2B}" type="presOf" srcId="{0A504E1B-5E0A-4E79-87FD-E4F9B5F808BE}" destId="{F659DB88-A03A-47A4-9C5C-EBB1CF1CD2E8}" srcOrd="0" destOrd="0" presId="urn:microsoft.com/office/officeart/2005/8/layout/cycle3"/>
    <dgm:cxn modelId="{BC3D1F38-CEA4-4082-A8D0-3A310E7FAA0F}" srcId="{DA740513-A232-41C2-A2F6-FE0087086736}" destId="{4660A9A7-BAEE-4BA5-9779-BABD0DC37DDA}" srcOrd="2" destOrd="0" parTransId="{7B53E327-51E2-4581-8121-BF5D332F0DFF}" sibTransId="{ABDB7B90-F2F8-4FC7-8F55-B0154D437EA5}"/>
    <dgm:cxn modelId="{5DE8E949-BC95-4FED-A74E-3935899B2CD1}" type="presOf" srcId="{FAAE4E8E-BD6E-4096-8CFC-CBA252B4273E}" destId="{C2EE7979-49CC-436B-BD20-56FA162886B1}" srcOrd="0" destOrd="0" presId="urn:microsoft.com/office/officeart/2005/8/layout/cycle3"/>
    <dgm:cxn modelId="{A9ACC270-F0CA-4B4A-8F65-87F75E8E9322}" type="presOf" srcId="{B7E0F479-2F34-41ED-9F26-EC4B64E98BBF}" destId="{1756EA56-22A4-4C38-99C1-AD44AF7EA232}" srcOrd="0" destOrd="0" presId="urn:microsoft.com/office/officeart/2005/8/layout/cycle3"/>
    <dgm:cxn modelId="{C9CDAA96-8FDD-4ACC-AB11-8E02C2EE31CC}" srcId="{DA740513-A232-41C2-A2F6-FE0087086736}" destId="{0A504E1B-5E0A-4E79-87FD-E4F9B5F808BE}" srcOrd="3" destOrd="0" parTransId="{1DC6505A-5E76-40C5-AB56-471A9439AFD8}" sibTransId="{DF6D4D6B-E50B-444F-87E2-AAB24EB51591}"/>
    <dgm:cxn modelId="{D20C4FA6-82F5-4B35-995E-36CE290C3E8D}" type="presOf" srcId="{DA740513-A232-41C2-A2F6-FE0087086736}" destId="{30D12395-7EA6-4EA4-90DD-A8905558F3C8}" srcOrd="0" destOrd="0" presId="urn:microsoft.com/office/officeart/2005/8/layout/cycle3"/>
    <dgm:cxn modelId="{79420CB5-D4A2-4D90-BD90-8F4BC0DFE3C1}" type="presOf" srcId="{D164AE42-F411-480E-967E-74B967598827}" destId="{B510B496-B7D3-4AB0-B6ED-187F601D97BC}" srcOrd="0" destOrd="0" presId="urn:microsoft.com/office/officeart/2005/8/layout/cycle3"/>
    <dgm:cxn modelId="{F439FDC2-E6BB-4AE8-8A96-B0CD2E369836}" srcId="{DA740513-A232-41C2-A2F6-FE0087086736}" destId="{D164AE42-F411-480E-967E-74B967598827}" srcOrd="1" destOrd="0" parTransId="{F3EF38E5-3EE8-4B50-A08F-FFBF3DC1A09A}" sibTransId="{7A480E96-3E6D-483E-AEB5-7D82768098CD}"/>
    <dgm:cxn modelId="{CB3081E8-0AAF-41E9-8BE9-DC6B00160DA0}" srcId="{DA740513-A232-41C2-A2F6-FE0087086736}" destId="{FAAE4E8E-BD6E-4096-8CFC-CBA252B4273E}" srcOrd="4" destOrd="0" parTransId="{772F110E-DD7A-4CB2-B10F-C455EF75C48B}" sibTransId="{F3794627-5D1E-4267-B691-4DF09D09025E}"/>
    <dgm:cxn modelId="{28CF0AF2-FE8D-4EF7-B4E5-6ED559B4C29C}" srcId="{DA740513-A232-41C2-A2F6-FE0087086736}" destId="{B7E0F479-2F34-41ED-9F26-EC4B64E98BBF}" srcOrd="5" destOrd="0" parTransId="{3D8F9B39-8DFF-4FF9-8E8D-3AC40255C6BF}" sibTransId="{EEF1EA49-36F9-49A8-89FE-EDD13F5A6F35}"/>
    <dgm:cxn modelId="{ED1B87F5-F188-4A91-A4A2-11007F89260C}" srcId="{DA740513-A232-41C2-A2F6-FE0087086736}" destId="{D0B69BDC-D9C1-446C-B8DA-24803F74D343}" srcOrd="0" destOrd="0" parTransId="{C72233EC-0B1D-4D27-959E-543D057855AE}" sibTransId="{C42EE389-71E5-4967-83FE-A788ACB7686F}"/>
    <dgm:cxn modelId="{5BCFB775-1D2F-4A12-AC14-85EAAD75B130}" type="presParOf" srcId="{30D12395-7EA6-4EA4-90DD-A8905558F3C8}" destId="{024500C3-5B05-4926-B2AF-B308585170C0}" srcOrd="0" destOrd="0" presId="urn:microsoft.com/office/officeart/2005/8/layout/cycle3"/>
    <dgm:cxn modelId="{8DAA29C7-AC7B-4C29-A6DC-5BB0CA49DF40}" type="presParOf" srcId="{024500C3-5B05-4926-B2AF-B308585170C0}" destId="{2EC869BB-93EF-44EE-BFF0-58E254CD36C3}" srcOrd="0" destOrd="0" presId="urn:microsoft.com/office/officeart/2005/8/layout/cycle3"/>
    <dgm:cxn modelId="{8259579C-8964-4CEE-BA69-7EF8843DCC21}" type="presParOf" srcId="{024500C3-5B05-4926-B2AF-B308585170C0}" destId="{06C9E827-D72B-4742-A3F3-682D8FA5BEE2}" srcOrd="1" destOrd="0" presId="urn:microsoft.com/office/officeart/2005/8/layout/cycle3"/>
    <dgm:cxn modelId="{213D073B-921F-44FD-A7B5-A76458A29B1C}" type="presParOf" srcId="{024500C3-5B05-4926-B2AF-B308585170C0}" destId="{B510B496-B7D3-4AB0-B6ED-187F601D97BC}" srcOrd="2" destOrd="0" presId="urn:microsoft.com/office/officeart/2005/8/layout/cycle3"/>
    <dgm:cxn modelId="{480838B2-893B-4D15-A817-BBA6336B28B3}" type="presParOf" srcId="{024500C3-5B05-4926-B2AF-B308585170C0}" destId="{04E97D54-0660-4A25-AEFB-601A469DBEA1}" srcOrd="3" destOrd="0" presId="urn:microsoft.com/office/officeart/2005/8/layout/cycle3"/>
    <dgm:cxn modelId="{8CFEF9ED-C883-4DD2-B11A-BC0446DC9195}" type="presParOf" srcId="{024500C3-5B05-4926-B2AF-B308585170C0}" destId="{F659DB88-A03A-47A4-9C5C-EBB1CF1CD2E8}" srcOrd="4" destOrd="0" presId="urn:microsoft.com/office/officeart/2005/8/layout/cycle3"/>
    <dgm:cxn modelId="{071DB4F0-27C7-457D-B624-6F1BAFDCD1F7}" type="presParOf" srcId="{024500C3-5B05-4926-B2AF-B308585170C0}" destId="{C2EE7979-49CC-436B-BD20-56FA162886B1}" srcOrd="5" destOrd="0" presId="urn:microsoft.com/office/officeart/2005/8/layout/cycle3"/>
    <dgm:cxn modelId="{2563E72C-01BD-4EDF-86B7-3959F4472555}" type="presParOf" srcId="{024500C3-5B05-4926-B2AF-B308585170C0}" destId="{1756EA56-22A4-4C38-99C1-AD44AF7EA232}"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2B6894-D1A6-43E9-A1F2-D9D40A62814D}" type="doc">
      <dgm:prSet loTypeId="urn:microsoft.com/office/officeart/2005/8/layout/list1" loCatId="list" qsTypeId="urn:microsoft.com/office/officeart/2005/8/quickstyle/simple1" qsCatId="simple" csTypeId="urn:microsoft.com/office/officeart/2005/8/colors/accent1_2" csCatId="accent1" phldr="0"/>
      <dgm:spPr/>
      <dgm:t>
        <a:bodyPr/>
        <a:lstStyle/>
        <a:p>
          <a:endParaRPr lang="en-US"/>
        </a:p>
      </dgm:t>
    </dgm:pt>
    <dgm:pt modelId="{AEF09506-1210-4B1A-81E6-04CDE4DC4297}">
      <dgm:prSet phldrT="[Text]" phldr="1"/>
      <dgm:spPr/>
      <dgm:t>
        <a:bodyPr/>
        <a:lstStyle/>
        <a:p>
          <a:endParaRPr lang="en-US"/>
        </a:p>
      </dgm:t>
    </dgm:pt>
    <dgm:pt modelId="{39110375-B314-448B-9DF3-1C40CB3967AC}" type="parTrans" cxnId="{0ED87379-C359-4262-A7A7-D01FE3134E5F}">
      <dgm:prSet/>
      <dgm:spPr/>
      <dgm:t>
        <a:bodyPr/>
        <a:lstStyle/>
        <a:p>
          <a:endParaRPr lang="en-US"/>
        </a:p>
      </dgm:t>
    </dgm:pt>
    <dgm:pt modelId="{8CE9AD89-E14D-42BE-A88B-9513D9BF2693}" type="sibTrans" cxnId="{0ED87379-C359-4262-A7A7-D01FE3134E5F}">
      <dgm:prSet/>
      <dgm:spPr/>
      <dgm:t>
        <a:bodyPr/>
        <a:lstStyle/>
        <a:p>
          <a:endParaRPr lang="en-US"/>
        </a:p>
      </dgm:t>
    </dgm:pt>
    <dgm:pt modelId="{47873A01-C959-40CC-9B13-5A10CDC822A8}">
      <dgm:prSet phldrT="[Text]" phldr="1"/>
      <dgm:spPr/>
      <dgm:t>
        <a:bodyPr/>
        <a:lstStyle/>
        <a:p>
          <a:endParaRPr lang="en-US"/>
        </a:p>
      </dgm:t>
    </dgm:pt>
    <dgm:pt modelId="{FBFEFA6F-BCEC-4586-A3A1-8C661C34DC09}" type="parTrans" cxnId="{17074E6D-1DB0-4F87-850D-826D29AD4CC5}">
      <dgm:prSet/>
      <dgm:spPr/>
      <dgm:t>
        <a:bodyPr/>
        <a:lstStyle/>
        <a:p>
          <a:endParaRPr lang="en-US"/>
        </a:p>
      </dgm:t>
    </dgm:pt>
    <dgm:pt modelId="{36D5ADD1-4A07-4A1E-A6FC-BD7FD6E06C29}" type="sibTrans" cxnId="{17074E6D-1DB0-4F87-850D-826D29AD4CC5}">
      <dgm:prSet/>
      <dgm:spPr/>
      <dgm:t>
        <a:bodyPr/>
        <a:lstStyle/>
        <a:p>
          <a:endParaRPr lang="en-US"/>
        </a:p>
      </dgm:t>
    </dgm:pt>
    <dgm:pt modelId="{7D16507E-C0CF-4B25-BD9C-AF264865E5CF}">
      <dgm:prSet phldrT="[Text]" phldr="1"/>
      <dgm:spPr/>
      <dgm:t>
        <a:bodyPr/>
        <a:lstStyle/>
        <a:p>
          <a:endParaRPr lang="en-US"/>
        </a:p>
      </dgm:t>
    </dgm:pt>
    <dgm:pt modelId="{6FF65D51-D7D8-4ACA-A08C-1FAF2B3F847A}" type="parTrans" cxnId="{5C2C2706-C836-4B73-AD50-FED148D7F792}">
      <dgm:prSet/>
      <dgm:spPr/>
      <dgm:t>
        <a:bodyPr/>
        <a:lstStyle/>
        <a:p>
          <a:endParaRPr lang="en-US"/>
        </a:p>
      </dgm:t>
    </dgm:pt>
    <dgm:pt modelId="{70C036A8-0767-453D-8A55-3F2E4A1A69CF}" type="sibTrans" cxnId="{5C2C2706-C836-4B73-AD50-FED148D7F792}">
      <dgm:prSet/>
      <dgm:spPr/>
      <dgm:t>
        <a:bodyPr/>
        <a:lstStyle/>
        <a:p>
          <a:endParaRPr lang="en-US"/>
        </a:p>
      </dgm:t>
    </dgm:pt>
    <dgm:pt modelId="{BA83D466-14D9-4C5C-9B73-C46A1E233341}" type="pres">
      <dgm:prSet presAssocID="{952B6894-D1A6-43E9-A1F2-D9D40A62814D}" presName="linear" presStyleCnt="0">
        <dgm:presLayoutVars>
          <dgm:dir/>
          <dgm:animLvl val="lvl"/>
          <dgm:resizeHandles val="exact"/>
        </dgm:presLayoutVars>
      </dgm:prSet>
      <dgm:spPr/>
    </dgm:pt>
    <dgm:pt modelId="{11386C5C-4BA0-431A-A88F-6D0F5FC46C84}" type="pres">
      <dgm:prSet presAssocID="{AEF09506-1210-4B1A-81E6-04CDE4DC4297}" presName="parentLin" presStyleCnt="0"/>
      <dgm:spPr/>
    </dgm:pt>
    <dgm:pt modelId="{706861F6-F112-43E8-B404-C4E65F9F1146}" type="pres">
      <dgm:prSet presAssocID="{AEF09506-1210-4B1A-81E6-04CDE4DC4297}" presName="parentLeftMargin" presStyleLbl="node1" presStyleIdx="0" presStyleCnt="3"/>
      <dgm:spPr/>
    </dgm:pt>
    <dgm:pt modelId="{73BC1E6F-187D-49D9-8C62-6C46A070AA98}" type="pres">
      <dgm:prSet presAssocID="{AEF09506-1210-4B1A-81E6-04CDE4DC4297}" presName="parentText" presStyleLbl="node1" presStyleIdx="0" presStyleCnt="3">
        <dgm:presLayoutVars>
          <dgm:chMax val="0"/>
          <dgm:bulletEnabled val="1"/>
        </dgm:presLayoutVars>
      </dgm:prSet>
      <dgm:spPr/>
    </dgm:pt>
    <dgm:pt modelId="{0BDBA56C-F98F-44ED-B228-F4A59B74F745}" type="pres">
      <dgm:prSet presAssocID="{AEF09506-1210-4B1A-81E6-04CDE4DC4297}" presName="negativeSpace" presStyleCnt="0"/>
      <dgm:spPr/>
    </dgm:pt>
    <dgm:pt modelId="{29CCCC2E-90FE-4FFA-9698-16FC2FF1192F}" type="pres">
      <dgm:prSet presAssocID="{AEF09506-1210-4B1A-81E6-04CDE4DC4297}" presName="childText" presStyleLbl="conFgAcc1" presStyleIdx="0" presStyleCnt="3">
        <dgm:presLayoutVars>
          <dgm:bulletEnabled val="1"/>
        </dgm:presLayoutVars>
      </dgm:prSet>
      <dgm:spPr/>
    </dgm:pt>
    <dgm:pt modelId="{1C20B4DA-5308-4D9F-AE5B-442FAF0325B5}" type="pres">
      <dgm:prSet presAssocID="{8CE9AD89-E14D-42BE-A88B-9513D9BF2693}" presName="spaceBetweenRectangles" presStyleCnt="0"/>
      <dgm:spPr/>
    </dgm:pt>
    <dgm:pt modelId="{F2049F49-9C03-4075-9E2A-CE6A6CD3B78F}" type="pres">
      <dgm:prSet presAssocID="{47873A01-C959-40CC-9B13-5A10CDC822A8}" presName="parentLin" presStyleCnt="0"/>
      <dgm:spPr/>
    </dgm:pt>
    <dgm:pt modelId="{F5974E57-872F-439A-A9E4-AF1D2680426C}" type="pres">
      <dgm:prSet presAssocID="{47873A01-C959-40CC-9B13-5A10CDC822A8}" presName="parentLeftMargin" presStyleLbl="node1" presStyleIdx="0" presStyleCnt="3"/>
      <dgm:spPr/>
    </dgm:pt>
    <dgm:pt modelId="{F990A43F-0B38-483E-8D33-34E0A4F4BCB5}" type="pres">
      <dgm:prSet presAssocID="{47873A01-C959-40CC-9B13-5A10CDC822A8}" presName="parentText" presStyleLbl="node1" presStyleIdx="1" presStyleCnt="3">
        <dgm:presLayoutVars>
          <dgm:chMax val="0"/>
          <dgm:bulletEnabled val="1"/>
        </dgm:presLayoutVars>
      </dgm:prSet>
      <dgm:spPr/>
    </dgm:pt>
    <dgm:pt modelId="{26740780-77A3-4A87-A591-B84675752BBF}" type="pres">
      <dgm:prSet presAssocID="{47873A01-C959-40CC-9B13-5A10CDC822A8}" presName="negativeSpace" presStyleCnt="0"/>
      <dgm:spPr/>
    </dgm:pt>
    <dgm:pt modelId="{4A8822BE-1B73-4660-A665-40BDC77BC7C7}" type="pres">
      <dgm:prSet presAssocID="{47873A01-C959-40CC-9B13-5A10CDC822A8}" presName="childText" presStyleLbl="conFgAcc1" presStyleIdx="1" presStyleCnt="3">
        <dgm:presLayoutVars>
          <dgm:bulletEnabled val="1"/>
        </dgm:presLayoutVars>
      </dgm:prSet>
      <dgm:spPr/>
    </dgm:pt>
    <dgm:pt modelId="{3BBE6CFC-ADAD-4D09-8A98-C5DB81035D5B}" type="pres">
      <dgm:prSet presAssocID="{36D5ADD1-4A07-4A1E-A6FC-BD7FD6E06C29}" presName="spaceBetweenRectangles" presStyleCnt="0"/>
      <dgm:spPr/>
    </dgm:pt>
    <dgm:pt modelId="{924BF429-C2CD-4228-BA9A-876B466110E4}" type="pres">
      <dgm:prSet presAssocID="{7D16507E-C0CF-4B25-BD9C-AF264865E5CF}" presName="parentLin" presStyleCnt="0"/>
      <dgm:spPr/>
    </dgm:pt>
    <dgm:pt modelId="{9C767614-69D7-45F3-85CE-4AC07FC7E46A}" type="pres">
      <dgm:prSet presAssocID="{7D16507E-C0CF-4B25-BD9C-AF264865E5CF}" presName="parentLeftMargin" presStyleLbl="node1" presStyleIdx="1" presStyleCnt="3"/>
      <dgm:spPr/>
    </dgm:pt>
    <dgm:pt modelId="{8CACC465-EAF8-40DD-A9C3-0AEE9C6F9D5E}" type="pres">
      <dgm:prSet presAssocID="{7D16507E-C0CF-4B25-BD9C-AF264865E5CF}" presName="parentText" presStyleLbl="node1" presStyleIdx="2" presStyleCnt="3">
        <dgm:presLayoutVars>
          <dgm:chMax val="0"/>
          <dgm:bulletEnabled val="1"/>
        </dgm:presLayoutVars>
      </dgm:prSet>
      <dgm:spPr/>
    </dgm:pt>
    <dgm:pt modelId="{9F065B04-37D1-45A7-A8FF-399F474DE93F}" type="pres">
      <dgm:prSet presAssocID="{7D16507E-C0CF-4B25-BD9C-AF264865E5CF}" presName="negativeSpace" presStyleCnt="0"/>
      <dgm:spPr/>
    </dgm:pt>
    <dgm:pt modelId="{D3BD084B-11D8-4632-97FE-8C8F47089D51}" type="pres">
      <dgm:prSet presAssocID="{7D16507E-C0CF-4B25-BD9C-AF264865E5CF}" presName="childText" presStyleLbl="conFgAcc1" presStyleIdx="2" presStyleCnt="3">
        <dgm:presLayoutVars>
          <dgm:bulletEnabled val="1"/>
        </dgm:presLayoutVars>
      </dgm:prSet>
      <dgm:spPr/>
    </dgm:pt>
  </dgm:ptLst>
  <dgm:cxnLst>
    <dgm:cxn modelId="{5C2C2706-C836-4B73-AD50-FED148D7F792}" srcId="{952B6894-D1A6-43E9-A1F2-D9D40A62814D}" destId="{7D16507E-C0CF-4B25-BD9C-AF264865E5CF}" srcOrd="2" destOrd="0" parTransId="{6FF65D51-D7D8-4ACA-A08C-1FAF2B3F847A}" sibTransId="{70C036A8-0767-453D-8A55-3F2E4A1A69CF}"/>
    <dgm:cxn modelId="{0022771F-0D74-4189-BDD3-612A74CD27C3}" type="presOf" srcId="{7D16507E-C0CF-4B25-BD9C-AF264865E5CF}" destId="{9C767614-69D7-45F3-85CE-4AC07FC7E46A}" srcOrd="0" destOrd="0" presId="urn:microsoft.com/office/officeart/2005/8/layout/list1"/>
    <dgm:cxn modelId="{7B87B467-C304-49AF-904F-9E48E9871189}" type="presOf" srcId="{47873A01-C959-40CC-9B13-5A10CDC822A8}" destId="{F5974E57-872F-439A-A9E4-AF1D2680426C}" srcOrd="0" destOrd="0" presId="urn:microsoft.com/office/officeart/2005/8/layout/list1"/>
    <dgm:cxn modelId="{17074E6D-1DB0-4F87-850D-826D29AD4CC5}" srcId="{952B6894-D1A6-43E9-A1F2-D9D40A62814D}" destId="{47873A01-C959-40CC-9B13-5A10CDC822A8}" srcOrd="1" destOrd="0" parTransId="{FBFEFA6F-BCEC-4586-A3A1-8C661C34DC09}" sibTransId="{36D5ADD1-4A07-4A1E-A6FC-BD7FD6E06C29}"/>
    <dgm:cxn modelId="{B111B675-BE7B-4566-95FB-764E5A07B3EF}" type="presOf" srcId="{952B6894-D1A6-43E9-A1F2-D9D40A62814D}" destId="{BA83D466-14D9-4C5C-9B73-C46A1E233341}" srcOrd="0" destOrd="0" presId="urn:microsoft.com/office/officeart/2005/8/layout/list1"/>
    <dgm:cxn modelId="{D3D4EB78-7FFB-4082-9205-C9ABE6BA4810}" type="presOf" srcId="{47873A01-C959-40CC-9B13-5A10CDC822A8}" destId="{F990A43F-0B38-483E-8D33-34E0A4F4BCB5}" srcOrd="1" destOrd="0" presId="urn:microsoft.com/office/officeart/2005/8/layout/list1"/>
    <dgm:cxn modelId="{0ED87379-C359-4262-A7A7-D01FE3134E5F}" srcId="{952B6894-D1A6-43E9-A1F2-D9D40A62814D}" destId="{AEF09506-1210-4B1A-81E6-04CDE4DC4297}" srcOrd="0" destOrd="0" parTransId="{39110375-B314-448B-9DF3-1C40CB3967AC}" sibTransId="{8CE9AD89-E14D-42BE-A88B-9513D9BF2693}"/>
    <dgm:cxn modelId="{BA94A087-8E50-41C9-96ED-BA80B527A073}" type="presOf" srcId="{7D16507E-C0CF-4B25-BD9C-AF264865E5CF}" destId="{8CACC465-EAF8-40DD-A9C3-0AEE9C6F9D5E}" srcOrd="1" destOrd="0" presId="urn:microsoft.com/office/officeart/2005/8/layout/list1"/>
    <dgm:cxn modelId="{97D29EA7-0411-48B1-9E32-19ED9366B7A9}" type="presOf" srcId="{AEF09506-1210-4B1A-81E6-04CDE4DC4297}" destId="{706861F6-F112-43E8-B404-C4E65F9F1146}" srcOrd="0" destOrd="0" presId="urn:microsoft.com/office/officeart/2005/8/layout/list1"/>
    <dgm:cxn modelId="{6BAD54FC-7F7B-4C65-8044-674433BB1DF3}" type="presOf" srcId="{AEF09506-1210-4B1A-81E6-04CDE4DC4297}" destId="{73BC1E6F-187D-49D9-8C62-6C46A070AA98}" srcOrd="1" destOrd="0" presId="urn:microsoft.com/office/officeart/2005/8/layout/list1"/>
    <dgm:cxn modelId="{725F94EF-D202-408A-B598-B700391590BD}" type="presParOf" srcId="{BA83D466-14D9-4C5C-9B73-C46A1E233341}" destId="{11386C5C-4BA0-431A-A88F-6D0F5FC46C84}" srcOrd="0" destOrd="0" presId="urn:microsoft.com/office/officeart/2005/8/layout/list1"/>
    <dgm:cxn modelId="{BCDAABA0-5215-43E8-803E-711FAB8089E4}" type="presParOf" srcId="{11386C5C-4BA0-431A-A88F-6D0F5FC46C84}" destId="{706861F6-F112-43E8-B404-C4E65F9F1146}" srcOrd="0" destOrd="0" presId="urn:microsoft.com/office/officeart/2005/8/layout/list1"/>
    <dgm:cxn modelId="{13216B73-0D05-422B-8CE7-7D11AF83EA87}" type="presParOf" srcId="{11386C5C-4BA0-431A-A88F-6D0F5FC46C84}" destId="{73BC1E6F-187D-49D9-8C62-6C46A070AA98}" srcOrd="1" destOrd="0" presId="urn:microsoft.com/office/officeart/2005/8/layout/list1"/>
    <dgm:cxn modelId="{922DBAB6-4649-49CE-BB91-6061B1C66A86}" type="presParOf" srcId="{BA83D466-14D9-4C5C-9B73-C46A1E233341}" destId="{0BDBA56C-F98F-44ED-B228-F4A59B74F745}" srcOrd="1" destOrd="0" presId="urn:microsoft.com/office/officeart/2005/8/layout/list1"/>
    <dgm:cxn modelId="{80F50D90-42B3-4976-B65B-47A3C91F42A3}" type="presParOf" srcId="{BA83D466-14D9-4C5C-9B73-C46A1E233341}" destId="{29CCCC2E-90FE-4FFA-9698-16FC2FF1192F}" srcOrd="2" destOrd="0" presId="urn:microsoft.com/office/officeart/2005/8/layout/list1"/>
    <dgm:cxn modelId="{99A14439-7466-40C9-9AF4-B5579990B0E7}" type="presParOf" srcId="{BA83D466-14D9-4C5C-9B73-C46A1E233341}" destId="{1C20B4DA-5308-4D9F-AE5B-442FAF0325B5}" srcOrd="3" destOrd="0" presId="urn:microsoft.com/office/officeart/2005/8/layout/list1"/>
    <dgm:cxn modelId="{FEAA9996-B8EA-4073-AFA6-753BFF50AB7B}" type="presParOf" srcId="{BA83D466-14D9-4C5C-9B73-C46A1E233341}" destId="{F2049F49-9C03-4075-9E2A-CE6A6CD3B78F}" srcOrd="4" destOrd="0" presId="urn:microsoft.com/office/officeart/2005/8/layout/list1"/>
    <dgm:cxn modelId="{0C5C29EF-579C-4C35-8F9C-A0D72D34A5C0}" type="presParOf" srcId="{F2049F49-9C03-4075-9E2A-CE6A6CD3B78F}" destId="{F5974E57-872F-439A-A9E4-AF1D2680426C}" srcOrd="0" destOrd="0" presId="urn:microsoft.com/office/officeart/2005/8/layout/list1"/>
    <dgm:cxn modelId="{9C778433-8C0E-42D4-9C3E-80EF134396A7}" type="presParOf" srcId="{F2049F49-9C03-4075-9E2A-CE6A6CD3B78F}" destId="{F990A43F-0B38-483E-8D33-34E0A4F4BCB5}" srcOrd="1" destOrd="0" presId="urn:microsoft.com/office/officeart/2005/8/layout/list1"/>
    <dgm:cxn modelId="{F7EC7FC5-1420-4E26-84DC-6D73313CF9E7}" type="presParOf" srcId="{BA83D466-14D9-4C5C-9B73-C46A1E233341}" destId="{26740780-77A3-4A87-A591-B84675752BBF}" srcOrd="5" destOrd="0" presId="urn:microsoft.com/office/officeart/2005/8/layout/list1"/>
    <dgm:cxn modelId="{A08E345E-9A30-4FA4-9191-50677D56A981}" type="presParOf" srcId="{BA83D466-14D9-4C5C-9B73-C46A1E233341}" destId="{4A8822BE-1B73-4660-A665-40BDC77BC7C7}" srcOrd="6" destOrd="0" presId="urn:microsoft.com/office/officeart/2005/8/layout/list1"/>
    <dgm:cxn modelId="{989ED85B-D384-46B0-9F36-2F51D25C260E}" type="presParOf" srcId="{BA83D466-14D9-4C5C-9B73-C46A1E233341}" destId="{3BBE6CFC-ADAD-4D09-8A98-C5DB81035D5B}" srcOrd="7" destOrd="0" presId="urn:microsoft.com/office/officeart/2005/8/layout/list1"/>
    <dgm:cxn modelId="{DACC1D5D-0EFC-4645-A99C-F48EB39BB841}" type="presParOf" srcId="{BA83D466-14D9-4C5C-9B73-C46A1E233341}" destId="{924BF429-C2CD-4228-BA9A-876B466110E4}" srcOrd="8" destOrd="0" presId="urn:microsoft.com/office/officeart/2005/8/layout/list1"/>
    <dgm:cxn modelId="{D96A76B7-EB01-4402-8EC6-2E131F3008ED}" type="presParOf" srcId="{924BF429-C2CD-4228-BA9A-876B466110E4}" destId="{9C767614-69D7-45F3-85CE-4AC07FC7E46A}" srcOrd="0" destOrd="0" presId="urn:microsoft.com/office/officeart/2005/8/layout/list1"/>
    <dgm:cxn modelId="{251CAC54-6B88-4177-8726-E50BD4DB2839}" type="presParOf" srcId="{924BF429-C2CD-4228-BA9A-876B466110E4}" destId="{8CACC465-EAF8-40DD-A9C3-0AEE9C6F9D5E}" srcOrd="1" destOrd="0" presId="urn:microsoft.com/office/officeart/2005/8/layout/list1"/>
    <dgm:cxn modelId="{C2350F8D-9CCC-4829-A0B1-787380783A6E}" type="presParOf" srcId="{BA83D466-14D9-4C5C-9B73-C46A1E233341}" destId="{9F065B04-37D1-45A7-A8FF-399F474DE93F}" srcOrd="9" destOrd="0" presId="urn:microsoft.com/office/officeart/2005/8/layout/list1"/>
    <dgm:cxn modelId="{6E190E3F-12CB-4CD4-BC91-B2B66B9F1949}" type="presParOf" srcId="{BA83D466-14D9-4C5C-9B73-C46A1E233341}" destId="{D3BD084B-11D8-4632-97FE-8C8F47089D5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F8455E-D06F-4558-84B1-3AD1781EA3DF}"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en-US"/>
        </a:p>
      </dgm:t>
    </dgm:pt>
    <dgm:pt modelId="{86501A31-E503-451C-8C0E-08638FEE3EA0}">
      <dgm:prSet phldrT="[Text]" custT="1"/>
      <dgm:spPr/>
      <dgm:t>
        <a:bodyPr/>
        <a:lstStyle/>
        <a:p>
          <a:r>
            <a:rPr lang="en-US" sz="3200" b="1" dirty="0">
              <a:solidFill>
                <a:schemeClr val="accent5">
                  <a:lumMod val="50000"/>
                </a:schemeClr>
              </a:solidFill>
            </a:rPr>
            <a:t>1</a:t>
          </a:r>
        </a:p>
      </dgm:t>
    </dgm:pt>
    <dgm:pt modelId="{A822CDCF-C4CA-4627-9966-6361057943F2}" type="parTrans" cxnId="{47DAB920-869B-4358-95D6-616728E5E5DB}">
      <dgm:prSet/>
      <dgm:spPr/>
      <dgm:t>
        <a:bodyPr/>
        <a:lstStyle/>
        <a:p>
          <a:endParaRPr lang="en-US" sz="2000"/>
        </a:p>
      </dgm:t>
    </dgm:pt>
    <dgm:pt modelId="{B3B7D1AB-82FD-40ED-B4B9-D13259C71473}" type="sibTrans" cxnId="{47DAB920-869B-4358-95D6-616728E5E5DB}">
      <dgm:prSet/>
      <dgm:spPr/>
      <dgm:t>
        <a:bodyPr/>
        <a:lstStyle/>
        <a:p>
          <a:endParaRPr lang="en-US" sz="2000"/>
        </a:p>
      </dgm:t>
    </dgm:pt>
    <dgm:pt modelId="{9CA9CF12-E34D-4847-8BD2-AD5EAC618DCE}">
      <dgm:prSet phldrT="[Text]" custT="1"/>
      <dgm:spPr/>
      <dgm:t>
        <a:bodyPr/>
        <a:lstStyle/>
        <a:p>
          <a:pPr rtl="0"/>
          <a:endParaRPr lang="en-US" sz="2000" dirty="0"/>
        </a:p>
      </dgm:t>
    </dgm:pt>
    <dgm:pt modelId="{57EE6505-7703-4877-9BC4-F20C31D36626}" type="parTrans" cxnId="{DFFF76F6-3DBD-4844-A0E0-E129FB266DD3}">
      <dgm:prSet/>
      <dgm:spPr/>
      <dgm:t>
        <a:bodyPr/>
        <a:lstStyle/>
        <a:p>
          <a:endParaRPr lang="en-US" sz="2000"/>
        </a:p>
      </dgm:t>
    </dgm:pt>
    <dgm:pt modelId="{2C46EE52-5C2C-4AD0-9919-8169B1829C71}" type="sibTrans" cxnId="{DFFF76F6-3DBD-4844-A0E0-E129FB266DD3}">
      <dgm:prSet/>
      <dgm:spPr/>
      <dgm:t>
        <a:bodyPr/>
        <a:lstStyle/>
        <a:p>
          <a:endParaRPr lang="en-US" sz="2000"/>
        </a:p>
      </dgm:t>
    </dgm:pt>
    <dgm:pt modelId="{2A0FAA0D-0D8A-4580-882B-873A2C687B24}">
      <dgm:prSet phldrT="[Text]" custT="1"/>
      <dgm:spPr/>
      <dgm:t>
        <a:bodyPr/>
        <a:lstStyle/>
        <a:p>
          <a:r>
            <a:rPr lang="en-US" sz="3200" b="1" dirty="0">
              <a:solidFill>
                <a:schemeClr val="accent5">
                  <a:lumMod val="50000"/>
                </a:schemeClr>
              </a:solidFill>
            </a:rPr>
            <a:t>3</a:t>
          </a:r>
        </a:p>
      </dgm:t>
    </dgm:pt>
    <dgm:pt modelId="{AA787195-A35C-41AF-BEE3-8A8FEFA6C858}" type="parTrans" cxnId="{6B7EF3C0-07CA-418F-B2F3-71F5FE603E70}">
      <dgm:prSet/>
      <dgm:spPr/>
      <dgm:t>
        <a:bodyPr/>
        <a:lstStyle/>
        <a:p>
          <a:endParaRPr lang="en-US" sz="2000"/>
        </a:p>
      </dgm:t>
    </dgm:pt>
    <dgm:pt modelId="{E27299E4-4DE4-479B-97D2-F907F07C6D96}" type="sibTrans" cxnId="{6B7EF3C0-07CA-418F-B2F3-71F5FE603E70}">
      <dgm:prSet/>
      <dgm:spPr/>
      <dgm:t>
        <a:bodyPr/>
        <a:lstStyle/>
        <a:p>
          <a:endParaRPr lang="en-US" sz="2000"/>
        </a:p>
      </dgm:t>
    </dgm:pt>
    <dgm:pt modelId="{37B83108-8D7E-4871-B660-3B405DB230D2}">
      <dgm:prSet phldrT="[Text]" custT="1"/>
      <dgm:spPr/>
      <dgm:t>
        <a:bodyPr/>
        <a:lstStyle/>
        <a:p>
          <a:pPr rtl="0"/>
          <a:endParaRPr lang="en-US" sz="2000" dirty="0"/>
        </a:p>
      </dgm:t>
    </dgm:pt>
    <dgm:pt modelId="{A8ED758B-8BFB-4AC8-996A-DAEDD97ECE87}" type="parTrans" cxnId="{65400C4F-697E-4C4C-9EAB-0CE226D37F74}">
      <dgm:prSet/>
      <dgm:spPr/>
      <dgm:t>
        <a:bodyPr/>
        <a:lstStyle/>
        <a:p>
          <a:endParaRPr lang="en-US" sz="2000"/>
        </a:p>
      </dgm:t>
    </dgm:pt>
    <dgm:pt modelId="{87A04082-837D-4656-9D97-F8E62420285F}" type="sibTrans" cxnId="{65400C4F-697E-4C4C-9EAB-0CE226D37F74}">
      <dgm:prSet/>
      <dgm:spPr/>
      <dgm:t>
        <a:bodyPr/>
        <a:lstStyle/>
        <a:p>
          <a:endParaRPr lang="en-US" sz="2000"/>
        </a:p>
      </dgm:t>
    </dgm:pt>
    <dgm:pt modelId="{8A945458-C4EF-406C-820C-F21602293B3B}">
      <dgm:prSet phldrT="[Text]" custT="1"/>
      <dgm:spPr/>
      <dgm:t>
        <a:bodyPr/>
        <a:lstStyle/>
        <a:p>
          <a:pPr rtl="0"/>
          <a:r>
            <a:rPr lang="en-US" sz="2000">
              <a:latin typeface="Arial" panose="020B0604020202020204" pitchFamily="34" charset="0"/>
              <a:cs typeface="Arial" panose="020B0604020202020204" pitchFamily="34" charset="0"/>
            </a:rPr>
            <a:t>Hình ảnh được lựa chọn kĩ lưỡng, phù hợp với nội dung bài học, đều có bản quyền.</a:t>
          </a:r>
          <a:endParaRPr lang="en-US" sz="2000" dirty="0"/>
        </a:p>
      </dgm:t>
    </dgm:pt>
    <dgm:pt modelId="{B310E1DA-FDEE-4E5E-9882-0240CAC5CF85}" type="parTrans" cxnId="{0A86C263-3B25-4080-BD23-39C346016A5D}">
      <dgm:prSet/>
      <dgm:spPr/>
      <dgm:t>
        <a:bodyPr/>
        <a:lstStyle/>
        <a:p>
          <a:endParaRPr lang="en-US" sz="2000"/>
        </a:p>
      </dgm:t>
    </dgm:pt>
    <dgm:pt modelId="{B8A183F8-349D-4493-A479-E208A07F3CAC}" type="sibTrans" cxnId="{0A86C263-3B25-4080-BD23-39C346016A5D}">
      <dgm:prSet/>
      <dgm:spPr/>
      <dgm:t>
        <a:bodyPr/>
        <a:lstStyle/>
        <a:p>
          <a:endParaRPr lang="en-US" sz="2000"/>
        </a:p>
      </dgm:t>
    </dgm:pt>
    <dgm:pt modelId="{7CC6F9D9-7C8D-46B8-8131-7591E022B9E2}">
      <dgm:prSet phldrT="[Text]" custT="1"/>
      <dgm:spPr/>
      <dgm:t>
        <a:bodyPr/>
        <a:lstStyle/>
        <a:p>
          <a:r>
            <a:rPr lang="en-US" sz="3200" b="1" dirty="0">
              <a:solidFill>
                <a:schemeClr val="accent5">
                  <a:lumMod val="50000"/>
                </a:schemeClr>
              </a:solidFill>
            </a:rPr>
            <a:t>4</a:t>
          </a:r>
        </a:p>
      </dgm:t>
    </dgm:pt>
    <dgm:pt modelId="{8F88D5B3-92B6-49BB-99C9-E995FBD4EC97}" type="parTrans" cxnId="{46064BF4-1DD2-4FCA-AA6F-4C89A9CB3C3E}">
      <dgm:prSet/>
      <dgm:spPr/>
      <dgm:t>
        <a:bodyPr/>
        <a:lstStyle/>
        <a:p>
          <a:endParaRPr lang="en-US" sz="2000"/>
        </a:p>
      </dgm:t>
    </dgm:pt>
    <dgm:pt modelId="{09F2FB55-95BE-429A-A2F3-DB2C39C5A258}" type="sibTrans" cxnId="{46064BF4-1DD2-4FCA-AA6F-4C89A9CB3C3E}">
      <dgm:prSet/>
      <dgm:spPr/>
      <dgm:t>
        <a:bodyPr/>
        <a:lstStyle/>
        <a:p>
          <a:endParaRPr lang="en-US" sz="2000"/>
        </a:p>
      </dgm:t>
    </dgm:pt>
    <dgm:pt modelId="{A0D3F963-3487-4A65-A507-A607A4BC99BD}">
      <dgm:prSet phldrT="[Text]" custT="1"/>
      <dgm:spPr/>
      <dgm:t>
        <a:bodyPr/>
        <a:lstStyle/>
        <a:p>
          <a:pPr rtl="0"/>
          <a:endParaRPr lang="en-US" sz="2000" dirty="0"/>
        </a:p>
      </dgm:t>
    </dgm:pt>
    <dgm:pt modelId="{DC359026-9454-47A6-A1F1-152D934A0DE9}" type="parTrans" cxnId="{A8DDB7AC-A07A-4A39-A7CC-E4275E60ADA6}">
      <dgm:prSet/>
      <dgm:spPr/>
      <dgm:t>
        <a:bodyPr/>
        <a:lstStyle/>
        <a:p>
          <a:endParaRPr lang="en-US" sz="2000"/>
        </a:p>
      </dgm:t>
    </dgm:pt>
    <dgm:pt modelId="{D9EB7AFD-2C9B-44D3-A687-BDFEFC73ADD5}" type="sibTrans" cxnId="{A8DDB7AC-A07A-4A39-A7CC-E4275E60ADA6}">
      <dgm:prSet/>
      <dgm:spPr/>
      <dgm:t>
        <a:bodyPr/>
        <a:lstStyle/>
        <a:p>
          <a:endParaRPr lang="en-US" sz="2000"/>
        </a:p>
      </dgm:t>
    </dgm:pt>
    <dgm:pt modelId="{09E37C91-8B5B-4B95-8748-52CDA4A20F1D}">
      <dgm:prSet phldrT="[Text]" custT="1"/>
      <dgm:spPr/>
      <dgm:t>
        <a:bodyPr/>
        <a:lstStyle/>
        <a:p>
          <a:pPr rtl="0"/>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nhằm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rèn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luyện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HS,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minh </a:t>
          </a:r>
          <a:r>
            <a:rPr lang="en-US" sz="2000" dirty="0" err="1">
              <a:latin typeface="Arial" panose="020B0604020202020204" pitchFamily="34" charset="0"/>
              <a:cs typeface="Arial" panose="020B0604020202020204" pitchFamily="34" charset="0"/>
            </a:rPr>
            <a:t>họa</a:t>
          </a:r>
          <a:r>
            <a:rPr lang="en-US" sz="2000" dirty="0">
              <a:latin typeface="Arial" panose="020B0604020202020204" pitchFamily="34" charset="0"/>
              <a:cs typeface="Arial" panose="020B0604020202020204" pitchFamily="34" charset="0"/>
            </a:rPr>
            <a:t>.</a:t>
          </a:r>
          <a:endParaRPr lang="en-US" sz="2000" dirty="0"/>
        </a:p>
      </dgm:t>
    </dgm:pt>
    <dgm:pt modelId="{F5040B31-31A7-430D-98A9-1A8EFC97D2D3}" type="parTrans" cxnId="{EF217EAB-6758-4178-9783-3767C865B3BE}">
      <dgm:prSet/>
      <dgm:spPr/>
      <dgm:t>
        <a:bodyPr/>
        <a:lstStyle/>
        <a:p>
          <a:endParaRPr lang="en-US" sz="2000"/>
        </a:p>
      </dgm:t>
    </dgm:pt>
    <dgm:pt modelId="{F94AC863-F75C-444E-9EE5-1818FB19CC02}" type="sibTrans" cxnId="{EF217EAB-6758-4178-9783-3767C865B3BE}">
      <dgm:prSet/>
      <dgm:spPr/>
      <dgm:t>
        <a:bodyPr/>
        <a:lstStyle/>
        <a:p>
          <a:endParaRPr lang="en-US" sz="2000"/>
        </a:p>
      </dgm:t>
    </dgm:pt>
    <dgm:pt modelId="{CB7656EB-7F72-456D-B82A-42684060A8B0}">
      <dgm:prSet phldrT="[Text]" custT="1"/>
      <dgm:spPr/>
      <dgm:t>
        <a:bodyPr/>
        <a:lstStyle/>
        <a:p>
          <a:r>
            <a:rPr lang="en-US" sz="3200" b="1" dirty="0">
              <a:solidFill>
                <a:schemeClr val="accent5">
                  <a:lumMod val="50000"/>
                </a:schemeClr>
              </a:solidFill>
            </a:rPr>
            <a:t>2</a:t>
          </a:r>
        </a:p>
      </dgm:t>
    </dgm:pt>
    <dgm:pt modelId="{4D03B446-3872-44E4-BF66-3C79D6DC806A}" type="parTrans" cxnId="{46CEE0A9-6D1B-484F-8E25-022E25088550}">
      <dgm:prSet/>
      <dgm:spPr/>
      <dgm:t>
        <a:bodyPr/>
        <a:lstStyle/>
        <a:p>
          <a:endParaRPr lang="en-US" sz="2000"/>
        </a:p>
      </dgm:t>
    </dgm:pt>
    <dgm:pt modelId="{844962C2-BF22-4719-BC39-40F2D23A546C}" type="sibTrans" cxnId="{46CEE0A9-6D1B-484F-8E25-022E25088550}">
      <dgm:prSet/>
      <dgm:spPr/>
      <dgm:t>
        <a:bodyPr/>
        <a:lstStyle/>
        <a:p>
          <a:endParaRPr lang="en-US" sz="2000"/>
        </a:p>
      </dgm:t>
    </dgm:pt>
    <dgm:pt modelId="{31257E16-F9C5-42A0-888C-57B68ED325F0}">
      <dgm:prSet custT="1"/>
      <dgm:spPr/>
      <dgm:t>
        <a:bodyPr/>
        <a:lstStyle/>
        <a:p>
          <a:pPr rtl="0"/>
          <a:endParaRPr lang="en-US" sz="2000" dirty="0"/>
        </a:p>
      </dgm:t>
    </dgm:pt>
    <dgm:pt modelId="{7F1A90E8-DDA3-49AA-9812-44F023EFD6EE}" type="parTrans" cxnId="{CD81F709-3B29-4654-A5F3-C96D5D5E9E28}">
      <dgm:prSet/>
      <dgm:spPr/>
      <dgm:t>
        <a:bodyPr/>
        <a:lstStyle/>
        <a:p>
          <a:endParaRPr lang="en-US" sz="2000"/>
        </a:p>
      </dgm:t>
    </dgm:pt>
    <dgm:pt modelId="{655D8564-A9DD-47C0-9C66-D5EA9674C59F}" type="sibTrans" cxnId="{CD81F709-3B29-4654-A5F3-C96D5D5E9E28}">
      <dgm:prSet/>
      <dgm:spPr/>
      <dgm:t>
        <a:bodyPr/>
        <a:lstStyle/>
        <a:p>
          <a:endParaRPr lang="en-US" sz="2000"/>
        </a:p>
      </dgm:t>
    </dgm:pt>
    <dgm:pt modelId="{F2165F0D-B3FD-4477-8E5C-64D1D5247E03}">
      <dgm:prSet phldrT="[Text]" custT="1"/>
      <dgm:spPr/>
      <dgm:t>
        <a:bodyPr/>
        <a:lstStyle/>
        <a:p>
          <a:pPr rtl="0"/>
          <a:r>
            <a:rPr lang="en-US" sz="2000">
              <a:latin typeface="Arial" panose="020B0604020202020204" pitchFamily="34" charset="0"/>
              <a:cs typeface="Arial" panose="020B0604020202020204" pitchFamily="34" charset="0"/>
            </a:rPr>
            <a:t>Cách thiết kế lôgic, thống nhất, nhưng vẫn thể hiện sự đa dạng giữa các bài học.</a:t>
          </a:r>
          <a:endParaRPr lang="en-US" sz="2000" dirty="0"/>
        </a:p>
      </dgm:t>
    </dgm:pt>
    <dgm:pt modelId="{F6BA621B-C43F-4DF1-8E5F-CA1069EE7FD8}" type="parTrans" cxnId="{B646D605-988C-4D7B-B646-23B3DCD7E0D5}">
      <dgm:prSet/>
      <dgm:spPr/>
      <dgm:t>
        <a:bodyPr/>
        <a:lstStyle/>
        <a:p>
          <a:endParaRPr lang="en-US" sz="2000"/>
        </a:p>
      </dgm:t>
    </dgm:pt>
    <dgm:pt modelId="{ABA1899E-527D-418D-93E7-D36BBA7F0596}" type="sibTrans" cxnId="{B646D605-988C-4D7B-B646-23B3DCD7E0D5}">
      <dgm:prSet/>
      <dgm:spPr/>
      <dgm:t>
        <a:bodyPr/>
        <a:lstStyle/>
        <a:p>
          <a:endParaRPr lang="en-US" sz="2000"/>
        </a:p>
      </dgm:t>
    </dgm:pt>
    <dgm:pt modelId="{BC316E71-D31A-4B9B-ACA4-C6AA403C90CC}">
      <dgm:prSet custT="1"/>
      <dgm:spPr/>
      <dgm:t>
        <a:bodyPr/>
        <a:lstStyle/>
        <a:p>
          <a:pPr rtl="0"/>
          <a:r>
            <a:rPr lang="en-US" sz="2000" dirty="0" err="1">
              <a:latin typeface="Arial" panose="020B0604020202020204" pitchFamily="34" charset="0"/>
              <a:cs typeface="Arial" panose="020B0604020202020204" pitchFamily="34" charset="0"/>
            </a:rPr>
            <a:t>Sách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a:t>
          </a:r>
          <a:r>
            <a:rPr lang="en-US" sz="2000" dirty="0">
              <a:latin typeface="Arial" panose="020B0604020202020204" pitchFamily="34" charset="0"/>
              <a:cs typeface="Arial" panose="020B0604020202020204" pitchFamily="34" charset="0"/>
            </a:rPr>
            <a:t> 4 </a:t>
          </a:r>
          <a:r>
            <a:rPr lang="en-US" sz="2000" dirty="0" err="1">
              <a:latin typeface="Arial" panose="020B0604020202020204" pitchFamily="34" charset="0"/>
              <a:cs typeface="Arial" panose="020B0604020202020204" pitchFamily="34" charset="0"/>
            </a:rPr>
            <a:t>màu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màu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sắc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tâm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HS,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dẫn</a:t>
          </a:r>
          <a:r>
            <a:rPr lang="en-US" sz="2000" dirty="0">
              <a:latin typeface="Arial" panose="020B0604020202020204" pitchFamily="34" charset="0"/>
              <a:cs typeface="Arial" panose="020B0604020202020204" pitchFamily="34" charset="0"/>
            </a:rPr>
            <a:t>.</a:t>
          </a:r>
          <a:endParaRPr lang="en-US" sz="2000" dirty="0"/>
        </a:p>
      </dgm:t>
    </dgm:pt>
    <dgm:pt modelId="{B710B611-BBDF-4312-8181-410E8C444231}" type="parTrans" cxnId="{3B9EFC47-78D0-41A3-98D1-32017D6AE2FA}">
      <dgm:prSet/>
      <dgm:spPr/>
      <dgm:t>
        <a:bodyPr/>
        <a:lstStyle/>
        <a:p>
          <a:endParaRPr lang="en-US" sz="2000"/>
        </a:p>
      </dgm:t>
    </dgm:pt>
    <dgm:pt modelId="{8D18152A-28AB-4E56-90DF-87F99A621111}" type="sibTrans" cxnId="{3B9EFC47-78D0-41A3-98D1-32017D6AE2FA}">
      <dgm:prSet/>
      <dgm:spPr/>
      <dgm:t>
        <a:bodyPr/>
        <a:lstStyle/>
        <a:p>
          <a:endParaRPr lang="en-US" sz="2000"/>
        </a:p>
      </dgm:t>
    </dgm:pt>
    <dgm:pt modelId="{B03528E4-144F-44A5-AC8F-912059C5A5BF}" type="pres">
      <dgm:prSet presAssocID="{96F8455E-D06F-4558-84B1-3AD1781EA3DF}" presName="linearFlow" presStyleCnt="0">
        <dgm:presLayoutVars>
          <dgm:dir/>
          <dgm:animLvl val="lvl"/>
          <dgm:resizeHandles val="exact"/>
        </dgm:presLayoutVars>
      </dgm:prSet>
      <dgm:spPr/>
    </dgm:pt>
    <dgm:pt modelId="{C831B588-3866-4E2E-BCCE-B3DB03C586D0}" type="pres">
      <dgm:prSet presAssocID="{86501A31-E503-451C-8C0E-08638FEE3EA0}" presName="composite" presStyleCnt="0"/>
      <dgm:spPr/>
    </dgm:pt>
    <dgm:pt modelId="{DBE0470D-2E55-417A-9692-A4555326F5D7}" type="pres">
      <dgm:prSet presAssocID="{86501A31-E503-451C-8C0E-08638FEE3EA0}" presName="parentText" presStyleLbl="alignNode1" presStyleIdx="0" presStyleCnt="4">
        <dgm:presLayoutVars>
          <dgm:chMax val="1"/>
          <dgm:bulletEnabled val="1"/>
        </dgm:presLayoutVars>
      </dgm:prSet>
      <dgm:spPr/>
    </dgm:pt>
    <dgm:pt modelId="{E8D42C4E-C058-4D72-9AEB-894DE5728DAF}" type="pres">
      <dgm:prSet presAssocID="{86501A31-E503-451C-8C0E-08638FEE3EA0}" presName="descendantText" presStyleLbl="alignAcc1" presStyleIdx="0" presStyleCnt="4" custLinFactNeighborX="0">
        <dgm:presLayoutVars>
          <dgm:bulletEnabled val="1"/>
        </dgm:presLayoutVars>
      </dgm:prSet>
      <dgm:spPr/>
    </dgm:pt>
    <dgm:pt modelId="{DA2AFBA0-7652-48BD-9D8D-94E2C53CA197}" type="pres">
      <dgm:prSet presAssocID="{B3B7D1AB-82FD-40ED-B4B9-D13259C71473}" presName="sp" presStyleCnt="0"/>
      <dgm:spPr/>
    </dgm:pt>
    <dgm:pt modelId="{60505924-E3D0-4928-B961-C21BCFB76118}" type="pres">
      <dgm:prSet presAssocID="{CB7656EB-7F72-456D-B82A-42684060A8B0}" presName="composite" presStyleCnt="0"/>
      <dgm:spPr/>
    </dgm:pt>
    <dgm:pt modelId="{8B6C5EB9-C703-4F5E-9BFF-163505F203CE}" type="pres">
      <dgm:prSet presAssocID="{CB7656EB-7F72-456D-B82A-42684060A8B0}" presName="parentText" presStyleLbl="alignNode1" presStyleIdx="1" presStyleCnt="4">
        <dgm:presLayoutVars>
          <dgm:chMax val="1"/>
          <dgm:bulletEnabled val="1"/>
        </dgm:presLayoutVars>
      </dgm:prSet>
      <dgm:spPr/>
    </dgm:pt>
    <dgm:pt modelId="{D83B281B-0B6E-44EF-8E19-AD3153C0BFE9}" type="pres">
      <dgm:prSet presAssocID="{CB7656EB-7F72-456D-B82A-42684060A8B0}" presName="descendantText" presStyleLbl="alignAcc1" presStyleIdx="1" presStyleCnt="4">
        <dgm:presLayoutVars>
          <dgm:bulletEnabled val="1"/>
        </dgm:presLayoutVars>
      </dgm:prSet>
      <dgm:spPr/>
    </dgm:pt>
    <dgm:pt modelId="{7BC102E1-042F-45C2-90EB-B13C48E85B54}" type="pres">
      <dgm:prSet presAssocID="{844962C2-BF22-4719-BC39-40F2D23A546C}" presName="sp" presStyleCnt="0"/>
      <dgm:spPr/>
    </dgm:pt>
    <dgm:pt modelId="{7632188D-13EE-4699-8753-63CDC09294A3}" type="pres">
      <dgm:prSet presAssocID="{2A0FAA0D-0D8A-4580-882B-873A2C687B24}" presName="composite" presStyleCnt="0"/>
      <dgm:spPr/>
    </dgm:pt>
    <dgm:pt modelId="{837C1E71-DE62-4E36-8D2F-06146DEE95FB}" type="pres">
      <dgm:prSet presAssocID="{2A0FAA0D-0D8A-4580-882B-873A2C687B24}" presName="parentText" presStyleLbl="alignNode1" presStyleIdx="2" presStyleCnt="4">
        <dgm:presLayoutVars>
          <dgm:chMax val="1"/>
          <dgm:bulletEnabled val="1"/>
        </dgm:presLayoutVars>
      </dgm:prSet>
      <dgm:spPr/>
    </dgm:pt>
    <dgm:pt modelId="{6247F934-C3E1-4A41-91DF-27049531F863}" type="pres">
      <dgm:prSet presAssocID="{2A0FAA0D-0D8A-4580-882B-873A2C687B24}" presName="descendantText" presStyleLbl="alignAcc1" presStyleIdx="2" presStyleCnt="4">
        <dgm:presLayoutVars>
          <dgm:bulletEnabled val="1"/>
        </dgm:presLayoutVars>
      </dgm:prSet>
      <dgm:spPr/>
    </dgm:pt>
    <dgm:pt modelId="{D36C226F-0F15-42DE-9EBB-5F316E1B668D}" type="pres">
      <dgm:prSet presAssocID="{E27299E4-4DE4-479B-97D2-F907F07C6D96}" presName="sp" presStyleCnt="0"/>
      <dgm:spPr/>
    </dgm:pt>
    <dgm:pt modelId="{788F512B-A238-4416-AC55-A9251CC2A75A}" type="pres">
      <dgm:prSet presAssocID="{7CC6F9D9-7C8D-46B8-8131-7591E022B9E2}" presName="composite" presStyleCnt="0"/>
      <dgm:spPr/>
    </dgm:pt>
    <dgm:pt modelId="{03375056-2D69-4F56-94D6-CCE235408942}" type="pres">
      <dgm:prSet presAssocID="{7CC6F9D9-7C8D-46B8-8131-7591E022B9E2}" presName="parentText" presStyleLbl="alignNode1" presStyleIdx="3" presStyleCnt="4">
        <dgm:presLayoutVars>
          <dgm:chMax val="1"/>
          <dgm:bulletEnabled val="1"/>
        </dgm:presLayoutVars>
      </dgm:prSet>
      <dgm:spPr/>
    </dgm:pt>
    <dgm:pt modelId="{75A9AC9C-8ED4-4726-8414-D4273707F279}" type="pres">
      <dgm:prSet presAssocID="{7CC6F9D9-7C8D-46B8-8131-7591E022B9E2}" presName="descendantText" presStyleLbl="alignAcc1" presStyleIdx="3" presStyleCnt="4" custScaleY="152404">
        <dgm:presLayoutVars>
          <dgm:bulletEnabled val="1"/>
        </dgm:presLayoutVars>
      </dgm:prSet>
      <dgm:spPr/>
    </dgm:pt>
  </dgm:ptLst>
  <dgm:cxnLst>
    <dgm:cxn modelId="{B646D605-988C-4D7B-B646-23B3DCD7E0D5}" srcId="{CB7656EB-7F72-456D-B82A-42684060A8B0}" destId="{F2165F0D-B3FD-4477-8E5C-64D1D5247E03}" srcOrd="1" destOrd="0" parTransId="{F6BA621B-C43F-4DF1-8E5F-CA1069EE7FD8}" sibTransId="{ABA1899E-527D-418D-93E7-D36BBA7F0596}"/>
    <dgm:cxn modelId="{CD81F709-3B29-4654-A5F3-C96D5D5E9E28}" srcId="{86501A31-E503-451C-8C0E-08638FEE3EA0}" destId="{31257E16-F9C5-42A0-888C-57B68ED325F0}" srcOrd="0" destOrd="0" parTransId="{7F1A90E8-DDA3-49AA-9812-44F023EFD6EE}" sibTransId="{655D8564-A9DD-47C0-9C66-D5EA9674C59F}"/>
    <dgm:cxn modelId="{67CADE1F-A5F5-4C07-A370-96CBDD2FF133}" type="presOf" srcId="{A0D3F963-3487-4A65-A507-A607A4BC99BD}" destId="{75A9AC9C-8ED4-4726-8414-D4273707F279}" srcOrd="0" destOrd="0" presId="urn:microsoft.com/office/officeart/2005/8/layout/chevron2"/>
    <dgm:cxn modelId="{47DAB920-869B-4358-95D6-616728E5E5DB}" srcId="{96F8455E-D06F-4558-84B1-3AD1781EA3DF}" destId="{86501A31-E503-451C-8C0E-08638FEE3EA0}" srcOrd="0" destOrd="0" parTransId="{A822CDCF-C4CA-4627-9966-6361057943F2}" sibTransId="{B3B7D1AB-82FD-40ED-B4B9-D13259C71473}"/>
    <dgm:cxn modelId="{36F95C2D-DD41-408D-9930-D2849B325DEB}" type="presOf" srcId="{09E37C91-8B5B-4B95-8748-52CDA4A20F1D}" destId="{75A9AC9C-8ED4-4726-8414-D4273707F279}" srcOrd="0" destOrd="1" presId="urn:microsoft.com/office/officeart/2005/8/layout/chevron2"/>
    <dgm:cxn modelId="{3B9EFC47-78D0-41A3-98D1-32017D6AE2FA}" srcId="{86501A31-E503-451C-8C0E-08638FEE3EA0}" destId="{BC316E71-D31A-4B9B-ACA4-C6AA403C90CC}" srcOrd="1" destOrd="0" parTransId="{B710B611-BBDF-4312-8181-410E8C444231}" sibTransId="{8D18152A-28AB-4E56-90DF-87F99A621111}"/>
    <dgm:cxn modelId="{65400C4F-697E-4C4C-9EAB-0CE226D37F74}" srcId="{2A0FAA0D-0D8A-4580-882B-873A2C687B24}" destId="{37B83108-8D7E-4871-B660-3B405DB230D2}" srcOrd="0" destOrd="0" parTransId="{A8ED758B-8BFB-4AC8-996A-DAEDD97ECE87}" sibTransId="{87A04082-837D-4656-9D97-F8E62420285F}"/>
    <dgm:cxn modelId="{684A2952-BDBF-475A-96F9-E8F5C97DFA73}" type="presOf" srcId="{BC316E71-D31A-4B9B-ACA4-C6AA403C90CC}" destId="{E8D42C4E-C058-4D72-9AEB-894DE5728DAF}" srcOrd="0" destOrd="1" presId="urn:microsoft.com/office/officeart/2005/8/layout/chevron2"/>
    <dgm:cxn modelId="{C6A07A58-16AE-451C-8D9E-A0D6D670F995}" type="presOf" srcId="{96F8455E-D06F-4558-84B1-3AD1781EA3DF}" destId="{B03528E4-144F-44A5-AC8F-912059C5A5BF}" srcOrd="0" destOrd="0" presId="urn:microsoft.com/office/officeart/2005/8/layout/chevron2"/>
    <dgm:cxn modelId="{0A86C263-3B25-4080-BD23-39C346016A5D}" srcId="{2A0FAA0D-0D8A-4580-882B-873A2C687B24}" destId="{8A945458-C4EF-406C-820C-F21602293B3B}" srcOrd="1" destOrd="0" parTransId="{B310E1DA-FDEE-4E5E-9882-0240CAC5CF85}" sibTransId="{B8A183F8-349D-4493-A479-E208A07F3CAC}"/>
    <dgm:cxn modelId="{AC589667-DCAA-4925-A406-3BE063863711}" type="presOf" srcId="{F2165F0D-B3FD-4477-8E5C-64D1D5247E03}" destId="{D83B281B-0B6E-44EF-8E19-AD3153C0BFE9}" srcOrd="0" destOrd="1" presId="urn:microsoft.com/office/officeart/2005/8/layout/chevron2"/>
    <dgm:cxn modelId="{AFF01891-9C8C-4F5F-AB67-DBE99A632015}" type="presOf" srcId="{8A945458-C4EF-406C-820C-F21602293B3B}" destId="{6247F934-C3E1-4A41-91DF-27049531F863}" srcOrd="0" destOrd="1" presId="urn:microsoft.com/office/officeart/2005/8/layout/chevron2"/>
    <dgm:cxn modelId="{7C3D5D96-FBAB-45A9-8555-3F9040E9103D}" type="presOf" srcId="{9CA9CF12-E34D-4847-8BD2-AD5EAC618DCE}" destId="{D83B281B-0B6E-44EF-8E19-AD3153C0BFE9}" srcOrd="0" destOrd="0" presId="urn:microsoft.com/office/officeart/2005/8/layout/chevron2"/>
    <dgm:cxn modelId="{565B869C-493C-4658-9AD3-4FDB21514A75}" type="presOf" srcId="{2A0FAA0D-0D8A-4580-882B-873A2C687B24}" destId="{837C1E71-DE62-4E36-8D2F-06146DEE95FB}" srcOrd="0" destOrd="0" presId="urn:microsoft.com/office/officeart/2005/8/layout/chevron2"/>
    <dgm:cxn modelId="{0775669E-2363-4CD7-BDCD-98D8509409AA}" type="presOf" srcId="{CB7656EB-7F72-456D-B82A-42684060A8B0}" destId="{8B6C5EB9-C703-4F5E-9BFF-163505F203CE}" srcOrd="0" destOrd="0" presId="urn:microsoft.com/office/officeart/2005/8/layout/chevron2"/>
    <dgm:cxn modelId="{A2EAFE9F-3DC0-43A9-A709-445E670F4796}" type="presOf" srcId="{31257E16-F9C5-42A0-888C-57B68ED325F0}" destId="{E8D42C4E-C058-4D72-9AEB-894DE5728DAF}" srcOrd="0" destOrd="0" presId="urn:microsoft.com/office/officeart/2005/8/layout/chevron2"/>
    <dgm:cxn modelId="{7C4579A8-2AD7-43F3-BCC2-0B552467F3C8}" type="presOf" srcId="{7CC6F9D9-7C8D-46B8-8131-7591E022B9E2}" destId="{03375056-2D69-4F56-94D6-CCE235408942}" srcOrd="0" destOrd="0" presId="urn:microsoft.com/office/officeart/2005/8/layout/chevron2"/>
    <dgm:cxn modelId="{46CEE0A9-6D1B-484F-8E25-022E25088550}" srcId="{96F8455E-D06F-4558-84B1-3AD1781EA3DF}" destId="{CB7656EB-7F72-456D-B82A-42684060A8B0}" srcOrd="1" destOrd="0" parTransId="{4D03B446-3872-44E4-BF66-3C79D6DC806A}" sibTransId="{844962C2-BF22-4719-BC39-40F2D23A546C}"/>
    <dgm:cxn modelId="{EF217EAB-6758-4178-9783-3767C865B3BE}" srcId="{7CC6F9D9-7C8D-46B8-8131-7591E022B9E2}" destId="{09E37C91-8B5B-4B95-8748-52CDA4A20F1D}" srcOrd="1" destOrd="0" parTransId="{F5040B31-31A7-430D-98A9-1A8EFC97D2D3}" sibTransId="{F94AC863-F75C-444E-9EE5-1818FB19CC02}"/>
    <dgm:cxn modelId="{A8DDB7AC-A07A-4A39-A7CC-E4275E60ADA6}" srcId="{7CC6F9D9-7C8D-46B8-8131-7591E022B9E2}" destId="{A0D3F963-3487-4A65-A507-A607A4BC99BD}" srcOrd="0" destOrd="0" parTransId="{DC359026-9454-47A6-A1F1-152D934A0DE9}" sibTransId="{D9EB7AFD-2C9B-44D3-A687-BDFEFC73ADD5}"/>
    <dgm:cxn modelId="{6B7EF3C0-07CA-418F-B2F3-71F5FE603E70}" srcId="{96F8455E-D06F-4558-84B1-3AD1781EA3DF}" destId="{2A0FAA0D-0D8A-4580-882B-873A2C687B24}" srcOrd="2" destOrd="0" parTransId="{AA787195-A35C-41AF-BEE3-8A8FEFA6C858}" sibTransId="{E27299E4-4DE4-479B-97D2-F907F07C6D96}"/>
    <dgm:cxn modelId="{1063A6C8-8C53-49F5-97DE-92FC98877870}" type="presOf" srcId="{86501A31-E503-451C-8C0E-08638FEE3EA0}" destId="{DBE0470D-2E55-417A-9692-A4555326F5D7}" srcOrd="0" destOrd="0" presId="urn:microsoft.com/office/officeart/2005/8/layout/chevron2"/>
    <dgm:cxn modelId="{433D60ED-5CBB-45A8-8AFE-15D22785DDC6}" type="presOf" srcId="{37B83108-8D7E-4871-B660-3B405DB230D2}" destId="{6247F934-C3E1-4A41-91DF-27049531F863}" srcOrd="0" destOrd="0" presId="urn:microsoft.com/office/officeart/2005/8/layout/chevron2"/>
    <dgm:cxn modelId="{46064BF4-1DD2-4FCA-AA6F-4C89A9CB3C3E}" srcId="{96F8455E-D06F-4558-84B1-3AD1781EA3DF}" destId="{7CC6F9D9-7C8D-46B8-8131-7591E022B9E2}" srcOrd="3" destOrd="0" parTransId="{8F88D5B3-92B6-49BB-99C9-E995FBD4EC97}" sibTransId="{09F2FB55-95BE-429A-A2F3-DB2C39C5A258}"/>
    <dgm:cxn modelId="{DFFF76F6-3DBD-4844-A0E0-E129FB266DD3}" srcId="{CB7656EB-7F72-456D-B82A-42684060A8B0}" destId="{9CA9CF12-E34D-4847-8BD2-AD5EAC618DCE}" srcOrd="0" destOrd="0" parTransId="{57EE6505-7703-4877-9BC4-F20C31D36626}" sibTransId="{2C46EE52-5C2C-4AD0-9919-8169B1829C71}"/>
    <dgm:cxn modelId="{E0FDFADF-A72F-4CC5-AB2A-2857EA96CCB4}" type="presParOf" srcId="{B03528E4-144F-44A5-AC8F-912059C5A5BF}" destId="{C831B588-3866-4E2E-BCCE-B3DB03C586D0}" srcOrd="0" destOrd="0" presId="urn:microsoft.com/office/officeart/2005/8/layout/chevron2"/>
    <dgm:cxn modelId="{C9C68FD2-9445-4AC3-81F4-37076848FA67}" type="presParOf" srcId="{C831B588-3866-4E2E-BCCE-B3DB03C586D0}" destId="{DBE0470D-2E55-417A-9692-A4555326F5D7}" srcOrd="0" destOrd="0" presId="urn:microsoft.com/office/officeart/2005/8/layout/chevron2"/>
    <dgm:cxn modelId="{D2613F40-1C8E-4A79-B9FF-438D7F99670D}" type="presParOf" srcId="{C831B588-3866-4E2E-BCCE-B3DB03C586D0}" destId="{E8D42C4E-C058-4D72-9AEB-894DE5728DAF}" srcOrd="1" destOrd="0" presId="urn:microsoft.com/office/officeart/2005/8/layout/chevron2"/>
    <dgm:cxn modelId="{CAEFF7CA-A2FC-4918-9E9C-8F2D88388DDF}" type="presParOf" srcId="{B03528E4-144F-44A5-AC8F-912059C5A5BF}" destId="{DA2AFBA0-7652-48BD-9D8D-94E2C53CA197}" srcOrd="1" destOrd="0" presId="urn:microsoft.com/office/officeart/2005/8/layout/chevron2"/>
    <dgm:cxn modelId="{33143E5C-0351-4583-AECC-52026E327B11}" type="presParOf" srcId="{B03528E4-144F-44A5-AC8F-912059C5A5BF}" destId="{60505924-E3D0-4928-B961-C21BCFB76118}" srcOrd="2" destOrd="0" presId="urn:microsoft.com/office/officeart/2005/8/layout/chevron2"/>
    <dgm:cxn modelId="{72CF67CF-DF8C-42AF-A7E1-4BE46A835E6D}" type="presParOf" srcId="{60505924-E3D0-4928-B961-C21BCFB76118}" destId="{8B6C5EB9-C703-4F5E-9BFF-163505F203CE}" srcOrd="0" destOrd="0" presId="urn:microsoft.com/office/officeart/2005/8/layout/chevron2"/>
    <dgm:cxn modelId="{BF07BE4C-3F8D-42E2-90A7-4BA0468245D4}" type="presParOf" srcId="{60505924-E3D0-4928-B961-C21BCFB76118}" destId="{D83B281B-0B6E-44EF-8E19-AD3153C0BFE9}" srcOrd="1" destOrd="0" presId="urn:microsoft.com/office/officeart/2005/8/layout/chevron2"/>
    <dgm:cxn modelId="{CA963593-866C-477B-96A4-41A57103E3EE}" type="presParOf" srcId="{B03528E4-144F-44A5-AC8F-912059C5A5BF}" destId="{7BC102E1-042F-45C2-90EB-B13C48E85B54}" srcOrd="3" destOrd="0" presId="urn:microsoft.com/office/officeart/2005/8/layout/chevron2"/>
    <dgm:cxn modelId="{566BA772-2F63-429F-81DC-BE817AC20B02}" type="presParOf" srcId="{B03528E4-144F-44A5-AC8F-912059C5A5BF}" destId="{7632188D-13EE-4699-8753-63CDC09294A3}" srcOrd="4" destOrd="0" presId="urn:microsoft.com/office/officeart/2005/8/layout/chevron2"/>
    <dgm:cxn modelId="{9582F746-4625-48EC-9B2D-7E52745C8C04}" type="presParOf" srcId="{7632188D-13EE-4699-8753-63CDC09294A3}" destId="{837C1E71-DE62-4E36-8D2F-06146DEE95FB}" srcOrd="0" destOrd="0" presId="urn:microsoft.com/office/officeart/2005/8/layout/chevron2"/>
    <dgm:cxn modelId="{E15DEDDD-4775-46D2-8CFA-83C4578568EA}" type="presParOf" srcId="{7632188D-13EE-4699-8753-63CDC09294A3}" destId="{6247F934-C3E1-4A41-91DF-27049531F863}" srcOrd="1" destOrd="0" presId="urn:microsoft.com/office/officeart/2005/8/layout/chevron2"/>
    <dgm:cxn modelId="{194F102E-E74D-4D59-897D-0ADEA2A8EC0F}" type="presParOf" srcId="{B03528E4-144F-44A5-AC8F-912059C5A5BF}" destId="{D36C226F-0F15-42DE-9EBB-5F316E1B668D}" srcOrd="5" destOrd="0" presId="urn:microsoft.com/office/officeart/2005/8/layout/chevron2"/>
    <dgm:cxn modelId="{9B104413-074B-492B-955E-BFCE4486CDAA}" type="presParOf" srcId="{B03528E4-144F-44A5-AC8F-912059C5A5BF}" destId="{788F512B-A238-4416-AC55-A9251CC2A75A}" srcOrd="6" destOrd="0" presId="urn:microsoft.com/office/officeart/2005/8/layout/chevron2"/>
    <dgm:cxn modelId="{519E619B-7FDE-4A11-8846-3DBCB30B946E}" type="presParOf" srcId="{788F512B-A238-4416-AC55-A9251CC2A75A}" destId="{03375056-2D69-4F56-94D6-CCE235408942}" srcOrd="0" destOrd="0" presId="urn:microsoft.com/office/officeart/2005/8/layout/chevron2"/>
    <dgm:cxn modelId="{F13FD29A-EFB7-4240-B2F0-013F2EA1E93B}" type="presParOf" srcId="{788F512B-A238-4416-AC55-A9251CC2A75A}" destId="{75A9AC9C-8ED4-4726-8414-D4273707F279}"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447CC-7033-4475-AD21-1E7ED9233822}">
      <dsp:nvSpPr>
        <dsp:cNvPr id="0" name=""/>
        <dsp:cNvSpPr/>
      </dsp:nvSpPr>
      <dsp:spPr>
        <a:xfrm>
          <a:off x="5269086" y="781104"/>
          <a:ext cx="3907821" cy="1002433"/>
        </a:xfrm>
        <a:custGeom>
          <a:avLst/>
          <a:gdLst/>
          <a:ahLst/>
          <a:cxnLst/>
          <a:rect l="0" t="0" r="0" b="0"/>
          <a:pathLst>
            <a:path>
              <a:moveTo>
                <a:pt x="0" y="0"/>
              </a:moveTo>
              <a:lnTo>
                <a:pt x="0" y="839803"/>
              </a:lnTo>
              <a:lnTo>
                <a:pt x="3907821" y="839803"/>
              </a:lnTo>
              <a:lnTo>
                <a:pt x="3907821" y="100243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71DEEA-C564-4471-AC2B-E1F34BF90179}">
      <dsp:nvSpPr>
        <dsp:cNvPr id="0" name=""/>
        <dsp:cNvSpPr/>
      </dsp:nvSpPr>
      <dsp:spPr>
        <a:xfrm>
          <a:off x="5269086" y="781104"/>
          <a:ext cx="1149269" cy="977853"/>
        </a:xfrm>
        <a:custGeom>
          <a:avLst/>
          <a:gdLst/>
          <a:ahLst/>
          <a:cxnLst/>
          <a:rect l="0" t="0" r="0" b="0"/>
          <a:pathLst>
            <a:path>
              <a:moveTo>
                <a:pt x="0" y="0"/>
              </a:moveTo>
              <a:lnTo>
                <a:pt x="0" y="815222"/>
              </a:lnTo>
              <a:lnTo>
                <a:pt x="1149269" y="815222"/>
              </a:lnTo>
              <a:lnTo>
                <a:pt x="1149269" y="97785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721E8-40FA-4404-8E58-3304001217A3}">
      <dsp:nvSpPr>
        <dsp:cNvPr id="0" name=""/>
        <dsp:cNvSpPr/>
      </dsp:nvSpPr>
      <dsp:spPr>
        <a:xfrm>
          <a:off x="3621896" y="781104"/>
          <a:ext cx="1647190" cy="977853"/>
        </a:xfrm>
        <a:custGeom>
          <a:avLst/>
          <a:gdLst/>
          <a:ahLst/>
          <a:cxnLst/>
          <a:rect l="0" t="0" r="0" b="0"/>
          <a:pathLst>
            <a:path>
              <a:moveTo>
                <a:pt x="1647190" y="0"/>
              </a:moveTo>
              <a:lnTo>
                <a:pt x="1647190" y="815222"/>
              </a:lnTo>
              <a:lnTo>
                <a:pt x="0" y="815222"/>
              </a:lnTo>
              <a:lnTo>
                <a:pt x="0" y="97785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763CB1-D568-41AA-BA35-D64777C903AB}">
      <dsp:nvSpPr>
        <dsp:cNvPr id="0" name=""/>
        <dsp:cNvSpPr/>
      </dsp:nvSpPr>
      <dsp:spPr>
        <a:xfrm>
          <a:off x="1054112" y="781104"/>
          <a:ext cx="4214974" cy="977853"/>
        </a:xfrm>
        <a:custGeom>
          <a:avLst/>
          <a:gdLst/>
          <a:ahLst/>
          <a:cxnLst/>
          <a:rect l="0" t="0" r="0" b="0"/>
          <a:pathLst>
            <a:path>
              <a:moveTo>
                <a:pt x="4214974" y="0"/>
              </a:moveTo>
              <a:lnTo>
                <a:pt x="4214974" y="815222"/>
              </a:lnTo>
              <a:lnTo>
                <a:pt x="0" y="815222"/>
              </a:lnTo>
              <a:lnTo>
                <a:pt x="0" y="97785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EF365A-D4FD-4D95-8DFC-AE02EF9CA8C6}">
      <dsp:nvSpPr>
        <dsp:cNvPr id="0" name=""/>
        <dsp:cNvSpPr/>
      </dsp:nvSpPr>
      <dsp:spPr>
        <a:xfrm>
          <a:off x="2788740" y="-149677"/>
          <a:ext cx="4960692" cy="930781"/>
        </a:xfrm>
        <a:prstGeom prst="roundRect">
          <a:avLst>
            <a:gd name="adj" fmla="val 10000"/>
          </a:avLst>
        </a:prstGeom>
        <a:solidFill>
          <a:schemeClr val="accent1">
            <a:lumMod val="50000"/>
          </a:schemeClr>
        </a:solidFill>
        <a:ln w="12700" cap="flat" cmpd="sng" algn="ctr">
          <a:solidFill>
            <a:schemeClr val="accent3">
              <a:shade val="50000"/>
            </a:schemeClr>
          </a:solidFill>
          <a:prstDash val="solid"/>
          <a:miter lim="800000"/>
        </a:ln>
        <a:effectLst/>
        <a:scene3d>
          <a:camera prst="orthographicFront"/>
          <a:lightRig rig="flat" dir="t"/>
        </a:scene3d>
        <a:sp3d/>
      </dsp:spPr>
      <dsp:style>
        <a:lnRef idx="2">
          <a:schemeClr val="accent3">
            <a:shade val="50000"/>
          </a:schemeClr>
        </a:lnRef>
        <a:fillRef idx="1">
          <a:schemeClr val="accent3"/>
        </a:fillRef>
        <a:effectRef idx="0">
          <a:schemeClr val="accent3"/>
        </a:effectRef>
        <a:fontRef idx="minor">
          <a:schemeClr val="lt1"/>
        </a:fontRef>
      </dsp:style>
    </dsp:sp>
    <dsp:sp modelId="{ABC96E2B-932A-42AE-A521-00BDE6C09DE6}">
      <dsp:nvSpPr>
        <dsp:cNvPr id="0" name=""/>
        <dsp:cNvSpPr/>
      </dsp:nvSpPr>
      <dsp:spPr>
        <a:xfrm>
          <a:off x="2983799" y="35628"/>
          <a:ext cx="4960692" cy="93078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solidFill>
                <a:srgbClr val="7030A0"/>
              </a:solidFill>
              <a:effectLst/>
              <a:latin typeface="Myriad Pro" pitchFamily="34" charset="0"/>
              <a:ea typeface="SimSun" pitchFamily="2" charset="-122"/>
            </a:rPr>
            <a:t> QUAN </a:t>
          </a:r>
          <a:r>
            <a:rPr lang="en-US" altLang="zh-CN" sz="2800" b="1" kern="1200">
              <a:solidFill>
                <a:srgbClr val="7030A0"/>
              </a:solidFill>
              <a:effectLst/>
              <a:latin typeface="Myriad Pro" pitchFamily="34" charset="0"/>
              <a:ea typeface="SimSun" pitchFamily="2" charset="-122"/>
            </a:rPr>
            <a:t>ĐIỂM  BIÊN SOẠN</a:t>
          </a:r>
          <a:endParaRPr lang="en-US" sz="2800" kern="1200" dirty="0">
            <a:solidFill>
              <a:srgbClr val="7030A0"/>
            </a:solidFill>
            <a:effectLst/>
            <a:latin typeface="Myriad Pro" pitchFamily="34" charset="0"/>
          </a:endParaRPr>
        </a:p>
      </dsp:txBody>
      <dsp:txXfrm>
        <a:off x="3011061" y="62890"/>
        <a:ext cx="4906168" cy="876257"/>
      </dsp:txXfrm>
    </dsp:sp>
    <dsp:sp modelId="{287CD520-8AA9-49E4-8394-FD803DB3D0F4}">
      <dsp:nvSpPr>
        <dsp:cNvPr id="0" name=""/>
        <dsp:cNvSpPr/>
      </dsp:nvSpPr>
      <dsp:spPr>
        <a:xfrm>
          <a:off x="1697" y="1758957"/>
          <a:ext cx="2104829" cy="2550219"/>
        </a:xfrm>
        <a:prstGeom prst="roundRect">
          <a:avLst>
            <a:gd name="adj" fmla="val 10000"/>
          </a:avLst>
        </a:prstGeom>
        <a:solidFill>
          <a:schemeClr val="accent1">
            <a:lumMod val="50000"/>
          </a:schemeClr>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EF34625-39A7-4CE8-A860-44BDA194F723}">
      <dsp:nvSpPr>
        <dsp:cNvPr id="0" name=""/>
        <dsp:cNvSpPr/>
      </dsp:nvSpPr>
      <dsp:spPr>
        <a:xfrm>
          <a:off x="196756" y="1944263"/>
          <a:ext cx="2104829" cy="255021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en-US" altLang="zh-CN" sz="2100" b="1" kern="1200" dirty="0">
              <a:latin typeface="Myriad Pro" pitchFamily="34" charset="0"/>
              <a:ea typeface="SimSun" pitchFamily="2" charset="-122"/>
              <a:cs typeface="Myriad Arabic" pitchFamily="50" charset="-78"/>
            </a:rPr>
            <a:t>1. </a:t>
          </a:r>
          <a:r>
            <a:rPr lang="en-US" altLang="zh-CN" sz="2100" kern="1200" dirty="0" err="1">
              <a:latin typeface="Myriad Pro" pitchFamily="34" charset="0"/>
              <a:cs typeface="Myriad Arabic" pitchFamily="50" charset="-78"/>
            </a:rPr>
            <a:t>Tuân</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thủ</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định</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hướng</a:t>
          </a:r>
          <a:r>
            <a:rPr lang="en-US" altLang="zh-CN" sz="2100" kern="1200" dirty="0">
              <a:latin typeface="Myriad Pro" pitchFamily="34" charset="0"/>
              <a:cs typeface="Myriad Arabic" pitchFamily="50" charset="-78"/>
            </a:rPr>
            <a:t> GDPT </a:t>
          </a:r>
          <a:r>
            <a:rPr lang="en-US" altLang="zh-CN" sz="2100" kern="1200" dirty="0" err="1">
              <a:latin typeface="Myriad Pro" pitchFamily="34" charset="0"/>
              <a:cs typeface="Myriad Arabic" pitchFamily="50" charset="-78"/>
            </a:rPr>
            <a:t>và</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tiêu</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chuẩn</a:t>
          </a:r>
          <a:r>
            <a:rPr lang="en-US" altLang="zh-CN" sz="2100" kern="1200" dirty="0">
              <a:latin typeface="Myriad Pro" pitchFamily="34" charset="0"/>
              <a:cs typeface="Myriad Arabic" pitchFamily="50" charset="-78"/>
            </a:rPr>
            <a:t> SGK </a:t>
          </a:r>
          <a:r>
            <a:rPr lang="en-US" altLang="zh-CN" sz="2100" kern="1200" dirty="0" err="1">
              <a:latin typeface="Myriad Pro" pitchFamily="34" charset="0"/>
              <a:cs typeface="Myriad Arabic" pitchFamily="50" charset="-78"/>
            </a:rPr>
            <a:t>mới</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Biên</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soạn</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theo</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hướng</a:t>
          </a:r>
          <a:r>
            <a:rPr lang="en-US" altLang="zh-CN" sz="2100" kern="1200" dirty="0">
              <a:latin typeface="Myriad Pro" pitchFamily="34" charset="0"/>
              <a:cs typeface="Myriad Arabic" pitchFamily="50" charset="-78"/>
            </a:rPr>
            <a:t> PT </a:t>
          </a:r>
          <a:r>
            <a:rPr lang="en-US" altLang="zh-CN" sz="2100" kern="1200" dirty="0" err="1">
              <a:latin typeface="Myriad Pro" pitchFamily="34" charset="0"/>
              <a:cs typeface="Myriad Arabic" pitchFamily="50" charset="-78"/>
            </a:rPr>
            <a:t>năng</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lực</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và</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phẩm</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chất</a:t>
          </a:r>
          <a:endParaRPr lang="en-US" sz="2100" kern="1200" dirty="0">
            <a:latin typeface="Myriad Pro" pitchFamily="34" charset="0"/>
            <a:cs typeface="Myriad Arabic" pitchFamily="50" charset="-78"/>
          </a:endParaRPr>
        </a:p>
      </dsp:txBody>
      <dsp:txXfrm>
        <a:off x="258404" y="2005911"/>
        <a:ext cx="1981533" cy="2426923"/>
      </dsp:txXfrm>
    </dsp:sp>
    <dsp:sp modelId="{F624F987-8685-4B02-B2CA-D32F017EBBFE}">
      <dsp:nvSpPr>
        <dsp:cNvPr id="0" name=""/>
        <dsp:cNvSpPr/>
      </dsp:nvSpPr>
      <dsp:spPr>
        <a:xfrm>
          <a:off x="2496644" y="1758957"/>
          <a:ext cx="2250503" cy="2678227"/>
        </a:xfrm>
        <a:prstGeom prst="roundRect">
          <a:avLst>
            <a:gd name="adj" fmla="val 10000"/>
          </a:avLst>
        </a:prstGeom>
        <a:solidFill>
          <a:schemeClr val="accent1">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DECC8EB-90F3-44B6-B70C-C9C14F7C3CDE}">
      <dsp:nvSpPr>
        <dsp:cNvPr id="0" name=""/>
        <dsp:cNvSpPr/>
      </dsp:nvSpPr>
      <dsp:spPr>
        <a:xfrm>
          <a:off x="2691703" y="1944263"/>
          <a:ext cx="2250503" cy="267822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en-US" altLang="zh-CN" sz="2100" b="1" kern="1200" dirty="0">
              <a:latin typeface="Myriad Pro" pitchFamily="34" charset="0"/>
              <a:ea typeface="SimSun" pitchFamily="2" charset="-122"/>
            </a:rPr>
            <a:t>2. </a:t>
          </a:r>
          <a:r>
            <a:rPr lang="en-US" altLang="zh-CN" sz="2100" kern="1200" dirty="0" err="1">
              <a:latin typeface="Myriad Pro" pitchFamily="34" charset="0"/>
              <a:ea typeface="SimSun" pitchFamily="2" charset="-122"/>
              <a:cs typeface="Arial" pitchFamily="34" charset="0"/>
            </a:rPr>
            <a:t>Kế</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thừa</a:t>
          </a:r>
          <a:r>
            <a:rPr lang="en-US" altLang="zh-CN" sz="2100" kern="1200" dirty="0">
              <a:latin typeface="Myriad Pro" pitchFamily="34" charset="0"/>
              <a:ea typeface="SimSun" pitchFamily="2" charset="-122"/>
              <a:cs typeface="Arial" pitchFamily="34" charset="0"/>
            </a:rPr>
            <a:t> SGK </a:t>
          </a:r>
          <a:r>
            <a:rPr lang="en-US" altLang="zh-CN" sz="2100" kern="1200" dirty="0" err="1">
              <a:latin typeface="Myriad Pro" pitchFamily="34" charset="0"/>
              <a:ea typeface="SimSun" pitchFamily="2" charset="-122"/>
              <a:cs typeface="Arial" pitchFamily="34" charset="0"/>
            </a:rPr>
            <a:t>hiện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hành</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và</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tiếp</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thu</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điểm</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mới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từ</a:t>
          </a:r>
          <a:r>
            <a:rPr lang="en-US" altLang="zh-CN" sz="2100" kern="1200" dirty="0">
              <a:latin typeface="Myriad Pro" pitchFamily="34" charset="0"/>
              <a:ea typeface="SimSun" pitchFamily="2" charset="-122"/>
              <a:cs typeface="Arial" pitchFamily="34" charset="0"/>
            </a:rPr>
            <a:t> SGK </a:t>
          </a:r>
          <a:r>
            <a:rPr lang="en-US" altLang="zh-CN" sz="2100" kern="1200" dirty="0" err="1">
              <a:latin typeface="Myriad Pro" pitchFamily="34" charset="0"/>
              <a:ea typeface="SimSun" pitchFamily="2" charset="-122"/>
              <a:cs typeface="Arial" pitchFamily="34" charset="0"/>
            </a:rPr>
            <a:t>của</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các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nước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tiên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tiến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trên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thế</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giới</a:t>
          </a:r>
          <a:r>
            <a:rPr lang="en-US" altLang="zh-CN" sz="2100" kern="1200" dirty="0">
              <a:latin typeface="Myriad Pro" pitchFamily="34" charset="0"/>
              <a:ea typeface="SimSun" pitchFamily="2" charset="-122"/>
              <a:cs typeface="Arial" pitchFamily="34" charset="0"/>
            </a:rPr>
            <a:t>.</a:t>
          </a:r>
          <a:endParaRPr lang="en-US" sz="2100" kern="1200" dirty="0">
            <a:latin typeface="Myriad Pro" pitchFamily="34" charset="0"/>
          </a:endParaRPr>
        </a:p>
      </dsp:txBody>
      <dsp:txXfrm>
        <a:off x="2757618" y="2010178"/>
        <a:ext cx="2118673" cy="2546397"/>
      </dsp:txXfrm>
    </dsp:sp>
    <dsp:sp modelId="{7C915EE3-7B88-4852-B7F4-B48942E854D7}">
      <dsp:nvSpPr>
        <dsp:cNvPr id="0" name=""/>
        <dsp:cNvSpPr/>
      </dsp:nvSpPr>
      <dsp:spPr>
        <a:xfrm>
          <a:off x="5137265" y="1758957"/>
          <a:ext cx="2562180" cy="2693187"/>
        </a:xfrm>
        <a:prstGeom prst="roundRect">
          <a:avLst>
            <a:gd name="adj" fmla="val 10000"/>
          </a:avLst>
        </a:prstGeom>
        <a:solidFill>
          <a:schemeClr val="accent1">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E7D0D3E-36FD-4659-ADB4-B2EE7A0C0568}">
      <dsp:nvSpPr>
        <dsp:cNvPr id="0" name=""/>
        <dsp:cNvSpPr/>
      </dsp:nvSpPr>
      <dsp:spPr>
        <a:xfrm>
          <a:off x="5332324" y="1944263"/>
          <a:ext cx="2562180" cy="269318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en-US" altLang="zh-CN" sz="2100" b="1" kern="1200" dirty="0">
              <a:latin typeface="Myriad Pro" pitchFamily="34" charset="0"/>
              <a:ea typeface="SimSun" pitchFamily="2" charset="-122"/>
            </a:rPr>
            <a:t>3. </a:t>
          </a:r>
          <a:r>
            <a:rPr lang="en-US" altLang="zh-CN" sz="2100" kern="1200" dirty="0" err="1">
              <a:latin typeface="Myriad Pro" pitchFamily="34" charset="0"/>
              <a:ea typeface="SimSun" pitchFamily="2" charset="-122"/>
              <a:cs typeface="Arial" pitchFamily="34" charset="0"/>
            </a:rPr>
            <a:t>Được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biên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soạn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theo</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hướng</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hỗ</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trợ</a:t>
          </a:r>
          <a:r>
            <a:rPr lang="en-US" altLang="zh-CN" sz="2100" kern="1200" dirty="0">
              <a:latin typeface="Myriad Pro" pitchFamily="34" charset="0"/>
              <a:ea typeface="SimSun" pitchFamily="2" charset="-122"/>
              <a:cs typeface="Arial" pitchFamily="34" charset="0"/>
            </a:rPr>
            <a:t> GV </a:t>
          </a:r>
          <a:r>
            <a:rPr lang="en-US" altLang="zh-CN" sz="2100" kern="1200" dirty="0" err="1">
              <a:latin typeface="Myriad Pro" pitchFamily="34" charset="0"/>
              <a:ea typeface="SimSun" pitchFamily="2" charset="-122"/>
              <a:cs typeface="Arial" pitchFamily="34" charset="0"/>
            </a:rPr>
            <a:t>đổi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mới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hiệu</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quả</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phương</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pháp</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tổ</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chức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các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hoạt</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động</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dạy</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học</a:t>
          </a:r>
          <a:r>
            <a:rPr lang="en-US" altLang="zh-CN" sz="2100" kern="1200" dirty="0">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và</a:t>
          </a:r>
          <a:r>
            <a:rPr lang="en-US" altLang="zh-CN" sz="2100" kern="1200" dirty="0">
              <a:solidFill>
                <a:schemeClr val="tx1"/>
              </a:solidFill>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hoạt</a:t>
          </a:r>
          <a:r>
            <a:rPr lang="en-US" altLang="zh-CN" sz="2100" kern="1200" dirty="0">
              <a:solidFill>
                <a:schemeClr val="tx1"/>
              </a:solidFill>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động</a:t>
          </a:r>
          <a:r>
            <a:rPr lang="en-US" altLang="zh-CN" sz="2100" kern="1200" dirty="0">
              <a:solidFill>
                <a:schemeClr val="tx1"/>
              </a:solidFill>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giáo</a:t>
          </a:r>
          <a:r>
            <a:rPr lang="en-US" altLang="zh-CN" sz="2100" kern="1200" dirty="0">
              <a:solidFill>
                <a:schemeClr val="tx1"/>
              </a:solidFill>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dục</a:t>
          </a:r>
          <a:r>
            <a:rPr lang="en-US" altLang="zh-CN" sz="2100" kern="1200" dirty="0">
              <a:solidFill>
                <a:srgbClr val="FF0000"/>
              </a:solidFill>
              <a:latin typeface="Myriad Pro" pitchFamily="34" charset="0"/>
              <a:ea typeface="SimSun" pitchFamily="2" charset="-122"/>
              <a:cs typeface="Arial" pitchFamily="34" charset="0"/>
            </a:rPr>
            <a:t>.</a:t>
          </a:r>
          <a:endParaRPr lang="en-US" sz="2100" kern="1200" dirty="0">
            <a:solidFill>
              <a:srgbClr val="FF0000"/>
            </a:solidFill>
            <a:latin typeface="Myriad Pro" pitchFamily="34" charset="0"/>
          </a:endParaRPr>
        </a:p>
      </dsp:txBody>
      <dsp:txXfrm>
        <a:off x="5407368" y="2019307"/>
        <a:ext cx="2412092" cy="2543099"/>
      </dsp:txXfrm>
    </dsp:sp>
    <dsp:sp modelId="{0D456CCF-AC9C-4F33-A00A-ABA997004E7D}">
      <dsp:nvSpPr>
        <dsp:cNvPr id="0" name=""/>
        <dsp:cNvSpPr/>
      </dsp:nvSpPr>
      <dsp:spPr>
        <a:xfrm>
          <a:off x="8091261" y="1783537"/>
          <a:ext cx="2171293" cy="2523665"/>
        </a:xfrm>
        <a:prstGeom prst="roundRect">
          <a:avLst>
            <a:gd name="adj" fmla="val 10000"/>
          </a:avLst>
        </a:prstGeom>
        <a:solidFill>
          <a:schemeClr val="accent1">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CB240C1-E480-4526-97A2-1FD66A794920}">
      <dsp:nvSpPr>
        <dsp:cNvPr id="0" name=""/>
        <dsp:cNvSpPr/>
      </dsp:nvSpPr>
      <dsp:spPr>
        <a:xfrm>
          <a:off x="8286320" y="1968843"/>
          <a:ext cx="2171293" cy="252366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en-US" altLang="zh-CN" sz="2100" b="1" kern="1200" dirty="0">
              <a:latin typeface="Myriad Pro" pitchFamily="34" charset="0"/>
              <a:ea typeface="SimSun" pitchFamily="2" charset="-122"/>
            </a:rPr>
            <a:t>4. </a:t>
          </a:r>
          <a:r>
            <a:rPr lang="en-US" altLang="zh-CN" sz="2100" kern="1200" dirty="0" err="1">
              <a:latin typeface="Myriad Pro" pitchFamily="34" charset="0"/>
              <a:ea typeface="SimSun" pitchFamily="2" charset="-122"/>
              <a:cs typeface="Arial" pitchFamily="34" charset="0"/>
            </a:rPr>
            <a:t>Phù</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hợp</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với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phương</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châm</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biên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soạn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của</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cả</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bộ</a:t>
          </a:r>
          <a:r>
            <a:rPr lang="en-US" altLang="zh-CN" sz="2100" kern="1200" dirty="0">
              <a:latin typeface="Myriad Pro" pitchFamily="34" charset="0"/>
              <a:ea typeface="SimSun" pitchFamily="2" charset="-122"/>
              <a:cs typeface="Arial" pitchFamily="34" charset="0"/>
            </a:rPr>
            <a:t> SGK </a:t>
          </a:r>
          <a:r>
            <a:rPr lang="en-US" altLang="zh-CN" sz="2100" kern="1200" dirty="0" err="1">
              <a:latin typeface="Myriad Pro" pitchFamily="34" charset="0"/>
              <a:ea typeface="SimSun" pitchFamily="2" charset="-122"/>
              <a:cs typeface="Arial" pitchFamily="34" charset="0"/>
            </a:rPr>
            <a:t>là</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Kết</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nối</a:t>
          </a:r>
          <a:r>
            <a:rPr lang="en-US" altLang="zh-CN" sz="2100" kern="1200" dirty="0">
              <a:latin typeface="Myriad Pro" pitchFamily="34" charset="0"/>
              <a:ea typeface="SimSun" pitchFamily="2" charset="-122"/>
              <a:cs typeface="Arial" pitchFamily="34" charset="0"/>
            </a:rPr>
            <a:t> tri </a:t>
          </a:r>
          <a:r>
            <a:rPr lang="en-US" altLang="zh-CN" sz="2100" kern="1200" dirty="0" err="1">
              <a:latin typeface="Myriad Pro" pitchFamily="34" charset="0"/>
              <a:ea typeface="SimSun" pitchFamily="2" charset="-122"/>
              <a:cs typeface="Arial" pitchFamily="34" charset="0"/>
            </a:rPr>
            <a:t>thức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với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cuộc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sống</a:t>
          </a:r>
          <a:r>
            <a:rPr lang="en-US" altLang="zh-CN" sz="2100" kern="1200" dirty="0">
              <a:latin typeface="Myriad Pro" pitchFamily="34" charset="0"/>
              <a:ea typeface="SimSun" pitchFamily="2" charset="-122"/>
              <a:cs typeface="Arial" pitchFamily="34" charset="0"/>
            </a:rPr>
            <a:t>”.</a:t>
          </a:r>
          <a:endParaRPr lang="en-US" sz="2100" kern="1200" dirty="0">
            <a:latin typeface="Myriad Pro" pitchFamily="34" charset="0"/>
          </a:endParaRPr>
        </a:p>
      </dsp:txBody>
      <dsp:txXfrm>
        <a:off x="8349915" y="2032438"/>
        <a:ext cx="2044103" cy="2396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F6F08-0E4A-274F-A3D0-AC1673293740}">
      <dsp:nvSpPr>
        <dsp:cNvPr id="0" name=""/>
        <dsp:cNvSpPr/>
      </dsp:nvSpPr>
      <dsp:spPr>
        <a:xfrm>
          <a:off x="1940085" y="543532"/>
          <a:ext cx="3628263" cy="3628263"/>
        </a:xfrm>
        <a:prstGeom prst="blockArc">
          <a:avLst>
            <a:gd name="adj1" fmla="val 11880000"/>
            <a:gd name="adj2" fmla="val 16200000"/>
            <a:gd name="adj3" fmla="val 464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208A20-14D9-2B4F-A543-EACFB4F7FB00}">
      <dsp:nvSpPr>
        <dsp:cNvPr id="0" name=""/>
        <dsp:cNvSpPr/>
      </dsp:nvSpPr>
      <dsp:spPr>
        <a:xfrm>
          <a:off x="1940085" y="543532"/>
          <a:ext cx="3628263" cy="3628263"/>
        </a:xfrm>
        <a:prstGeom prst="blockArc">
          <a:avLst>
            <a:gd name="adj1" fmla="val 7560000"/>
            <a:gd name="adj2" fmla="val 11880000"/>
            <a:gd name="adj3" fmla="val 464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08375D-76B8-F84D-B58A-F66310E6C47C}">
      <dsp:nvSpPr>
        <dsp:cNvPr id="0" name=""/>
        <dsp:cNvSpPr/>
      </dsp:nvSpPr>
      <dsp:spPr>
        <a:xfrm>
          <a:off x="1940085" y="543532"/>
          <a:ext cx="3628263" cy="3628263"/>
        </a:xfrm>
        <a:prstGeom prst="blockArc">
          <a:avLst>
            <a:gd name="adj1" fmla="val 3240000"/>
            <a:gd name="adj2" fmla="val 7560000"/>
            <a:gd name="adj3" fmla="val 464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15C1E892-5C63-434C-B049-27E160C1D7F6}">
      <dsp:nvSpPr>
        <dsp:cNvPr id="0" name=""/>
        <dsp:cNvSpPr/>
      </dsp:nvSpPr>
      <dsp:spPr>
        <a:xfrm>
          <a:off x="1940085" y="543532"/>
          <a:ext cx="3628263" cy="3628263"/>
        </a:xfrm>
        <a:prstGeom prst="blockArc">
          <a:avLst>
            <a:gd name="adj1" fmla="val 20520000"/>
            <a:gd name="adj2" fmla="val 3240000"/>
            <a:gd name="adj3" fmla="val 464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194535-8B0F-004D-ADED-310B6899B165}">
      <dsp:nvSpPr>
        <dsp:cNvPr id="0" name=""/>
        <dsp:cNvSpPr/>
      </dsp:nvSpPr>
      <dsp:spPr>
        <a:xfrm>
          <a:off x="1940085" y="543532"/>
          <a:ext cx="3628263" cy="3628263"/>
        </a:xfrm>
        <a:prstGeom prst="blockArc">
          <a:avLst>
            <a:gd name="adj1" fmla="val 16200000"/>
            <a:gd name="adj2" fmla="val 20520000"/>
            <a:gd name="adj3" fmla="val 464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90304CF3-E310-E742-AB4E-681808A28E87}">
      <dsp:nvSpPr>
        <dsp:cNvPr id="0" name=""/>
        <dsp:cNvSpPr/>
      </dsp:nvSpPr>
      <dsp:spPr>
        <a:xfrm>
          <a:off x="2919098" y="1522544"/>
          <a:ext cx="1670238" cy="16702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yriad Pro" charset="0"/>
              <a:ea typeface="Myriad Pro" charset="0"/>
              <a:cs typeface="Myriad Pro" charset="0"/>
            </a:rPr>
            <a:t>ĐIỂM MỚI</a:t>
          </a:r>
        </a:p>
      </dsp:txBody>
      <dsp:txXfrm>
        <a:off x="3163699" y="1767145"/>
        <a:ext cx="1181036" cy="1181036"/>
      </dsp:txXfrm>
    </dsp:sp>
    <dsp:sp modelId="{95D6A54E-5760-974F-AAA0-769334AD8AE2}">
      <dsp:nvSpPr>
        <dsp:cNvPr id="0" name=""/>
        <dsp:cNvSpPr/>
      </dsp:nvSpPr>
      <dsp:spPr>
        <a:xfrm>
          <a:off x="3032192" y="1038"/>
          <a:ext cx="1444050" cy="1169167"/>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err="1">
              <a:latin typeface="Myriad Pro" charset="0"/>
              <a:ea typeface="Myriad Pro" charset="0"/>
              <a:cs typeface="Myriad Pro" charset="0"/>
            </a:rPr>
            <a:t>Cách</a:t>
          </a:r>
          <a:r>
            <a:rPr lang="en-US" sz="2200" kern="1200" dirty="0">
              <a:latin typeface="Myriad Pro" charset="0"/>
              <a:ea typeface="Myriad Pro" charset="0"/>
              <a:cs typeface="Myriad Pro" charset="0"/>
            </a:rPr>
            <a:t> </a:t>
          </a:r>
          <a:r>
            <a:rPr lang="en-US" sz="2200" kern="1200" dirty="0" err="1">
              <a:latin typeface="Myriad Pro" charset="0"/>
              <a:ea typeface="Myriad Pro" charset="0"/>
              <a:cs typeface="Myriad Pro" charset="0"/>
            </a:rPr>
            <a:t>tiếp</a:t>
          </a:r>
          <a:r>
            <a:rPr lang="en-US" sz="2200" kern="1200" dirty="0">
              <a:latin typeface="Myriad Pro" charset="0"/>
              <a:ea typeface="Myriad Pro" charset="0"/>
              <a:cs typeface="Myriad Pro" charset="0"/>
            </a:rPr>
            <a:t> </a:t>
          </a:r>
          <a:r>
            <a:rPr lang="en-US" sz="2200" kern="1200" dirty="0" err="1">
              <a:latin typeface="Myriad Pro" charset="0"/>
              <a:ea typeface="Myriad Pro" charset="0"/>
              <a:cs typeface="Myriad Pro" charset="0"/>
            </a:rPr>
            <a:t>cận</a:t>
          </a:r>
          <a:endParaRPr lang="de-DE" sz="2200" kern="1200" dirty="0">
            <a:latin typeface="Myriad Pro" charset="0"/>
            <a:ea typeface="Myriad Pro" charset="0"/>
            <a:cs typeface="Myriad Pro" charset="0"/>
          </a:endParaRPr>
        </a:p>
      </dsp:txBody>
      <dsp:txXfrm>
        <a:off x="3243668" y="172259"/>
        <a:ext cx="1021098" cy="826725"/>
      </dsp:txXfrm>
    </dsp:sp>
    <dsp:sp modelId="{FF24DDF5-1705-4440-AFA4-29F62FF8FA52}">
      <dsp:nvSpPr>
        <dsp:cNvPr id="0" name=""/>
        <dsp:cNvSpPr/>
      </dsp:nvSpPr>
      <dsp:spPr>
        <a:xfrm>
          <a:off x="4645922" y="1225489"/>
          <a:ext cx="1587214" cy="11691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err="1">
              <a:solidFill>
                <a:schemeClr val="accent5">
                  <a:lumMod val="50000"/>
                </a:schemeClr>
              </a:solidFill>
              <a:latin typeface="Myriad Pro" charset="0"/>
              <a:ea typeface="Myriad Pro" charset="0"/>
              <a:cs typeface="Myriad Pro" charset="0"/>
            </a:rPr>
            <a:t>Phương</a:t>
          </a:r>
          <a:r>
            <a:rPr lang="en-US" sz="2000" b="0" kern="1200" dirty="0">
              <a:solidFill>
                <a:schemeClr val="accent5">
                  <a:lumMod val="50000"/>
                </a:schemeClr>
              </a:solidFill>
              <a:latin typeface="Myriad Pro" charset="0"/>
              <a:ea typeface="Myriad Pro" charset="0"/>
              <a:cs typeface="Myriad Pro" charset="0"/>
            </a:rPr>
            <a:t> </a:t>
          </a:r>
          <a:r>
            <a:rPr lang="en-US" sz="2000" b="0" kern="1200" dirty="0" err="1">
              <a:solidFill>
                <a:schemeClr val="accent5">
                  <a:lumMod val="50000"/>
                </a:schemeClr>
              </a:solidFill>
              <a:latin typeface="Myriad Pro" charset="0"/>
              <a:ea typeface="Myriad Pro" charset="0"/>
              <a:cs typeface="Myriad Pro" charset="0"/>
            </a:rPr>
            <a:t>pháp</a:t>
          </a:r>
          <a:r>
            <a:rPr lang="en-US" sz="2000" b="0" kern="1200" dirty="0">
              <a:solidFill>
                <a:schemeClr val="accent5">
                  <a:lumMod val="50000"/>
                </a:schemeClr>
              </a:solidFill>
              <a:latin typeface="Myriad Pro" charset="0"/>
              <a:ea typeface="Myriad Pro" charset="0"/>
              <a:cs typeface="Myriad Pro" charset="0"/>
            </a:rPr>
            <a:t> </a:t>
          </a:r>
          <a:r>
            <a:rPr lang="en-US" sz="2000" b="0" kern="1200" dirty="0" err="1">
              <a:solidFill>
                <a:schemeClr val="accent5">
                  <a:lumMod val="50000"/>
                </a:schemeClr>
              </a:solidFill>
              <a:latin typeface="Myriad Pro" charset="0"/>
              <a:ea typeface="Myriad Pro" charset="0"/>
              <a:cs typeface="Myriad Pro" charset="0"/>
            </a:rPr>
            <a:t>biên</a:t>
          </a:r>
          <a:r>
            <a:rPr lang="en-US" sz="2000" b="0" kern="1200" dirty="0">
              <a:solidFill>
                <a:schemeClr val="accent5">
                  <a:lumMod val="50000"/>
                </a:schemeClr>
              </a:solidFill>
              <a:latin typeface="Myriad Pro" charset="0"/>
              <a:ea typeface="Myriad Pro" charset="0"/>
              <a:cs typeface="Myriad Pro" charset="0"/>
            </a:rPr>
            <a:t> </a:t>
          </a:r>
          <a:r>
            <a:rPr lang="en-US" sz="2000" b="0" kern="1200" dirty="0" err="1">
              <a:solidFill>
                <a:schemeClr val="accent5">
                  <a:lumMod val="50000"/>
                </a:schemeClr>
              </a:solidFill>
              <a:latin typeface="Myriad Pro" charset="0"/>
              <a:ea typeface="Myriad Pro" charset="0"/>
              <a:cs typeface="Myriad Pro" charset="0"/>
            </a:rPr>
            <a:t>soạn</a:t>
          </a:r>
          <a:endParaRPr lang="de-DE" sz="2000" b="0" kern="1200" dirty="0">
            <a:solidFill>
              <a:schemeClr val="accent5">
                <a:lumMod val="50000"/>
              </a:schemeClr>
            </a:solidFill>
            <a:latin typeface="Myriad Pro" charset="0"/>
            <a:ea typeface="Myriad Pro" charset="0"/>
            <a:cs typeface="Myriad Pro" charset="0"/>
          </a:endParaRPr>
        </a:p>
      </dsp:txBody>
      <dsp:txXfrm>
        <a:off x="4878364" y="1396710"/>
        <a:ext cx="1122330" cy="826725"/>
      </dsp:txXfrm>
    </dsp:sp>
    <dsp:sp modelId="{BC9E4845-40AF-5245-A781-3EF174C66963}">
      <dsp:nvSpPr>
        <dsp:cNvPr id="0" name=""/>
        <dsp:cNvSpPr/>
      </dsp:nvSpPr>
      <dsp:spPr>
        <a:xfrm>
          <a:off x="4053265" y="3206692"/>
          <a:ext cx="1485064" cy="1169167"/>
        </a:xfrm>
        <a:prstGeom prst="ellipse">
          <a:avLst/>
        </a:prstGeom>
        <a:solidFill>
          <a:schemeClr val="accent5">
            <a:lumMod val="7500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err="1">
              <a:latin typeface="Myriad Pro" charset="0"/>
              <a:ea typeface="Myriad Pro" charset="0"/>
              <a:cs typeface="Myriad Pro" charset="0"/>
            </a:rPr>
            <a:t>Cấu</a:t>
          </a:r>
          <a:r>
            <a:rPr lang="en-US" sz="2200" kern="1200" dirty="0">
              <a:latin typeface="Myriad Pro" charset="0"/>
              <a:ea typeface="Myriad Pro" charset="0"/>
              <a:cs typeface="Myriad Pro" charset="0"/>
            </a:rPr>
            <a:t> </a:t>
          </a:r>
          <a:r>
            <a:rPr lang="en-US" sz="2200" kern="1200" dirty="0" err="1">
              <a:latin typeface="Myriad Pro" charset="0"/>
              <a:ea typeface="Myriad Pro" charset="0"/>
              <a:cs typeface="Myriad Pro" charset="0"/>
            </a:rPr>
            <a:t>trúc</a:t>
          </a:r>
          <a:endParaRPr lang="de-DE" sz="2200" kern="1200" dirty="0">
            <a:latin typeface="Myriad Pro" charset="0"/>
            <a:ea typeface="Myriad Pro" charset="0"/>
            <a:cs typeface="Myriad Pro" charset="0"/>
          </a:endParaRPr>
        </a:p>
      </dsp:txBody>
      <dsp:txXfrm>
        <a:off x="4270748" y="3377913"/>
        <a:ext cx="1050098" cy="826725"/>
      </dsp:txXfrm>
    </dsp:sp>
    <dsp:sp modelId="{96F216C2-3F31-0843-B302-D51BA00E02D9}">
      <dsp:nvSpPr>
        <dsp:cNvPr id="0" name=""/>
        <dsp:cNvSpPr/>
      </dsp:nvSpPr>
      <dsp:spPr>
        <a:xfrm>
          <a:off x="1825023" y="3206692"/>
          <a:ext cx="1775228" cy="11691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Myriad Pro" charset="0"/>
              <a:ea typeface="Myriad Pro" charset="0"/>
              <a:cs typeface="Myriad Pro" charset="0"/>
            </a:rPr>
            <a:t>Chủ đề tích hợp</a:t>
          </a:r>
          <a:endParaRPr lang="en-US" sz="2000" kern="1200" dirty="0">
            <a:latin typeface="Myriad Pro" charset="0"/>
            <a:ea typeface="Myriad Pro" charset="0"/>
            <a:cs typeface="Myriad Pro" charset="0"/>
          </a:endParaRPr>
        </a:p>
      </dsp:txBody>
      <dsp:txXfrm>
        <a:off x="2084999" y="3377913"/>
        <a:ext cx="1255276" cy="826725"/>
      </dsp:txXfrm>
    </dsp:sp>
    <dsp:sp modelId="{9A92D619-CC5A-8D40-813F-3ABC8624D642}">
      <dsp:nvSpPr>
        <dsp:cNvPr id="0" name=""/>
        <dsp:cNvSpPr/>
      </dsp:nvSpPr>
      <dsp:spPr>
        <a:xfrm>
          <a:off x="1235529" y="1225489"/>
          <a:ext cx="1666752" cy="11691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vi-VN" sz="2200" kern="1200" dirty="0">
              <a:latin typeface="Myriad Pro" charset="0"/>
              <a:ea typeface="Myriad Pro" charset="0"/>
              <a:cs typeface="Myriad Pro" charset="0"/>
            </a:rPr>
            <a:t>Hình thức</a:t>
          </a:r>
          <a:endParaRPr lang="de-DE" sz="2200" kern="1200" dirty="0">
            <a:latin typeface="Myriad Pro" charset="0"/>
            <a:ea typeface="Myriad Pro" charset="0"/>
            <a:cs typeface="Myriad Pro" charset="0"/>
          </a:endParaRPr>
        </a:p>
      </dsp:txBody>
      <dsp:txXfrm>
        <a:off x="1479619" y="1396710"/>
        <a:ext cx="1178572" cy="826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11B03-388B-4A8E-BA15-A5E98943C03D}">
      <dsp:nvSpPr>
        <dsp:cNvPr id="0" name=""/>
        <dsp:cNvSpPr/>
      </dsp:nvSpPr>
      <dsp:spPr>
        <a:xfrm>
          <a:off x="-6070103" y="-928763"/>
          <a:ext cx="7225921" cy="7225921"/>
        </a:xfrm>
        <a:prstGeom prst="blockArc">
          <a:avLst>
            <a:gd name="adj1" fmla="val 18900000"/>
            <a:gd name="adj2" fmla="val 2700000"/>
            <a:gd name="adj3" fmla="val 299"/>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EEC78-E785-4F66-B0A9-FAB6195103BF}">
      <dsp:nvSpPr>
        <dsp:cNvPr id="0" name=""/>
        <dsp:cNvSpPr/>
      </dsp:nvSpPr>
      <dsp:spPr>
        <a:xfrm>
          <a:off x="430451" y="282699"/>
          <a:ext cx="8946211" cy="5651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marL="0" lvl="0" indent="0" algn="l" defTabSz="889000" rtl="0">
            <a:lnSpc>
              <a:spcPct val="90000"/>
            </a:lnSpc>
            <a:spcBef>
              <a:spcPct val="0"/>
            </a:spcBef>
            <a:spcAft>
              <a:spcPct val="35000"/>
            </a:spcAft>
            <a:buNone/>
          </a:pPr>
          <a:r>
            <a:rPr lang="de-DE" sz="2000" kern="1200" dirty="0">
              <a:latin typeface="Myriad Pro" pitchFamily="34" charset="0"/>
              <a:cs typeface="Arial" panose="020B0604020202020204" pitchFamily="34" charset="0"/>
            </a:rPr>
            <a:t>SGK là công cụ giúp HS phát triển năng lực và khả năng tự học.</a:t>
          </a:r>
          <a:endParaRPr lang="en-US" sz="2000" kern="1200" dirty="0">
            <a:latin typeface="Myriad Pro" pitchFamily="34" charset="0"/>
            <a:cs typeface="Arial" panose="020B0604020202020204" pitchFamily="34" charset="0"/>
          </a:endParaRPr>
        </a:p>
      </dsp:txBody>
      <dsp:txXfrm>
        <a:off x="430451" y="282699"/>
        <a:ext cx="8946211" cy="565184"/>
      </dsp:txXfrm>
    </dsp:sp>
    <dsp:sp modelId="{C53AD2F5-6736-4899-A23A-ED89B643B2BC}">
      <dsp:nvSpPr>
        <dsp:cNvPr id="0" name=""/>
        <dsp:cNvSpPr/>
      </dsp:nvSpPr>
      <dsp:spPr>
        <a:xfrm>
          <a:off x="77211" y="212051"/>
          <a:ext cx="706480" cy="70648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39B30-6537-40FA-ACF3-613216EE6B8E}">
      <dsp:nvSpPr>
        <dsp:cNvPr id="0" name=""/>
        <dsp:cNvSpPr/>
      </dsp:nvSpPr>
      <dsp:spPr>
        <a:xfrm>
          <a:off x="895354" y="1130369"/>
          <a:ext cx="8481308" cy="565184"/>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marL="0" lvl="0" indent="0" algn="l" defTabSz="889000" rtl="0">
            <a:lnSpc>
              <a:spcPct val="90000"/>
            </a:lnSpc>
            <a:spcBef>
              <a:spcPct val="0"/>
            </a:spcBef>
            <a:spcAft>
              <a:spcPct val="35000"/>
            </a:spcAft>
            <a:buNone/>
          </a:pPr>
          <a:r>
            <a:rPr lang="de-DE" sz="2000" kern="1200">
              <a:latin typeface="Myriad Pro" pitchFamily="34" charset="0"/>
              <a:cs typeface="Arial" panose="020B0604020202020204" pitchFamily="34" charset="0"/>
            </a:rPr>
            <a:t>SGK là công cụ giúp giáo viên đổi mới phương pháp dạy học.</a:t>
          </a:r>
          <a:endParaRPr lang="en-US" sz="2000" kern="1200" dirty="0">
            <a:latin typeface="Myriad Pro" pitchFamily="34" charset="0"/>
            <a:cs typeface="Arial" panose="020B0604020202020204" pitchFamily="34" charset="0"/>
          </a:endParaRPr>
        </a:p>
      </dsp:txBody>
      <dsp:txXfrm>
        <a:off x="895354" y="1130369"/>
        <a:ext cx="8481308" cy="565184"/>
      </dsp:txXfrm>
    </dsp:sp>
    <dsp:sp modelId="{FFF1EF55-19C0-4723-8D95-DD255218FCA6}">
      <dsp:nvSpPr>
        <dsp:cNvPr id="0" name=""/>
        <dsp:cNvSpPr/>
      </dsp:nvSpPr>
      <dsp:spPr>
        <a:xfrm>
          <a:off x="542114" y="1059720"/>
          <a:ext cx="706480" cy="706480"/>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B51D88-7C6B-4AB0-A215-FB38AAD6A070}">
      <dsp:nvSpPr>
        <dsp:cNvPr id="0" name=""/>
        <dsp:cNvSpPr/>
      </dsp:nvSpPr>
      <dsp:spPr>
        <a:xfrm>
          <a:off x="1107942" y="1978038"/>
          <a:ext cx="8268720" cy="565184"/>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marL="0" lvl="0" indent="0" algn="l" defTabSz="889000" rtl="0">
            <a:lnSpc>
              <a:spcPct val="90000"/>
            </a:lnSpc>
            <a:spcBef>
              <a:spcPct val="0"/>
            </a:spcBef>
            <a:spcAft>
              <a:spcPct val="35000"/>
            </a:spcAft>
            <a:buNone/>
          </a:pPr>
          <a:r>
            <a:rPr lang="de-DE" sz="2000" kern="1200">
              <a:latin typeface="Myriad Pro" pitchFamily="34" charset="0"/>
              <a:cs typeface="Arial" panose="020B0604020202020204" pitchFamily="34" charset="0"/>
            </a:rPr>
            <a:t>Tích hợp nội môn và liên môn.</a:t>
          </a:r>
          <a:endParaRPr lang="en-US" sz="2000" kern="1200">
            <a:latin typeface="Myriad Pro" pitchFamily="34" charset="0"/>
            <a:cs typeface="Arial" panose="020B0604020202020204" pitchFamily="34" charset="0"/>
          </a:endParaRPr>
        </a:p>
      </dsp:txBody>
      <dsp:txXfrm>
        <a:off x="1107942" y="1978038"/>
        <a:ext cx="8268720" cy="565184"/>
      </dsp:txXfrm>
    </dsp:sp>
    <dsp:sp modelId="{7941C771-AB67-4287-8E90-E35CBBD06515}">
      <dsp:nvSpPr>
        <dsp:cNvPr id="0" name=""/>
        <dsp:cNvSpPr/>
      </dsp:nvSpPr>
      <dsp:spPr>
        <a:xfrm>
          <a:off x="754702" y="1907390"/>
          <a:ext cx="706480" cy="706480"/>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DB1D6B-F681-4B75-83F7-A9977B92A4F2}">
      <dsp:nvSpPr>
        <dsp:cNvPr id="0" name=""/>
        <dsp:cNvSpPr/>
      </dsp:nvSpPr>
      <dsp:spPr>
        <a:xfrm>
          <a:off x="1107942" y="2771195"/>
          <a:ext cx="8268720" cy="673134"/>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marL="0" lvl="0" indent="0" algn="l" defTabSz="889000" rtl="0">
            <a:lnSpc>
              <a:spcPct val="90000"/>
            </a:lnSpc>
            <a:spcBef>
              <a:spcPct val="0"/>
            </a:spcBef>
            <a:spcAft>
              <a:spcPct val="35000"/>
            </a:spcAft>
            <a:buNone/>
          </a:pPr>
          <a:r>
            <a:rPr lang="de-DE" sz="2000" kern="1200">
              <a:latin typeface="Myriad Pro" pitchFamily="34" charset="0"/>
              <a:cs typeface="Arial" panose="020B0604020202020204" pitchFamily="34" charset="0"/>
            </a:rPr>
            <a:t>Học lịch sử - địa lí thế giới và khu vực để hiểu rõ lịch sử - địa lí </a:t>
          </a:r>
        </a:p>
        <a:p>
          <a:pPr marL="0" lvl="0" indent="0" algn="l" defTabSz="889000" rtl="0">
            <a:lnSpc>
              <a:spcPct val="90000"/>
            </a:lnSpc>
            <a:spcBef>
              <a:spcPct val="0"/>
            </a:spcBef>
            <a:spcAft>
              <a:spcPct val="35000"/>
            </a:spcAft>
            <a:buNone/>
          </a:pPr>
          <a:r>
            <a:rPr lang="de-DE" sz="2000" kern="1200">
              <a:latin typeface="Myriad Pro" pitchFamily="34" charset="0"/>
              <a:cs typeface="Arial" panose="020B0604020202020204" pitchFamily="34" charset="0"/>
            </a:rPr>
            <a:t>Việt Nam và địa phương.</a:t>
          </a:r>
          <a:endParaRPr lang="en-US" sz="2000" kern="1200">
            <a:latin typeface="Myriad Pro" pitchFamily="34" charset="0"/>
            <a:cs typeface="Arial" panose="020B0604020202020204" pitchFamily="34" charset="0"/>
          </a:endParaRPr>
        </a:p>
      </dsp:txBody>
      <dsp:txXfrm>
        <a:off x="1107942" y="2771195"/>
        <a:ext cx="8268720" cy="673134"/>
      </dsp:txXfrm>
    </dsp:sp>
    <dsp:sp modelId="{4844863B-4931-42CA-A7A0-C03DD84A198B}">
      <dsp:nvSpPr>
        <dsp:cNvPr id="0" name=""/>
        <dsp:cNvSpPr/>
      </dsp:nvSpPr>
      <dsp:spPr>
        <a:xfrm>
          <a:off x="754702" y="2754522"/>
          <a:ext cx="706480" cy="706480"/>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C62E5E-04DA-44DD-B3FC-A5EB9AC39EF7}">
      <dsp:nvSpPr>
        <dsp:cNvPr id="0" name=""/>
        <dsp:cNvSpPr/>
      </dsp:nvSpPr>
      <dsp:spPr>
        <a:xfrm>
          <a:off x="895354" y="3672840"/>
          <a:ext cx="8481308" cy="565184"/>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a:latin typeface="Myriad Pro" pitchFamily="34" charset="0"/>
              <a:cs typeface="Arial" panose="020B0604020202020204" pitchFamily="34" charset="0"/>
            </a:rPr>
            <a:t>Phẩm chất yêu nước, nhân ái và tinh thần trách nhiệm.</a:t>
          </a:r>
        </a:p>
      </dsp:txBody>
      <dsp:txXfrm>
        <a:off x="895354" y="3672840"/>
        <a:ext cx="8481308" cy="565184"/>
      </dsp:txXfrm>
    </dsp:sp>
    <dsp:sp modelId="{058A4B2F-56A8-4956-A2C7-6DD141897857}">
      <dsp:nvSpPr>
        <dsp:cNvPr id="0" name=""/>
        <dsp:cNvSpPr/>
      </dsp:nvSpPr>
      <dsp:spPr>
        <a:xfrm>
          <a:off x="542114" y="3602192"/>
          <a:ext cx="706480" cy="706480"/>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F10462-FBBA-45BE-9048-64E2BBC94215}">
      <dsp:nvSpPr>
        <dsp:cNvPr id="0" name=""/>
        <dsp:cNvSpPr/>
      </dsp:nvSpPr>
      <dsp:spPr>
        <a:xfrm>
          <a:off x="430451" y="4520509"/>
          <a:ext cx="8946211" cy="565184"/>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a:latin typeface="Myriad Pro" pitchFamily="34" charset="0"/>
              <a:cs typeface="Arial" panose="020B0604020202020204" pitchFamily="34" charset="0"/>
            </a:rPr>
            <a:t>Giải quyết các vấn đề trong thực tế cuộc sống.</a:t>
          </a:r>
        </a:p>
      </dsp:txBody>
      <dsp:txXfrm>
        <a:off x="430451" y="4520509"/>
        <a:ext cx="8946211" cy="565184"/>
      </dsp:txXfrm>
    </dsp:sp>
    <dsp:sp modelId="{C0FC4435-FF6F-4E4C-B55D-D77A2A813A7D}">
      <dsp:nvSpPr>
        <dsp:cNvPr id="0" name=""/>
        <dsp:cNvSpPr/>
      </dsp:nvSpPr>
      <dsp:spPr>
        <a:xfrm>
          <a:off x="77211" y="4449861"/>
          <a:ext cx="706480" cy="706480"/>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62745-67BD-4D1A-BEA0-8543E2F5AE99}">
      <dsp:nvSpPr>
        <dsp:cNvPr id="0" name=""/>
        <dsp:cNvSpPr/>
      </dsp:nvSpPr>
      <dsp:spPr>
        <a:xfrm rot="16200000">
          <a:off x="1355940" y="-1355940"/>
          <a:ext cx="1877040" cy="4588921"/>
        </a:xfrm>
        <a:prstGeom prst="round1Rect">
          <a:avLst/>
        </a:prstGeom>
        <a:solidFill>
          <a:schemeClr val="accent1">
            <a:lumMod val="20000"/>
            <a:lumOff val="8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solidFill>
              <a:latin typeface="Myriad Pro" panose="020B0503030403020204" pitchFamily="34" charset="0"/>
              <a:cs typeface="Arial" panose="020B0604020202020204" pitchFamily="34" charset="0"/>
            </a:rPr>
            <a:t>Tinh</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giản</a:t>
          </a:r>
          <a:r>
            <a:rPr lang="en-US" sz="2000" kern="1200" dirty="0">
              <a:solidFill>
                <a:schemeClr val="tx1"/>
              </a:solidFill>
              <a:latin typeface="Myriad Pro" panose="020B0503030403020204" pitchFamily="34" charset="0"/>
              <a:cs typeface="Arial" panose="020B0604020202020204" pitchFamily="34" charset="0"/>
            </a:rPr>
            <a:t> ở </a:t>
          </a:r>
          <a:r>
            <a:rPr lang="en-US" sz="2000" kern="1200" dirty="0" err="1">
              <a:solidFill>
                <a:schemeClr val="tx1"/>
              </a:solidFill>
              <a:latin typeface="Myriad Pro" panose="020B0503030403020204" pitchFamily="34" charset="0"/>
              <a:cs typeface="Arial" panose="020B0604020202020204" pitchFamily="34" charset="0"/>
            </a:rPr>
            <a:t>mức</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độ</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hợp</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lí</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phổ</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thông</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hóa</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kiến</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thức</a:t>
          </a:r>
          <a:r>
            <a:rPr lang="en-US" sz="2000" kern="1200" dirty="0">
              <a:solidFill>
                <a:schemeClr val="tx1"/>
              </a:solidFill>
              <a:latin typeface="Myriad Pro" panose="020B0503030403020204" pitchFamily="34" charset="0"/>
              <a:cs typeface="Arial" panose="020B0604020202020204" pitchFamily="34" charset="0"/>
            </a:rPr>
            <a:t>, c</a:t>
          </a:r>
          <a:r>
            <a:rPr lang="vi-VN" sz="2000" kern="1200" dirty="0">
              <a:solidFill>
                <a:schemeClr val="tx1"/>
              </a:solidFill>
              <a:latin typeface="Myriad Pro" panose="020B0503030403020204" pitchFamily="34" charset="0"/>
              <a:cs typeface="Arial" panose="020B0604020202020204" pitchFamily="34" charset="0"/>
            </a:rPr>
            <a:t>ác đơn vị kiến thức đưa ra vừa phải</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dễ</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hiểu</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dễ</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nhớ</a:t>
          </a:r>
          <a:r>
            <a:rPr lang="en-US" sz="2000" kern="1200" dirty="0">
              <a:solidFill>
                <a:schemeClr val="tx1"/>
              </a:solidFill>
              <a:latin typeface="Myriad Pro" panose="020B0503030403020204" pitchFamily="34" charset="0"/>
              <a:cs typeface="Arial" panose="020B0604020202020204" pitchFamily="34" charset="0"/>
            </a:rPr>
            <a:t>.</a:t>
          </a:r>
        </a:p>
      </dsp:txBody>
      <dsp:txXfrm rot="5400000">
        <a:off x="0" y="0"/>
        <a:ext cx="4588921" cy="1407780"/>
      </dsp:txXfrm>
    </dsp:sp>
    <dsp:sp modelId="{4B99E67B-5BD9-430E-B16A-C327A0CEF407}">
      <dsp:nvSpPr>
        <dsp:cNvPr id="0" name=""/>
        <dsp:cNvSpPr/>
      </dsp:nvSpPr>
      <dsp:spPr>
        <a:xfrm>
          <a:off x="4588921" y="0"/>
          <a:ext cx="4588921" cy="1877040"/>
        </a:xfrm>
        <a:prstGeom prst="round1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Myriad Pro" panose="020B0503030403020204" pitchFamily="34" charset="0"/>
              <a:cs typeface="Arial" panose="020B0604020202020204" pitchFamily="34" charset="0"/>
            </a:rPr>
            <a:t>S</a:t>
          </a:r>
          <a:r>
            <a:rPr lang="vi-VN" sz="2000" kern="1200" dirty="0">
              <a:solidFill>
                <a:schemeClr val="tx1"/>
              </a:solidFill>
              <a:latin typeface="Myriad Pro" panose="020B0503030403020204" pitchFamily="34" charset="0"/>
              <a:cs typeface="Arial" panose="020B0604020202020204" pitchFamily="34" charset="0"/>
            </a:rPr>
            <a:t>ử dụng nhiều sơ đồ, </a:t>
          </a:r>
          <a:r>
            <a:rPr lang="en-US" sz="2000" kern="1200" dirty="0" err="1">
              <a:solidFill>
                <a:schemeClr val="tx1"/>
              </a:solidFill>
              <a:latin typeface="Myriad Pro" panose="020B0503030403020204" pitchFamily="34" charset="0"/>
              <a:cs typeface="Arial" panose="020B0604020202020204" pitchFamily="34" charset="0"/>
            </a:rPr>
            <a:t>bản</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đồ</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biểu</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đồ</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trục</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thời</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gian</a:t>
          </a:r>
          <a:r>
            <a:rPr lang="en-US" sz="2000" kern="1200" dirty="0">
              <a:solidFill>
                <a:schemeClr val="tx1"/>
              </a:solidFill>
              <a:latin typeface="Myriad Pro" panose="020B0503030403020204" pitchFamily="34" charset="0"/>
              <a:cs typeface="Arial" panose="020B0604020202020204" pitchFamily="34" charset="0"/>
            </a:rPr>
            <a:t> </a:t>
          </a:r>
          <a:r>
            <a:rPr lang="vi-VN" sz="2000" kern="1200" dirty="0">
              <a:solidFill>
                <a:schemeClr val="tx1"/>
              </a:solidFill>
              <a:latin typeface="Myriad Pro" panose="020B0503030403020204" pitchFamily="34" charset="0"/>
              <a:cs typeface="Arial" panose="020B0604020202020204" pitchFamily="34" charset="0"/>
            </a:rPr>
            <a:t>hình ảnh</a:t>
          </a:r>
          <a:r>
            <a:rPr lang="en-US" sz="2000" kern="1200" dirty="0">
              <a:solidFill>
                <a:schemeClr val="tx1"/>
              </a:solidFill>
              <a:latin typeface="Myriad Pro" panose="020B0503030403020204" pitchFamily="34" charset="0"/>
              <a:cs typeface="Arial" panose="020B0604020202020204" pitchFamily="34" charset="0"/>
            </a:rPr>
            <a:t>  </a:t>
          </a:r>
        </a:p>
      </dsp:txBody>
      <dsp:txXfrm>
        <a:off x="4588921" y="0"/>
        <a:ext cx="4588921" cy="1407780"/>
      </dsp:txXfrm>
    </dsp:sp>
    <dsp:sp modelId="{9D8FE5AA-4776-473E-86B1-FB851F860971}">
      <dsp:nvSpPr>
        <dsp:cNvPr id="0" name=""/>
        <dsp:cNvSpPr/>
      </dsp:nvSpPr>
      <dsp:spPr>
        <a:xfrm rot="10800000">
          <a:off x="0" y="1871972"/>
          <a:ext cx="4588921" cy="1877040"/>
        </a:xfrm>
        <a:prstGeom prst="round1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Myriad Pro" panose="020B0503030403020204" pitchFamily="34" charset="0"/>
              <a:cs typeface="Arial" panose="020B0604020202020204" pitchFamily="34" charset="0"/>
            </a:rPr>
            <a:t>G</a:t>
          </a:r>
          <a:r>
            <a:rPr lang="vi-VN" sz="2000" kern="1200" dirty="0">
              <a:solidFill>
                <a:schemeClr val="tx1"/>
              </a:solidFill>
              <a:latin typeface="Myriad Pro" panose="020B0503030403020204" pitchFamily="34" charset="0"/>
              <a:cs typeface="Arial" panose="020B0604020202020204" pitchFamily="34" charset="0"/>
            </a:rPr>
            <a:t>iúp </a:t>
          </a:r>
          <a:r>
            <a:rPr lang="vi-VN" sz="2000" kern="1200" dirty="0">
              <a:solidFill>
                <a:schemeClr val="tx1"/>
              </a:solidFill>
              <a:latin typeface="Myriad Pro" panose="020B0503030403020204" pitchFamily="34" charset="0"/>
            </a:rPr>
            <a:t>người học vận dụng để giải quyết những</a:t>
          </a:r>
          <a:r>
            <a:rPr lang="en-US" sz="2000" kern="1200" dirty="0">
              <a:solidFill>
                <a:schemeClr val="tx1"/>
              </a:solidFill>
              <a:latin typeface="Myriad Pro" panose="020B0503030403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vấn</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đề</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của</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cuộc</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sống</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tăng</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cường</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các</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hoạt</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động</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nhóm</a:t>
          </a:r>
          <a:endParaRPr lang="en-US" sz="2000" kern="1200" dirty="0">
            <a:solidFill>
              <a:schemeClr val="tx1"/>
            </a:solidFill>
            <a:latin typeface="Myriad Pro" panose="020B0503030403020204" pitchFamily="34" charset="0"/>
            <a:cs typeface="Arial" panose="020B0604020202020204" pitchFamily="34" charset="0"/>
          </a:endParaRPr>
        </a:p>
      </dsp:txBody>
      <dsp:txXfrm rot="10800000">
        <a:off x="0" y="2341232"/>
        <a:ext cx="4588921" cy="1407780"/>
      </dsp:txXfrm>
    </dsp:sp>
    <dsp:sp modelId="{E9A715A9-765C-4E94-91DE-5928ACCD0BCC}">
      <dsp:nvSpPr>
        <dsp:cNvPr id="0" name=""/>
        <dsp:cNvSpPr/>
      </dsp:nvSpPr>
      <dsp:spPr>
        <a:xfrm rot="5400000">
          <a:off x="5944861" y="521100"/>
          <a:ext cx="1877040" cy="4588921"/>
        </a:xfrm>
        <a:prstGeom prst="round1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solidFill>
              <a:latin typeface="Myriad Pro" panose="020B0503030403020204" pitchFamily="34" charset="0"/>
              <a:cs typeface="Arial" panose="020B0604020202020204" pitchFamily="34" charset="0"/>
            </a:rPr>
            <a:t>Viết</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theo</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hướng</a:t>
          </a:r>
          <a:r>
            <a:rPr lang="en-US" sz="2000" kern="1200" dirty="0">
              <a:solidFill>
                <a:schemeClr val="tx1"/>
              </a:solidFill>
              <a:latin typeface="Myriad Pro" panose="020B0503030403020204" pitchFamily="34" charset="0"/>
              <a:cs typeface="Arial" panose="020B0604020202020204" pitchFamily="34" charset="0"/>
            </a:rPr>
            <a:t> </a:t>
          </a:r>
          <a:r>
            <a:rPr lang="en-US" sz="2000" kern="1200" dirty="0" err="1">
              <a:solidFill>
                <a:schemeClr val="tx1"/>
              </a:solidFill>
              <a:latin typeface="Myriad Pro" panose="020B0503030403020204" pitchFamily="34" charset="0"/>
              <a:cs typeface="Arial" panose="020B0604020202020204" pitchFamily="34" charset="0"/>
            </a:rPr>
            <a:t>mở</a:t>
          </a:r>
          <a:endParaRPr lang="en-US" sz="2000" kern="1200" dirty="0">
            <a:solidFill>
              <a:schemeClr val="tx1"/>
            </a:solidFill>
            <a:latin typeface="Myriad Pro" panose="020B0503030403020204" pitchFamily="34" charset="0"/>
            <a:cs typeface="Arial" panose="020B0604020202020204" pitchFamily="34" charset="0"/>
          </a:endParaRPr>
        </a:p>
      </dsp:txBody>
      <dsp:txXfrm rot="-5400000">
        <a:off x="4588921" y="2346300"/>
        <a:ext cx="4588921" cy="1407780"/>
      </dsp:txXfrm>
    </dsp:sp>
    <dsp:sp modelId="{3D11BDC0-5DE8-40B8-B172-61933AD0C816}">
      <dsp:nvSpPr>
        <dsp:cNvPr id="0" name=""/>
        <dsp:cNvSpPr/>
      </dsp:nvSpPr>
      <dsp:spPr>
        <a:xfrm>
          <a:off x="2737181" y="1407780"/>
          <a:ext cx="3703479" cy="938520"/>
        </a:xfrm>
        <a:prstGeom prst="round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Myriad Pro" panose="020B0503030403020204" pitchFamily="34" charset="0"/>
              <a:cs typeface="Arial" panose="020B0604020202020204" pitchFamily="34" charset="0"/>
            </a:rPr>
            <a:t> </a:t>
          </a:r>
          <a:r>
            <a:rPr lang="en-US" sz="2800" b="1" kern="1200" dirty="0">
              <a:solidFill>
                <a:srgbClr val="002060"/>
              </a:solidFill>
              <a:latin typeface="Myriad Pro" panose="020B0503030403020204" pitchFamily="34" charset="0"/>
              <a:cs typeface="Arial" panose="020B0604020202020204" pitchFamily="34" charset="0"/>
            </a:rPr>
            <a:t>DỄ DẠY – DỄ HỌC</a:t>
          </a:r>
        </a:p>
      </dsp:txBody>
      <dsp:txXfrm>
        <a:off x="2782996" y="1453595"/>
        <a:ext cx="3611849" cy="846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9E827-D72B-4742-A3F3-682D8FA5BEE2}">
      <dsp:nvSpPr>
        <dsp:cNvPr id="0" name=""/>
        <dsp:cNvSpPr/>
      </dsp:nvSpPr>
      <dsp:spPr>
        <a:xfrm>
          <a:off x="861629" y="35386"/>
          <a:ext cx="4980220" cy="4980220"/>
        </a:xfrm>
        <a:prstGeom prst="circularArrow">
          <a:avLst>
            <a:gd name="adj1" fmla="val 5274"/>
            <a:gd name="adj2" fmla="val 312630"/>
            <a:gd name="adj3" fmla="val 14251270"/>
            <a:gd name="adj4" fmla="val 17113491"/>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C869BB-93EF-44EE-BFF0-58E254CD36C3}">
      <dsp:nvSpPr>
        <dsp:cNvPr id="0" name=""/>
        <dsp:cNvSpPr/>
      </dsp:nvSpPr>
      <dsp:spPr>
        <a:xfrm>
          <a:off x="2402853" y="2473"/>
          <a:ext cx="1868588" cy="9342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Myriad Pro" pitchFamily="34" charset="0"/>
              <a:cs typeface="Arial" panose="020B0604020202020204" pitchFamily="34" charset="0"/>
            </a:rPr>
            <a:t>Tên bài</a:t>
          </a:r>
          <a:endParaRPr lang="en-US" sz="1700" b="1" kern="1200" dirty="0">
            <a:latin typeface="Myriad Pro" pitchFamily="34" charset="0"/>
            <a:cs typeface="Arial" panose="020B0604020202020204" pitchFamily="34" charset="0"/>
          </a:endParaRPr>
        </a:p>
      </dsp:txBody>
      <dsp:txXfrm>
        <a:off x="2448461" y="48081"/>
        <a:ext cx="1777372" cy="843078"/>
      </dsp:txXfrm>
    </dsp:sp>
    <dsp:sp modelId="{B510B496-B7D3-4AB0-B6ED-187F601D97BC}">
      <dsp:nvSpPr>
        <dsp:cNvPr id="0" name=""/>
        <dsp:cNvSpPr/>
      </dsp:nvSpPr>
      <dsp:spPr>
        <a:xfrm>
          <a:off x="4152548" y="1012660"/>
          <a:ext cx="1868588" cy="934294"/>
        </a:xfrm>
        <a:prstGeom prst="round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Yêu cầu cần đạt</a:t>
          </a:r>
          <a:endParaRPr lang="en-US" sz="1700" b="1" kern="1200" dirty="0">
            <a:latin typeface="Arial" panose="020B0604020202020204" pitchFamily="34" charset="0"/>
            <a:cs typeface="Arial" panose="020B0604020202020204" pitchFamily="34" charset="0"/>
          </a:endParaRPr>
        </a:p>
      </dsp:txBody>
      <dsp:txXfrm>
        <a:off x="4198156" y="1058268"/>
        <a:ext cx="1777372" cy="843078"/>
      </dsp:txXfrm>
    </dsp:sp>
    <dsp:sp modelId="{04E97D54-0660-4A25-AEFB-601A469DBEA1}">
      <dsp:nvSpPr>
        <dsp:cNvPr id="0" name=""/>
        <dsp:cNvSpPr/>
      </dsp:nvSpPr>
      <dsp:spPr>
        <a:xfrm>
          <a:off x="4053625" y="3033033"/>
          <a:ext cx="2066434" cy="934294"/>
        </a:xfrm>
        <a:prstGeom prst="round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Hoạt động</a:t>
          </a:r>
        </a:p>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 mở đầu bài học</a:t>
          </a:r>
          <a:endParaRPr lang="en-US" sz="1700" b="1" kern="1200" dirty="0">
            <a:latin typeface="Arial" panose="020B0604020202020204" pitchFamily="34" charset="0"/>
            <a:cs typeface="Arial" panose="020B0604020202020204" pitchFamily="34" charset="0"/>
          </a:endParaRPr>
        </a:p>
      </dsp:txBody>
      <dsp:txXfrm>
        <a:off x="4099233" y="3078641"/>
        <a:ext cx="1975218" cy="843078"/>
      </dsp:txXfrm>
    </dsp:sp>
    <dsp:sp modelId="{F659DB88-A03A-47A4-9C5C-EBB1CF1CD2E8}">
      <dsp:nvSpPr>
        <dsp:cNvPr id="0" name=""/>
        <dsp:cNvSpPr/>
      </dsp:nvSpPr>
      <dsp:spPr>
        <a:xfrm>
          <a:off x="2254945" y="4043220"/>
          <a:ext cx="2164404" cy="934294"/>
        </a:xfrm>
        <a:prstGeom prst="round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Hoạt động hình thành kiến thức mới</a:t>
          </a:r>
          <a:endParaRPr lang="en-US" sz="1700" b="1" kern="1200" dirty="0">
            <a:latin typeface="Arial" panose="020B0604020202020204" pitchFamily="34" charset="0"/>
            <a:cs typeface="Arial" panose="020B0604020202020204" pitchFamily="34" charset="0"/>
          </a:endParaRPr>
        </a:p>
      </dsp:txBody>
      <dsp:txXfrm>
        <a:off x="2300553" y="4088828"/>
        <a:ext cx="2073188" cy="843078"/>
      </dsp:txXfrm>
    </dsp:sp>
    <dsp:sp modelId="{C2EE7979-49CC-436B-BD20-56FA162886B1}">
      <dsp:nvSpPr>
        <dsp:cNvPr id="0" name=""/>
        <dsp:cNvSpPr/>
      </dsp:nvSpPr>
      <dsp:spPr>
        <a:xfrm>
          <a:off x="451345" y="2995364"/>
          <a:ext cx="1868588" cy="934294"/>
        </a:xfrm>
        <a:prstGeom prst="round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Luyện tập</a:t>
          </a:r>
          <a:endParaRPr lang="en-US" sz="1700" b="1" kern="1200" dirty="0">
            <a:latin typeface="Arial" panose="020B0604020202020204" pitchFamily="34" charset="0"/>
            <a:cs typeface="Arial" panose="020B0604020202020204" pitchFamily="34" charset="0"/>
          </a:endParaRPr>
        </a:p>
      </dsp:txBody>
      <dsp:txXfrm>
        <a:off x="496953" y="3040972"/>
        <a:ext cx="1777372" cy="843078"/>
      </dsp:txXfrm>
    </dsp:sp>
    <dsp:sp modelId="{1756EA56-22A4-4C38-99C1-AD44AF7EA232}">
      <dsp:nvSpPr>
        <dsp:cNvPr id="0" name=""/>
        <dsp:cNvSpPr/>
      </dsp:nvSpPr>
      <dsp:spPr>
        <a:xfrm>
          <a:off x="653159" y="1012660"/>
          <a:ext cx="1868588" cy="93429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Vận dụng</a:t>
          </a:r>
          <a:endParaRPr lang="en-US" sz="1700" b="1" kern="1200" dirty="0">
            <a:latin typeface="Arial" panose="020B0604020202020204" pitchFamily="34" charset="0"/>
            <a:cs typeface="Arial" panose="020B0604020202020204" pitchFamily="34" charset="0"/>
          </a:endParaRPr>
        </a:p>
      </dsp:txBody>
      <dsp:txXfrm>
        <a:off x="698767" y="1058268"/>
        <a:ext cx="1777372" cy="8430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CCC2E-90FE-4FFA-9698-16FC2FF1192F}">
      <dsp:nvSpPr>
        <dsp:cNvPr id="0" name=""/>
        <dsp:cNvSpPr/>
      </dsp:nvSpPr>
      <dsp:spPr>
        <a:xfrm>
          <a:off x="0" y="506528"/>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BC1E6F-187D-49D9-8C62-6C46A070AA98}">
      <dsp:nvSpPr>
        <dsp:cNvPr id="0" name=""/>
        <dsp:cNvSpPr/>
      </dsp:nvSpPr>
      <dsp:spPr>
        <a:xfrm>
          <a:off x="525780" y="19448"/>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endParaRPr lang="en-US" sz="3300" kern="1200"/>
        </a:p>
      </dsp:txBody>
      <dsp:txXfrm>
        <a:off x="573335" y="67003"/>
        <a:ext cx="7265810" cy="879050"/>
      </dsp:txXfrm>
    </dsp:sp>
    <dsp:sp modelId="{4A8822BE-1B73-4660-A665-40BDC77BC7C7}">
      <dsp:nvSpPr>
        <dsp:cNvPr id="0" name=""/>
        <dsp:cNvSpPr/>
      </dsp:nvSpPr>
      <dsp:spPr>
        <a:xfrm>
          <a:off x="0" y="200340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90A43F-0B38-483E-8D33-34E0A4F4BCB5}">
      <dsp:nvSpPr>
        <dsp:cNvPr id="0" name=""/>
        <dsp:cNvSpPr/>
      </dsp:nvSpPr>
      <dsp:spPr>
        <a:xfrm>
          <a:off x="525780" y="151632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endParaRPr lang="en-US" sz="3300" kern="1200"/>
        </a:p>
      </dsp:txBody>
      <dsp:txXfrm>
        <a:off x="573335" y="1563884"/>
        <a:ext cx="7265810" cy="879050"/>
      </dsp:txXfrm>
    </dsp:sp>
    <dsp:sp modelId="{D3BD084B-11D8-4632-97FE-8C8F47089D51}">
      <dsp:nvSpPr>
        <dsp:cNvPr id="0" name=""/>
        <dsp:cNvSpPr/>
      </dsp:nvSpPr>
      <dsp:spPr>
        <a:xfrm>
          <a:off x="0" y="350028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CC465-EAF8-40DD-A9C3-0AEE9C6F9D5E}">
      <dsp:nvSpPr>
        <dsp:cNvPr id="0" name=""/>
        <dsp:cNvSpPr/>
      </dsp:nvSpPr>
      <dsp:spPr>
        <a:xfrm>
          <a:off x="525780" y="301320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endParaRPr lang="en-US" sz="3300" kern="1200"/>
        </a:p>
      </dsp:txBody>
      <dsp:txXfrm>
        <a:off x="573335" y="3060764"/>
        <a:ext cx="7265810" cy="8790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0470D-2E55-417A-9692-A4555326F5D7}">
      <dsp:nvSpPr>
        <dsp:cNvPr id="0" name=""/>
        <dsp:cNvSpPr/>
      </dsp:nvSpPr>
      <dsp:spPr>
        <a:xfrm rot="5400000">
          <a:off x="-191622" y="210494"/>
          <a:ext cx="1277483" cy="894238"/>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5">
                  <a:lumMod val="50000"/>
                </a:schemeClr>
              </a:solidFill>
            </a:rPr>
            <a:t>1</a:t>
          </a:r>
        </a:p>
      </dsp:txBody>
      <dsp:txXfrm rot="-5400000">
        <a:off x="1" y="465990"/>
        <a:ext cx="894238" cy="383245"/>
      </dsp:txXfrm>
    </dsp:sp>
    <dsp:sp modelId="{E8D42C4E-C058-4D72-9AEB-894DE5728DAF}">
      <dsp:nvSpPr>
        <dsp:cNvPr id="0" name=""/>
        <dsp:cNvSpPr/>
      </dsp:nvSpPr>
      <dsp:spPr>
        <a:xfrm rot="5400000">
          <a:off x="3356215" y="-2443105"/>
          <a:ext cx="830801" cy="57547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endParaRPr lang="en-US" sz="2000" kern="1200" dirty="0"/>
        </a:p>
        <a:p>
          <a:pPr marL="228600" lvl="1" indent="-228600" algn="l" defTabSz="889000" rtl="0">
            <a:lnSpc>
              <a:spcPct val="90000"/>
            </a:lnSpc>
            <a:spcBef>
              <a:spcPct val="0"/>
            </a:spcBef>
            <a:spcAft>
              <a:spcPct val="15000"/>
            </a:spcAft>
            <a:buChar char="•"/>
          </a:pPr>
          <a:r>
            <a:rPr lang="en-US" sz="2000" kern="1200" dirty="0" err="1">
              <a:latin typeface="Arial" panose="020B0604020202020204" pitchFamily="34" charset="0"/>
              <a:cs typeface="Arial" panose="020B0604020202020204" pitchFamily="34" charset="0"/>
            </a:rPr>
            <a:t>Sách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được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thiết</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kế</a:t>
          </a:r>
          <a:r>
            <a:rPr lang="en-US" sz="2000" kern="1200" dirty="0">
              <a:latin typeface="Arial" panose="020B0604020202020204" pitchFamily="34" charset="0"/>
              <a:cs typeface="Arial" panose="020B0604020202020204" pitchFamily="34" charset="0"/>
            </a:rPr>
            <a:t> 4 </a:t>
          </a:r>
          <a:r>
            <a:rPr lang="en-US" sz="2000" kern="1200" dirty="0" err="1">
              <a:latin typeface="Arial" panose="020B0604020202020204" pitchFamily="34" charset="0"/>
              <a:cs typeface="Arial" panose="020B0604020202020204" pitchFamily="34" charset="0"/>
            </a:rPr>
            <a:t>màu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màu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sắc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phù</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hợp</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với</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tâm</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lí</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thị</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giác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của</a:t>
          </a:r>
          <a:r>
            <a:rPr lang="en-US" sz="2000" kern="1200" dirty="0">
              <a:latin typeface="Arial" panose="020B0604020202020204" pitchFamily="34" charset="0"/>
              <a:cs typeface="Arial" panose="020B0604020202020204" pitchFamily="34" charset="0"/>
            </a:rPr>
            <a:t> HS, </a:t>
          </a:r>
          <a:r>
            <a:rPr lang="en-US" sz="2000" kern="1200" dirty="0" err="1">
              <a:latin typeface="Arial" panose="020B0604020202020204" pitchFamily="34" charset="0"/>
              <a:cs typeface="Arial" panose="020B0604020202020204" pitchFamily="34" charset="0"/>
            </a:rPr>
            <a:t>sinh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động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hấp</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dẫn</a:t>
          </a:r>
          <a:r>
            <a:rPr lang="en-US" sz="2000" kern="1200" dirty="0">
              <a:latin typeface="Arial" panose="020B0604020202020204" pitchFamily="34" charset="0"/>
              <a:cs typeface="Arial" panose="020B0604020202020204" pitchFamily="34" charset="0"/>
            </a:rPr>
            <a:t>.</a:t>
          </a:r>
          <a:endParaRPr lang="en-US" sz="2000" kern="1200" dirty="0"/>
        </a:p>
      </dsp:txBody>
      <dsp:txXfrm rot="-5400000">
        <a:off x="894238" y="59428"/>
        <a:ext cx="5714199" cy="749689"/>
      </dsp:txXfrm>
    </dsp:sp>
    <dsp:sp modelId="{8B6C5EB9-C703-4F5E-9BFF-163505F203CE}">
      <dsp:nvSpPr>
        <dsp:cNvPr id="0" name=""/>
        <dsp:cNvSpPr/>
      </dsp:nvSpPr>
      <dsp:spPr>
        <a:xfrm rot="5400000">
          <a:off x="-191622" y="1349746"/>
          <a:ext cx="1277483" cy="894238"/>
        </a:xfrm>
        <a:prstGeom prst="chevron">
          <a:avLst/>
        </a:prstGeom>
        <a:solidFill>
          <a:schemeClr val="accent3">
            <a:hueOff val="903533"/>
            <a:satOff val="33333"/>
            <a:lumOff val="-4902"/>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5">
                  <a:lumMod val="50000"/>
                </a:schemeClr>
              </a:solidFill>
            </a:rPr>
            <a:t>2</a:t>
          </a:r>
        </a:p>
      </dsp:txBody>
      <dsp:txXfrm rot="-5400000">
        <a:off x="1" y="1605242"/>
        <a:ext cx="894238" cy="383245"/>
      </dsp:txXfrm>
    </dsp:sp>
    <dsp:sp modelId="{D83B281B-0B6E-44EF-8E19-AD3153C0BFE9}">
      <dsp:nvSpPr>
        <dsp:cNvPr id="0" name=""/>
        <dsp:cNvSpPr/>
      </dsp:nvSpPr>
      <dsp:spPr>
        <a:xfrm rot="5400000">
          <a:off x="3356434" y="-1304071"/>
          <a:ext cx="830364" cy="5754755"/>
        </a:xfrm>
        <a:prstGeom prst="round2SameRect">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endParaRPr lang="en-US" sz="2000" kern="1200" dirty="0"/>
        </a:p>
        <a:p>
          <a:pPr marL="228600" lvl="1" indent="-228600" algn="l" defTabSz="889000" rtl="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Cách thiết kế lôgic, thống nhất, nhưng vẫn thể hiện sự đa dạng giữa các bài học.</a:t>
          </a:r>
          <a:endParaRPr lang="en-US" sz="2000" kern="1200" dirty="0"/>
        </a:p>
      </dsp:txBody>
      <dsp:txXfrm rot="-5400000">
        <a:off x="894239" y="1198659"/>
        <a:ext cx="5714220" cy="749294"/>
      </dsp:txXfrm>
    </dsp:sp>
    <dsp:sp modelId="{837C1E71-DE62-4E36-8D2F-06146DEE95FB}">
      <dsp:nvSpPr>
        <dsp:cNvPr id="0" name=""/>
        <dsp:cNvSpPr/>
      </dsp:nvSpPr>
      <dsp:spPr>
        <a:xfrm rot="5400000">
          <a:off x="-191622" y="2488998"/>
          <a:ext cx="1277483" cy="894238"/>
        </a:xfrm>
        <a:prstGeom prst="chevron">
          <a:avLst/>
        </a:prstGeom>
        <a:solidFill>
          <a:schemeClr val="accent3">
            <a:hueOff val="1807066"/>
            <a:satOff val="66667"/>
            <a:lumOff val="-9804"/>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5">
                  <a:lumMod val="50000"/>
                </a:schemeClr>
              </a:solidFill>
            </a:rPr>
            <a:t>3</a:t>
          </a:r>
        </a:p>
      </dsp:txBody>
      <dsp:txXfrm rot="-5400000">
        <a:off x="1" y="2744494"/>
        <a:ext cx="894238" cy="383245"/>
      </dsp:txXfrm>
    </dsp:sp>
    <dsp:sp modelId="{6247F934-C3E1-4A41-91DF-27049531F863}">
      <dsp:nvSpPr>
        <dsp:cNvPr id="0" name=""/>
        <dsp:cNvSpPr/>
      </dsp:nvSpPr>
      <dsp:spPr>
        <a:xfrm rot="5400000">
          <a:off x="3356434" y="-164819"/>
          <a:ext cx="830364" cy="5754755"/>
        </a:xfrm>
        <a:prstGeom prst="round2SameRect">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endParaRPr lang="en-US" sz="2000" kern="1200" dirty="0"/>
        </a:p>
        <a:p>
          <a:pPr marL="228600" lvl="1" indent="-228600" algn="l" defTabSz="889000" rtl="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Hình ảnh được lựa chọn kĩ lưỡng, phù hợp với nội dung bài học, đều có bản quyền.</a:t>
          </a:r>
          <a:endParaRPr lang="en-US" sz="2000" kern="1200" dirty="0"/>
        </a:p>
      </dsp:txBody>
      <dsp:txXfrm rot="-5400000">
        <a:off x="894239" y="2337911"/>
        <a:ext cx="5714220" cy="749294"/>
      </dsp:txXfrm>
    </dsp:sp>
    <dsp:sp modelId="{03375056-2D69-4F56-94D6-CCE235408942}">
      <dsp:nvSpPr>
        <dsp:cNvPr id="0" name=""/>
        <dsp:cNvSpPr/>
      </dsp:nvSpPr>
      <dsp:spPr>
        <a:xfrm rot="5400000">
          <a:off x="-191622" y="3845823"/>
          <a:ext cx="1277483" cy="894238"/>
        </a:xfrm>
        <a:prstGeom prst="chevron">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5">
                  <a:lumMod val="50000"/>
                </a:schemeClr>
              </a:solidFill>
            </a:rPr>
            <a:t>4</a:t>
          </a:r>
        </a:p>
      </dsp:txBody>
      <dsp:txXfrm rot="-5400000">
        <a:off x="1" y="4101319"/>
        <a:ext cx="894238" cy="383245"/>
      </dsp:txXfrm>
    </dsp:sp>
    <dsp:sp modelId="{75A9AC9C-8ED4-4726-8414-D4273707F279}">
      <dsp:nvSpPr>
        <dsp:cNvPr id="0" name=""/>
        <dsp:cNvSpPr/>
      </dsp:nvSpPr>
      <dsp:spPr>
        <a:xfrm rot="5400000">
          <a:off x="3138862" y="1192005"/>
          <a:ext cx="1265508" cy="5754755"/>
        </a:xfrm>
        <a:prstGeom prst="round2Same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endParaRPr lang="en-US" sz="2000" kern="1200" dirty="0"/>
        </a:p>
        <a:p>
          <a:pPr marL="228600" lvl="1" indent="-228600" algn="l" defTabSz="889000" rtl="0">
            <a:lnSpc>
              <a:spcPct val="90000"/>
            </a:lnSpc>
            <a:spcBef>
              <a:spcPct val="0"/>
            </a:spcBef>
            <a:spcAft>
              <a:spcPct val="15000"/>
            </a:spcAft>
            <a:buChar char="•"/>
          </a:pP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hình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ảnh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được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sử</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dụng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nhằm</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rèn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luyện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kĩ</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năng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hình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thành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kiến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thức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cho</a:t>
          </a:r>
          <a:r>
            <a:rPr lang="en-US" sz="2000" kern="1200" dirty="0">
              <a:latin typeface="Arial" panose="020B0604020202020204" pitchFamily="34" charset="0"/>
              <a:cs typeface="Arial" panose="020B0604020202020204" pitchFamily="34" charset="0"/>
            </a:rPr>
            <a:t> HS, </a:t>
          </a: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hình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ảnh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mang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tính</a:t>
          </a:r>
          <a:r>
            <a:rPr lang="en-US" sz="2000" kern="1200" dirty="0">
              <a:latin typeface="Arial" panose="020B0604020202020204" pitchFamily="34" charset="0"/>
              <a:cs typeface="Arial" panose="020B0604020202020204" pitchFamily="34" charset="0"/>
            </a:rPr>
            <a:t> minh </a:t>
          </a:r>
          <a:r>
            <a:rPr lang="en-US" sz="2000" kern="1200" dirty="0" err="1">
              <a:latin typeface="Arial" panose="020B0604020202020204" pitchFamily="34" charset="0"/>
              <a:cs typeface="Arial" panose="020B0604020202020204" pitchFamily="34" charset="0"/>
            </a:rPr>
            <a:t>họa</a:t>
          </a:r>
          <a:r>
            <a:rPr lang="en-US" sz="2000" kern="1200" dirty="0">
              <a:latin typeface="Arial" panose="020B0604020202020204" pitchFamily="34" charset="0"/>
              <a:cs typeface="Arial" panose="020B0604020202020204" pitchFamily="34" charset="0"/>
            </a:rPr>
            <a:t>.</a:t>
          </a:r>
          <a:endParaRPr lang="en-US" sz="2000" kern="1200" dirty="0"/>
        </a:p>
      </dsp:txBody>
      <dsp:txXfrm rot="-5400000">
        <a:off x="894239" y="3498406"/>
        <a:ext cx="5692978" cy="11419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0754" tIns="45377" rIns="90754" bIns="45377" rtlCol="0"/>
          <a:lstStyle>
            <a:lvl1pPr algn="l">
              <a:defRPr sz="1200"/>
            </a:lvl1pPr>
          </a:lstStyle>
          <a:p>
            <a:pPr>
              <a:defRPr/>
            </a:pPr>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0754" tIns="45377" rIns="90754" bIns="45377" rtlCol="0"/>
          <a:lstStyle>
            <a:lvl1pPr algn="r">
              <a:defRPr sz="1200"/>
            </a:lvl1pPr>
          </a:lstStyle>
          <a:p>
            <a:pPr>
              <a:defRPr/>
            </a:pPr>
            <a:fld id="{61615C0B-6EDC-4690-92A2-9AE221D806D6}" type="datetimeFigureOut">
              <a:rPr lang="en-US"/>
              <a:pPr>
                <a:defRPr/>
              </a:pPr>
              <a:t>2/6/23</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0754" tIns="45377" rIns="90754" bIns="45377"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wrap="square" lIns="90754" tIns="45377" rIns="90754" bIns="45377" numCol="1" anchor="b" anchorCtr="0" compatLnSpc="1">
            <a:prstTxWarp prst="textNoShape">
              <a:avLst/>
            </a:prstTxWarp>
          </a:bodyPr>
          <a:lstStyle>
            <a:lvl1pPr algn="r">
              <a:defRPr sz="1200"/>
            </a:lvl1pPr>
          </a:lstStyle>
          <a:p>
            <a:pPr>
              <a:defRPr/>
            </a:pPr>
            <a:fld id="{63F102A3-DDF8-4578-AF7A-78005675BB3E}" type="slidenum">
              <a:rPr lang="en-US" altLang="en-US"/>
              <a:pPr>
                <a:defRPr/>
              </a:pPr>
              <a:t>‹#›</a:t>
            </a:fld>
            <a:endParaRPr lang="en-US" altLang="en-US"/>
          </a:p>
        </p:txBody>
      </p:sp>
    </p:spTree>
    <p:extLst>
      <p:ext uri="{BB962C8B-B14F-4D97-AF65-F5344CB8AC3E}">
        <p14:creationId xmlns:p14="http://schemas.microsoft.com/office/powerpoint/2010/main" val="2998759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79682" tIns="39841" rIns="79682" bIns="39841" rtlCol="0"/>
          <a:lstStyle>
            <a:lvl1pPr algn="l" eaLnBrk="1" fontAlgn="auto" hangingPunct="1">
              <a:spcBef>
                <a:spcPts val="0"/>
              </a:spcBef>
              <a:spcAft>
                <a:spcPts val="0"/>
              </a:spcAft>
              <a:defRPr sz="1100">
                <a:latin typeface="+mn-lt"/>
                <a:cs typeface="+mn-cs"/>
              </a:defRPr>
            </a:lvl1pPr>
          </a:lstStyle>
          <a:p>
            <a:pPr>
              <a:defRPr/>
            </a:pPr>
            <a:endParaRPr lang="en-US"/>
          </a:p>
        </p:txBody>
      </p:sp>
      <p:sp>
        <p:nvSpPr>
          <p:cNvPr id="3" name="Date Placeholder 2"/>
          <p:cNvSpPr>
            <a:spLocks noGrp="1"/>
          </p:cNvSpPr>
          <p:nvPr>
            <p:ph type="dt" idx="1"/>
          </p:nvPr>
        </p:nvSpPr>
        <p:spPr>
          <a:xfrm>
            <a:off x="3814763" y="0"/>
            <a:ext cx="2919412" cy="493713"/>
          </a:xfrm>
          <a:prstGeom prst="rect">
            <a:avLst/>
          </a:prstGeom>
        </p:spPr>
        <p:txBody>
          <a:bodyPr vert="horz" lIns="79682" tIns="39841" rIns="79682" bIns="39841" rtlCol="0"/>
          <a:lstStyle>
            <a:lvl1pPr algn="r" eaLnBrk="1" fontAlgn="auto" hangingPunct="1">
              <a:spcBef>
                <a:spcPts val="0"/>
              </a:spcBef>
              <a:spcAft>
                <a:spcPts val="0"/>
              </a:spcAft>
              <a:defRPr sz="1100">
                <a:latin typeface="+mn-lt"/>
                <a:cs typeface="+mn-cs"/>
              </a:defRPr>
            </a:lvl1pPr>
          </a:lstStyle>
          <a:p>
            <a:pPr>
              <a:defRPr/>
            </a:pPr>
            <a:fld id="{8F92F8AE-EBF7-42FC-BD74-4F792C676461}" type="datetimeFigureOut">
              <a:rPr lang="en-US"/>
              <a:pPr>
                <a:defRPr/>
              </a:pPr>
              <a:t>2/6/23</a:t>
            </a:fld>
            <a:endParaRPr lang="en-US"/>
          </a:p>
        </p:txBody>
      </p:sp>
      <p:sp>
        <p:nvSpPr>
          <p:cNvPr id="4" name="Slide Image Placeholder 3"/>
          <p:cNvSpPr>
            <a:spLocks noGrp="1" noRot="1" noChangeAspect="1"/>
          </p:cNvSpPr>
          <p:nvPr>
            <p:ph type="sldImg" idx="2"/>
          </p:nvPr>
        </p:nvSpPr>
        <p:spPr>
          <a:xfrm>
            <a:off x="79375" y="738188"/>
            <a:ext cx="6577013" cy="3700462"/>
          </a:xfrm>
          <a:prstGeom prst="rect">
            <a:avLst/>
          </a:prstGeom>
          <a:noFill/>
          <a:ln w="12700">
            <a:solidFill>
              <a:prstClr val="black"/>
            </a:solidFill>
          </a:ln>
        </p:spPr>
        <p:txBody>
          <a:bodyPr vert="horz" lIns="79682" tIns="39841" rIns="79682" bIns="39841" rtlCol="0" anchor="ctr"/>
          <a:lstStyle/>
          <a:p>
            <a:pPr lvl="0"/>
            <a:endParaRPr lang="en-US" noProof="0"/>
          </a:p>
        </p:txBody>
      </p:sp>
      <p:sp>
        <p:nvSpPr>
          <p:cNvPr id="5" name="Notes Placeholder 4"/>
          <p:cNvSpPr>
            <a:spLocks noGrp="1"/>
          </p:cNvSpPr>
          <p:nvPr>
            <p:ph type="body" sz="quarter" idx="3"/>
          </p:nvPr>
        </p:nvSpPr>
        <p:spPr>
          <a:xfrm>
            <a:off x="673100" y="4686300"/>
            <a:ext cx="5389563" cy="4440238"/>
          </a:xfrm>
          <a:prstGeom prst="rect">
            <a:avLst/>
          </a:prstGeom>
        </p:spPr>
        <p:txBody>
          <a:bodyPr vert="horz" lIns="79682" tIns="39841" rIns="79682" bIns="3984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371013"/>
            <a:ext cx="2919413" cy="493712"/>
          </a:xfrm>
          <a:prstGeom prst="rect">
            <a:avLst/>
          </a:prstGeom>
        </p:spPr>
        <p:txBody>
          <a:bodyPr vert="horz" lIns="79682" tIns="39841" rIns="79682" bIns="39841" rtlCol="0" anchor="b"/>
          <a:lstStyle>
            <a:lvl1pPr algn="l" eaLnBrk="1" fontAlgn="auto" hangingPunct="1">
              <a:spcBef>
                <a:spcPts val="0"/>
              </a:spcBef>
              <a:spcAft>
                <a:spcPts val="0"/>
              </a:spcAft>
              <a:defRPr sz="11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14763" y="9371013"/>
            <a:ext cx="2919412" cy="493712"/>
          </a:xfrm>
          <a:prstGeom prst="rect">
            <a:avLst/>
          </a:prstGeom>
        </p:spPr>
        <p:txBody>
          <a:bodyPr vert="horz" wrap="square" lIns="79682" tIns="39841" rIns="79682" bIns="39841" numCol="1" anchor="b" anchorCtr="0" compatLnSpc="1">
            <a:prstTxWarp prst="textNoShape">
              <a:avLst/>
            </a:prstTxWarp>
          </a:bodyPr>
          <a:lstStyle>
            <a:lvl1pPr algn="r" eaLnBrk="1" hangingPunct="1">
              <a:defRPr sz="1100">
                <a:latin typeface="Calibri" pitchFamily="34" charset="0"/>
              </a:defRPr>
            </a:lvl1pPr>
          </a:lstStyle>
          <a:p>
            <a:pPr>
              <a:defRPr/>
            </a:pPr>
            <a:fld id="{423E678B-4E37-4939-A2D3-223201437E0B}" type="slidenum">
              <a:rPr lang="en-US" altLang="en-US"/>
              <a:pPr>
                <a:defRPr/>
              </a:pPr>
              <a:t>‹#›</a:t>
            </a:fld>
            <a:endParaRPr lang="en-US" altLang="en-US"/>
          </a:p>
        </p:txBody>
      </p:sp>
    </p:spTree>
    <p:extLst>
      <p:ext uri="{BB962C8B-B14F-4D97-AF65-F5344CB8AC3E}">
        <p14:creationId xmlns:p14="http://schemas.microsoft.com/office/powerpoint/2010/main" val="2276879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C991C42-AC77-4A96-9FB7-3CA04C87ACDA}" type="slidenum">
              <a:rPr lang="en-US" altLang="en-US" smtClean="0">
                <a:latin typeface="Calibri" pitchFamily="34" charset="0"/>
              </a:rPr>
              <a:pPr/>
              <a:t>2</a:t>
            </a:fld>
            <a:endParaRPr lang="en-US" altLang="en-US">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E97AD70-1DCA-419E-B9A5-2C1F3CFE7BC8}" type="slidenum">
              <a:rPr lang="en-US" altLang="en-US" smtClean="0">
                <a:latin typeface="Calibri" pitchFamily="34" charset="0"/>
              </a:rPr>
              <a:pPr/>
              <a:t>13</a:t>
            </a:fld>
            <a:endParaRPr lang="en-US" alt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2FEF3F4-447F-4067-8CF2-E610DC5736BC}" type="slidenum">
              <a:rPr lang="en-US" altLang="en-US" smtClean="0">
                <a:latin typeface="Calibri" pitchFamily="34" charset="0"/>
              </a:rPr>
              <a:pPr/>
              <a:t>14</a:t>
            </a:fld>
            <a:endParaRPr lang="en-US" altLang="en-US">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B249C6B6-BAEE-4491-B3EE-001FE9D2BD59}" type="slidenum">
              <a:rPr lang="en-US" altLang="en-US" smtClean="0">
                <a:latin typeface="Calibri" pitchFamily="34" charset="0"/>
              </a:rPr>
              <a:pPr/>
              <a:t>15</a:t>
            </a:fld>
            <a:endParaRPr lang="en-US" altLang="en-US">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D3EA776-DCF5-4076-ADAF-209EF7F4547A}" type="slidenum">
              <a:rPr lang="en-US" altLang="en-US" smtClean="0">
                <a:latin typeface="Calibri" pitchFamily="34" charset="0"/>
              </a:rPr>
              <a:pPr/>
              <a:t>23</a:t>
            </a:fld>
            <a:endParaRPr lang="en-US" altLang="en-US">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D3EA776-DCF5-4076-ADAF-209EF7F4547A}" type="slidenum">
              <a:rPr lang="en-US" altLang="en-US" smtClean="0">
                <a:latin typeface="Calibri" pitchFamily="34" charset="0"/>
              </a:rPr>
              <a:pPr/>
              <a:t>24</a:t>
            </a:fld>
            <a:endParaRPr lang="en-US" altLang="en-US">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D3EA776-DCF5-4076-ADAF-209EF7F4547A}" type="slidenum">
              <a:rPr lang="en-US" altLang="en-US" smtClean="0">
                <a:latin typeface="Calibri" pitchFamily="34" charset="0"/>
              </a:rPr>
              <a:pPr/>
              <a:t>25</a:t>
            </a:fld>
            <a:endParaRPr lang="en-US" altLang="en-US">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D3EA776-DCF5-4076-ADAF-209EF7F4547A}" type="slidenum">
              <a:rPr lang="en-US" altLang="en-US" smtClean="0">
                <a:latin typeface="Calibri" pitchFamily="34" charset="0"/>
              </a:rPr>
              <a:pPr/>
              <a:t>26</a:t>
            </a:fld>
            <a:endParaRPr lang="en-US" altLang="en-US">
              <a:latin typeface="Calibri" pitchFamily="34" charset="0"/>
            </a:endParaRPr>
          </a:p>
        </p:txBody>
      </p:sp>
    </p:spTree>
    <p:extLst>
      <p:ext uri="{BB962C8B-B14F-4D97-AF65-F5344CB8AC3E}">
        <p14:creationId xmlns:p14="http://schemas.microsoft.com/office/powerpoint/2010/main" val="5799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1073E52-47F6-4AA1-BD1D-9FBA5DDA1F0F}" type="slidenum">
              <a:rPr lang="en-US" altLang="en-US" smtClean="0">
                <a:latin typeface="Calibri" pitchFamily="34" charset="0"/>
              </a:rPr>
              <a:pPr/>
              <a:t>28</a:t>
            </a:fld>
            <a:endParaRPr lang="en-US" altLang="en-US">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11245BC-98A9-4626-B062-D9AF2C1DC893}" type="slidenum">
              <a:rPr lang="en-US" altLang="en-US" smtClean="0">
                <a:latin typeface="Calibri" pitchFamily="34" charset="0"/>
              </a:rPr>
              <a:pPr/>
              <a:t>29</a:t>
            </a:fld>
            <a:endParaRPr lang="en-US" altLang="en-US">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5B960CF-0727-47F9-9C45-E5B27C390D07}" type="slidenum">
              <a:rPr lang="en-US" altLang="en-US" smtClean="0">
                <a:latin typeface="Calibri" pitchFamily="34" charset="0"/>
              </a:rPr>
              <a:pPr/>
              <a:t>30</a:t>
            </a:fld>
            <a:endParaRPr lang="en-US" alt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A64847A-5F15-4475-950E-33355EEC388C}" type="slidenum">
              <a:rPr lang="en-US" altLang="en-US" smtClean="0">
                <a:latin typeface="Calibri" pitchFamily="34" charset="0"/>
              </a:rPr>
              <a:pPr/>
              <a:t>3</a:t>
            </a:fld>
            <a:endParaRPr lang="en-US" altLang="en-US">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4E18F28D-655E-47BE-8656-8179A317B1BB}" type="slidenum">
              <a:rPr lang="en-US" altLang="en-US" smtClean="0">
                <a:latin typeface="Calibri" pitchFamily="34" charset="0"/>
              </a:rPr>
              <a:pPr/>
              <a:t>31</a:t>
            </a:fld>
            <a:endParaRPr lang="en-US" altLang="en-US">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85DC82CB-DC65-4131-B1AB-78EDC026CA03}" type="slidenum">
              <a:rPr lang="en-US" altLang="en-US" smtClean="0">
                <a:latin typeface="Calibri" pitchFamily="34" charset="0"/>
              </a:rPr>
              <a:pPr/>
              <a:t>32</a:t>
            </a:fld>
            <a:endParaRPr lang="en-US" altLang="en-US">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ABB50687-5591-4223-816F-F087587521C1}" type="slidenum">
              <a:rPr lang="en-US" altLang="en-US" smtClean="0">
                <a:latin typeface="Calibri" pitchFamily="34" charset="0"/>
              </a:rPr>
              <a:pPr/>
              <a:t>33</a:t>
            </a:fld>
            <a:endParaRPr lang="en-US" altLang="en-US">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E06B563-9C0F-46C0-822E-523C23FCED0F}" type="slidenum">
              <a:rPr lang="en-US" altLang="en-US" smtClean="0">
                <a:latin typeface="Calibri" pitchFamily="34" charset="0"/>
              </a:rPr>
              <a:pPr/>
              <a:t>34</a:t>
            </a:fld>
            <a:endParaRPr lang="en-US" alt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E7C4FDD-3042-4AD4-9412-0D90B3C37E3A}" type="slidenum">
              <a:rPr lang="en-US" altLang="en-US" smtClean="0">
                <a:latin typeface="Calibri" pitchFamily="34" charset="0"/>
              </a:rPr>
              <a:pPr/>
              <a:t>4</a:t>
            </a:fld>
            <a:endParaRPr lang="en-US" altLang="en-US">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A5060A7E-C45D-4E31-9F62-28C87E99F0D5}" type="slidenum">
              <a:rPr lang="en-US" altLang="en-US" smtClean="0">
                <a:latin typeface="Calibri" pitchFamily="34" charset="0"/>
              </a:rPr>
              <a:pPr/>
              <a:t>5</a:t>
            </a:fld>
            <a:endParaRPr lang="en-US" altLang="en-US">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E97DA6F-27DF-43D1-9FAA-DA2D56C6B51E}" type="slidenum">
              <a:rPr lang="en-US" altLang="en-US" smtClean="0">
                <a:latin typeface="Calibri" pitchFamily="34" charset="0"/>
              </a:rPr>
              <a:pPr/>
              <a:t>6</a:t>
            </a:fld>
            <a:endParaRPr lang="en-US" altLang="en-US">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BF497A45-FF82-41A6-802B-F159A6D4D83E}" type="slidenum">
              <a:rPr lang="en-US" altLang="en-US" smtClean="0">
                <a:latin typeface="Calibri" pitchFamily="34" charset="0"/>
              </a:rPr>
              <a:pPr/>
              <a:t>7</a:t>
            </a:fld>
            <a:endParaRPr lang="en-US" altLang="en-US">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9D2F641-1115-40FD-BDEA-91D5DE858652}" type="slidenum">
              <a:rPr lang="en-US" altLang="en-US" smtClean="0">
                <a:latin typeface="Calibri" pitchFamily="34" charset="0"/>
              </a:rPr>
              <a:pPr/>
              <a:t>9</a:t>
            </a:fld>
            <a:endParaRPr lang="en-US" altLang="en-US">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0370A1C-3C46-4EBF-8422-517E78F404EA}" type="slidenum">
              <a:rPr lang="en-US" altLang="en-US" smtClean="0">
                <a:latin typeface="Calibri" pitchFamily="34" charset="0"/>
              </a:rPr>
              <a:pPr/>
              <a:t>10</a:t>
            </a:fld>
            <a:endParaRPr lang="en-US" altLang="en-US">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FB0C852B-07B6-4C11-A3AE-E40DE45CAA0F}" type="slidenum">
              <a:rPr lang="en-US" altLang="en-US" smtClean="0">
                <a:latin typeface="Calibri" pitchFamily="34" charset="0"/>
              </a:rPr>
              <a:pPr/>
              <a:t>12</a:t>
            </a:fld>
            <a:endParaRPr lang="en-US" alt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D390D1A-487A-43C4-AF20-33AB9DE8DEA4}"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0B6D58-99D4-4405-B44D-621B5BFE5D28}" type="slidenum">
              <a:rPr lang="en-US" altLang="en-US"/>
              <a:pPr>
                <a:defRPr/>
              </a:pPr>
              <a:t>‹#›</a:t>
            </a:fld>
            <a:endParaRPr lang="en-US" altLang="en-US"/>
          </a:p>
        </p:txBody>
      </p:sp>
    </p:spTree>
    <p:extLst>
      <p:ext uri="{BB962C8B-B14F-4D97-AF65-F5344CB8AC3E}">
        <p14:creationId xmlns:p14="http://schemas.microsoft.com/office/powerpoint/2010/main" val="1703153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5B0A51-6071-4BE4-85F8-555FBD9E34B5}"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E3C348-5F32-46FE-AE9B-4E42F1329544}" type="slidenum">
              <a:rPr lang="en-US" altLang="en-US"/>
              <a:pPr>
                <a:defRPr/>
              </a:pPr>
              <a:t>‹#›</a:t>
            </a:fld>
            <a:endParaRPr lang="en-US" altLang="en-US"/>
          </a:p>
        </p:txBody>
      </p:sp>
    </p:spTree>
    <p:extLst>
      <p:ext uri="{BB962C8B-B14F-4D97-AF65-F5344CB8AC3E}">
        <p14:creationId xmlns:p14="http://schemas.microsoft.com/office/powerpoint/2010/main" val="209121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F16B398-384F-4EC3-8296-6A1163EBCAD4}"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F1A004-23B3-4814-9573-24CC9E5A5E23}" type="slidenum">
              <a:rPr lang="en-US" altLang="en-US"/>
              <a:pPr>
                <a:defRPr/>
              </a:pPr>
              <a:t>‹#›</a:t>
            </a:fld>
            <a:endParaRPr lang="en-US" altLang="en-US"/>
          </a:p>
        </p:txBody>
      </p:sp>
    </p:spTree>
    <p:extLst>
      <p:ext uri="{BB962C8B-B14F-4D97-AF65-F5344CB8AC3E}">
        <p14:creationId xmlns:p14="http://schemas.microsoft.com/office/powerpoint/2010/main" val="1450157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16A61D5-AD5B-4F93-9326-D3358B158E41}"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8887B1-A290-46AB-8E9D-1229A1009E94}" type="slidenum">
              <a:rPr lang="en-US" altLang="en-US"/>
              <a:pPr>
                <a:defRPr/>
              </a:pPr>
              <a:t>‹#›</a:t>
            </a:fld>
            <a:endParaRPr lang="en-US" altLang="en-US"/>
          </a:p>
        </p:txBody>
      </p:sp>
    </p:spTree>
    <p:extLst>
      <p:ext uri="{BB962C8B-B14F-4D97-AF65-F5344CB8AC3E}">
        <p14:creationId xmlns:p14="http://schemas.microsoft.com/office/powerpoint/2010/main" val="905129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4721E7-B878-4696-B0D2-F3B5953BC3BF}"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7F6ABF-C3DF-4849-ADF9-3EA53AC22C26}" type="slidenum">
              <a:rPr lang="en-US" altLang="en-US"/>
              <a:pPr>
                <a:defRPr/>
              </a:pPr>
              <a:t>‹#›</a:t>
            </a:fld>
            <a:endParaRPr lang="en-US" altLang="en-US"/>
          </a:p>
        </p:txBody>
      </p:sp>
    </p:spTree>
    <p:extLst>
      <p:ext uri="{BB962C8B-B14F-4D97-AF65-F5344CB8AC3E}">
        <p14:creationId xmlns:p14="http://schemas.microsoft.com/office/powerpoint/2010/main" val="1803937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B9F1E9DD-AC8D-4C1F-8736-ED2CEBC7C821}"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F42B5B-E088-4424-BECE-D139816BE0D4}" type="slidenum">
              <a:rPr lang="en-US" altLang="en-US"/>
              <a:pPr>
                <a:defRPr/>
              </a:pPr>
              <a:t>‹#›</a:t>
            </a:fld>
            <a:endParaRPr lang="en-US" altLang="en-US"/>
          </a:p>
        </p:txBody>
      </p:sp>
    </p:spTree>
    <p:extLst>
      <p:ext uri="{BB962C8B-B14F-4D97-AF65-F5344CB8AC3E}">
        <p14:creationId xmlns:p14="http://schemas.microsoft.com/office/powerpoint/2010/main" val="801291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91C81EB-A3FB-4134-8EA0-41AD9E4D2B2C}" type="datetimeFigureOut">
              <a:rPr lang="en-US"/>
              <a:pPr>
                <a:defRPr/>
              </a:pPr>
              <a:t>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51D782-A5D4-4BD7-BB69-B89F731BF687}" type="slidenum">
              <a:rPr lang="en-US" altLang="en-US"/>
              <a:pPr>
                <a:defRPr/>
              </a:pPr>
              <a:t>‹#›</a:t>
            </a:fld>
            <a:endParaRPr lang="en-US" altLang="en-US"/>
          </a:p>
        </p:txBody>
      </p:sp>
    </p:spTree>
    <p:extLst>
      <p:ext uri="{BB962C8B-B14F-4D97-AF65-F5344CB8AC3E}">
        <p14:creationId xmlns:p14="http://schemas.microsoft.com/office/powerpoint/2010/main" val="2220058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E490D68-0B15-44A0-B2B3-B172CC3E3B58}" type="datetimeFigureOut">
              <a:rPr lang="en-US"/>
              <a:pPr>
                <a:defRPr/>
              </a:pPr>
              <a:t>2/6/23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60A88F6-1106-4690-9C18-0EF567E26D70}" type="slidenum">
              <a:rPr lang="en-US" altLang="en-US"/>
              <a:pPr>
                <a:defRPr/>
              </a:pPr>
              <a:t>‹#›</a:t>
            </a:fld>
            <a:endParaRPr lang="en-US" altLang="en-US"/>
          </a:p>
        </p:txBody>
      </p:sp>
    </p:spTree>
    <p:extLst>
      <p:ext uri="{BB962C8B-B14F-4D97-AF65-F5344CB8AC3E}">
        <p14:creationId xmlns:p14="http://schemas.microsoft.com/office/powerpoint/2010/main" val="3284476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B9CCE-A674-42AE-903C-BD798E8134B3}" type="datetimeFigureOut">
              <a:rPr lang="en-US"/>
              <a:pPr>
                <a:defRPr/>
              </a:pPr>
              <a:t>2/6/23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35FC89B-75CA-4D22-A040-31A84D17DB4A}" type="slidenum">
              <a:rPr lang="en-US" altLang="en-US"/>
              <a:pPr>
                <a:defRPr/>
              </a:pPr>
              <a:t>‹#›</a:t>
            </a:fld>
            <a:endParaRPr lang="en-US" altLang="en-US"/>
          </a:p>
        </p:txBody>
      </p:sp>
    </p:spTree>
    <p:extLst>
      <p:ext uri="{BB962C8B-B14F-4D97-AF65-F5344CB8AC3E}">
        <p14:creationId xmlns:p14="http://schemas.microsoft.com/office/powerpoint/2010/main" val="3894368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48D4C9-396C-4364-9B37-8277B13DC487}" type="datetimeFigureOut">
              <a:rPr lang="en-US"/>
              <a:pPr>
                <a:defRPr/>
              </a:pPr>
              <a:t>2/6/23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46EA732-3828-4957-94D0-643F9A8375A5}" type="slidenum">
              <a:rPr lang="en-US" altLang="en-US"/>
              <a:pPr>
                <a:defRPr/>
              </a:pPr>
              <a:t>‹#›</a:t>
            </a:fld>
            <a:endParaRPr lang="en-US" altLang="en-US"/>
          </a:p>
        </p:txBody>
      </p:sp>
    </p:spTree>
    <p:extLst>
      <p:ext uri="{BB962C8B-B14F-4D97-AF65-F5344CB8AC3E}">
        <p14:creationId xmlns:p14="http://schemas.microsoft.com/office/powerpoint/2010/main" val="1376680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0A26511-E724-4727-A7DD-0E99D160FF63}" type="datetimeFigureOut">
              <a:rPr lang="en-US"/>
              <a:pPr>
                <a:defRPr/>
              </a:pPr>
              <a:t>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78F5FB-ED5E-40CF-B195-BB754AA33E8D}" type="slidenum">
              <a:rPr lang="en-US" altLang="en-US"/>
              <a:pPr>
                <a:defRPr/>
              </a:pPr>
              <a:t>‹#›</a:t>
            </a:fld>
            <a:endParaRPr lang="en-US" altLang="en-US"/>
          </a:p>
        </p:txBody>
      </p:sp>
    </p:spTree>
    <p:extLst>
      <p:ext uri="{BB962C8B-B14F-4D97-AF65-F5344CB8AC3E}">
        <p14:creationId xmlns:p14="http://schemas.microsoft.com/office/powerpoint/2010/main" val="4653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6C2F9EB-22FE-4A7F-9B6E-0CC81AABE5CF}"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CB06B7-3356-4059-B4BC-905673C6E153}" type="slidenum">
              <a:rPr lang="en-US" altLang="en-US"/>
              <a:pPr>
                <a:defRPr/>
              </a:pPr>
              <a:t>‹#›</a:t>
            </a:fld>
            <a:endParaRPr lang="en-US" altLang="en-US"/>
          </a:p>
        </p:txBody>
      </p:sp>
    </p:spTree>
    <p:extLst>
      <p:ext uri="{BB962C8B-B14F-4D97-AF65-F5344CB8AC3E}">
        <p14:creationId xmlns:p14="http://schemas.microsoft.com/office/powerpoint/2010/main" val="983089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6C3A365-34D8-4B3F-9762-4A6ED1BE76A3}" type="datetimeFigureOut">
              <a:rPr lang="en-US"/>
              <a:pPr>
                <a:defRPr/>
              </a:pPr>
              <a:t>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BEC035-DCD4-402F-A2BC-F8502B37FCF9}" type="slidenum">
              <a:rPr lang="en-US" altLang="en-US"/>
              <a:pPr>
                <a:defRPr/>
              </a:pPr>
              <a:t>‹#›</a:t>
            </a:fld>
            <a:endParaRPr lang="en-US" altLang="en-US"/>
          </a:p>
        </p:txBody>
      </p:sp>
    </p:spTree>
    <p:extLst>
      <p:ext uri="{BB962C8B-B14F-4D97-AF65-F5344CB8AC3E}">
        <p14:creationId xmlns:p14="http://schemas.microsoft.com/office/powerpoint/2010/main" val="2406372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854997-5CF9-4877-9E85-518A625F4863}"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B9131A-2E5E-4293-BA0C-92507DC260A0}" type="slidenum">
              <a:rPr lang="en-US" altLang="en-US"/>
              <a:pPr>
                <a:defRPr/>
              </a:pPr>
              <a:t>‹#›</a:t>
            </a:fld>
            <a:endParaRPr lang="en-US" altLang="en-US"/>
          </a:p>
        </p:txBody>
      </p:sp>
    </p:spTree>
    <p:extLst>
      <p:ext uri="{BB962C8B-B14F-4D97-AF65-F5344CB8AC3E}">
        <p14:creationId xmlns:p14="http://schemas.microsoft.com/office/powerpoint/2010/main" val="3865590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6C408F-1763-4F93-A5A5-8B227549D38B}"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FFCA06-7265-4C2E-AA79-310207DEA176}" type="slidenum">
              <a:rPr lang="en-US" altLang="en-US"/>
              <a:pPr>
                <a:defRPr/>
              </a:pPr>
              <a:t>‹#›</a:t>
            </a:fld>
            <a:endParaRPr lang="en-US" altLang="en-US"/>
          </a:p>
        </p:txBody>
      </p:sp>
    </p:spTree>
    <p:extLst>
      <p:ext uri="{BB962C8B-B14F-4D97-AF65-F5344CB8AC3E}">
        <p14:creationId xmlns:p14="http://schemas.microsoft.com/office/powerpoint/2010/main" val="383626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A205D4C-54E9-4688-A9A6-13CB6D9363BD}"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43064F-2781-44AB-9C07-9AAB7C6FE383}" type="slidenum">
              <a:rPr lang="en-US" altLang="en-US"/>
              <a:pPr>
                <a:defRPr/>
              </a:pPr>
              <a:t>‹#›</a:t>
            </a:fld>
            <a:endParaRPr lang="en-US" altLang="en-US"/>
          </a:p>
        </p:txBody>
      </p:sp>
    </p:spTree>
    <p:extLst>
      <p:ext uri="{BB962C8B-B14F-4D97-AF65-F5344CB8AC3E}">
        <p14:creationId xmlns:p14="http://schemas.microsoft.com/office/powerpoint/2010/main" val="4054288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9316990-030B-462F-A394-69C7A2B0177F}"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8760BD-C3F3-4F62-8060-4BA610CA5607}" type="slidenum">
              <a:rPr lang="en-US" altLang="en-US"/>
              <a:pPr>
                <a:defRPr/>
              </a:pPr>
              <a:t>‹#›</a:t>
            </a:fld>
            <a:endParaRPr lang="en-US" altLang="en-US"/>
          </a:p>
        </p:txBody>
      </p:sp>
    </p:spTree>
    <p:extLst>
      <p:ext uri="{BB962C8B-B14F-4D97-AF65-F5344CB8AC3E}">
        <p14:creationId xmlns:p14="http://schemas.microsoft.com/office/powerpoint/2010/main" val="3891545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B106271E-79C9-4577-B91C-A1F99A3A7DF6}"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09D0D1-F967-476B-8F40-1CFD9970B6DF}" type="slidenum">
              <a:rPr lang="en-US" altLang="en-US"/>
              <a:pPr>
                <a:defRPr/>
              </a:pPr>
              <a:t>‹#›</a:t>
            </a:fld>
            <a:endParaRPr lang="en-US" altLang="en-US"/>
          </a:p>
        </p:txBody>
      </p:sp>
    </p:spTree>
    <p:extLst>
      <p:ext uri="{BB962C8B-B14F-4D97-AF65-F5344CB8AC3E}">
        <p14:creationId xmlns:p14="http://schemas.microsoft.com/office/powerpoint/2010/main" val="2363084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47E004C-2A9B-4572-AEC7-EF3DFF6763C0}" type="datetimeFigureOut">
              <a:rPr lang="en-US"/>
              <a:pPr>
                <a:defRPr/>
              </a:pPr>
              <a:t>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CF7BF59-9AA8-483E-BADA-2996BA712158}" type="slidenum">
              <a:rPr lang="en-US" altLang="en-US"/>
              <a:pPr>
                <a:defRPr/>
              </a:pPr>
              <a:t>‹#›</a:t>
            </a:fld>
            <a:endParaRPr lang="en-US" altLang="en-US"/>
          </a:p>
        </p:txBody>
      </p:sp>
    </p:spTree>
    <p:extLst>
      <p:ext uri="{BB962C8B-B14F-4D97-AF65-F5344CB8AC3E}">
        <p14:creationId xmlns:p14="http://schemas.microsoft.com/office/powerpoint/2010/main" val="740725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0693542-C467-4194-A788-09CB95EED520}" type="datetimeFigureOut">
              <a:rPr lang="en-US"/>
              <a:pPr>
                <a:defRPr/>
              </a:pPr>
              <a:t>2/6/23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750315F-6BE0-4D4E-9373-A97B032A263E}" type="slidenum">
              <a:rPr lang="en-US" altLang="en-US"/>
              <a:pPr>
                <a:defRPr/>
              </a:pPr>
              <a:t>‹#›</a:t>
            </a:fld>
            <a:endParaRPr lang="en-US" altLang="en-US"/>
          </a:p>
        </p:txBody>
      </p:sp>
    </p:spTree>
    <p:extLst>
      <p:ext uri="{BB962C8B-B14F-4D97-AF65-F5344CB8AC3E}">
        <p14:creationId xmlns:p14="http://schemas.microsoft.com/office/powerpoint/2010/main" val="3176943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08A7CD9-3962-44D6-B381-552B5FDB13B9}" type="datetimeFigureOut">
              <a:rPr lang="en-US"/>
              <a:pPr>
                <a:defRPr/>
              </a:pPr>
              <a:t>2/6/23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F70BA70-9891-4ECF-874C-15E01F4C745A}" type="slidenum">
              <a:rPr lang="en-US" altLang="en-US"/>
              <a:pPr>
                <a:defRPr/>
              </a:pPr>
              <a:t>‹#›</a:t>
            </a:fld>
            <a:endParaRPr lang="en-US" altLang="en-US"/>
          </a:p>
        </p:txBody>
      </p:sp>
    </p:spTree>
    <p:extLst>
      <p:ext uri="{BB962C8B-B14F-4D97-AF65-F5344CB8AC3E}">
        <p14:creationId xmlns:p14="http://schemas.microsoft.com/office/powerpoint/2010/main" val="780968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1CD995-5205-4D05-AD2F-1F2267684674}" type="datetimeFigureOut">
              <a:rPr lang="en-US"/>
              <a:pPr>
                <a:defRPr/>
              </a:pPr>
              <a:t>2/6/23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E368576-C0CF-488F-BCE0-DFB6F8123605}" type="slidenum">
              <a:rPr lang="en-US" altLang="en-US"/>
              <a:pPr>
                <a:defRPr/>
              </a:pPr>
              <a:t>‹#›</a:t>
            </a:fld>
            <a:endParaRPr lang="en-US" altLang="en-US"/>
          </a:p>
        </p:txBody>
      </p:sp>
    </p:spTree>
    <p:extLst>
      <p:ext uri="{BB962C8B-B14F-4D97-AF65-F5344CB8AC3E}">
        <p14:creationId xmlns:p14="http://schemas.microsoft.com/office/powerpoint/2010/main" val="2868293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3FFCAC0B-586F-4E01-9DA0-8FFF312F8A36}"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15C739-F844-4730-B5FB-540CD9017AA4}" type="slidenum">
              <a:rPr lang="en-US" altLang="en-US"/>
              <a:pPr>
                <a:defRPr/>
              </a:pPr>
              <a:t>‹#›</a:t>
            </a:fld>
            <a:endParaRPr lang="en-US" altLang="en-US"/>
          </a:p>
        </p:txBody>
      </p:sp>
    </p:spTree>
    <p:extLst>
      <p:ext uri="{BB962C8B-B14F-4D97-AF65-F5344CB8AC3E}">
        <p14:creationId xmlns:p14="http://schemas.microsoft.com/office/powerpoint/2010/main" val="2267719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CEAAEA7-90FF-4CC5-B4A5-16B9CF690C43}" type="datetimeFigureOut">
              <a:rPr lang="en-US"/>
              <a:pPr>
                <a:defRPr/>
              </a:pPr>
              <a:t>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F61CA2-1806-4ACC-A7B8-94D616BB0025}" type="slidenum">
              <a:rPr lang="en-US" altLang="en-US"/>
              <a:pPr>
                <a:defRPr/>
              </a:pPr>
              <a:t>‹#›</a:t>
            </a:fld>
            <a:endParaRPr lang="en-US" altLang="en-US"/>
          </a:p>
        </p:txBody>
      </p:sp>
    </p:spTree>
    <p:extLst>
      <p:ext uri="{BB962C8B-B14F-4D97-AF65-F5344CB8AC3E}">
        <p14:creationId xmlns:p14="http://schemas.microsoft.com/office/powerpoint/2010/main" val="2910062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356CA1D-4761-45EA-88B5-194F37D60F3B}" type="datetimeFigureOut">
              <a:rPr lang="en-US"/>
              <a:pPr>
                <a:defRPr/>
              </a:pPr>
              <a:t>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3BD990-288C-4309-8CEB-4851B3F6238F}" type="slidenum">
              <a:rPr lang="en-US" altLang="en-US"/>
              <a:pPr>
                <a:defRPr/>
              </a:pPr>
              <a:t>‹#›</a:t>
            </a:fld>
            <a:endParaRPr lang="en-US" altLang="en-US"/>
          </a:p>
        </p:txBody>
      </p:sp>
    </p:spTree>
    <p:extLst>
      <p:ext uri="{BB962C8B-B14F-4D97-AF65-F5344CB8AC3E}">
        <p14:creationId xmlns:p14="http://schemas.microsoft.com/office/powerpoint/2010/main" val="1666590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BABA166-81B5-4315-B5C9-E7DD9FE70B18}"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425D56-3C6B-441B-ACB3-03D7B9373AEF}" type="slidenum">
              <a:rPr lang="en-US" altLang="en-US"/>
              <a:pPr>
                <a:defRPr/>
              </a:pPr>
              <a:t>‹#›</a:t>
            </a:fld>
            <a:endParaRPr lang="en-US" altLang="en-US"/>
          </a:p>
        </p:txBody>
      </p:sp>
    </p:spTree>
    <p:extLst>
      <p:ext uri="{BB962C8B-B14F-4D97-AF65-F5344CB8AC3E}">
        <p14:creationId xmlns:p14="http://schemas.microsoft.com/office/powerpoint/2010/main" val="3434619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7AA75AB-4DFB-483D-A1E9-3A9716AFC005}"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6EBE19-7466-4B28-BAA8-718D5ED6915A}" type="slidenum">
              <a:rPr lang="en-US" altLang="en-US"/>
              <a:pPr>
                <a:defRPr/>
              </a:pPr>
              <a:t>‹#›</a:t>
            </a:fld>
            <a:endParaRPr lang="en-US" altLang="en-US"/>
          </a:p>
        </p:txBody>
      </p:sp>
    </p:spTree>
    <p:extLst>
      <p:ext uri="{BB962C8B-B14F-4D97-AF65-F5344CB8AC3E}">
        <p14:creationId xmlns:p14="http://schemas.microsoft.com/office/powerpoint/2010/main" val="3856079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284E20E-E2C2-496D-B125-E1267092161F}"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A418B4-0923-4EED-8C0C-98F6978E18D2}" type="slidenum">
              <a:rPr lang="en-US"/>
              <a:pPr>
                <a:defRPr/>
              </a:pPr>
              <a:t>‹#›</a:t>
            </a:fld>
            <a:endParaRPr lang="en-US"/>
          </a:p>
        </p:txBody>
      </p:sp>
    </p:spTree>
    <p:extLst>
      <p:ext uri="{BB962C8B-B14F-4D97-AF65-F5344CB8AC3E}">
        <p14:creationId xmlns:p14="http://schemas.microsoft.com/office/powerpoint/2010/main" val="2805141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A33545D-A638-43A9-B53F-253EFE75D3A5}"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BBE010-502D-42C4-9DB0-F096E9D9DA7A}" type="slidenum">
              <a:rPr lang="en-US"/>
              <a:pPr>
                <a:defRPr/>
              </a:pPr>
              <a:t>‹#›</a:t>
            </a:fld>
            <a:endParaRPr lang="en-US"/>
          </a:p>
        </p:txBody>
      </p:sp>
    </p:spTree>
    <p:extLst>
      <p:ext uri="{BB962C8B-B14F-4D97-AF65-F5344CB8AC3E}">
        <p14:creationId xmlns:p14="http://schemas.microsoft.com/office/powerpoint/2010/main" val="2946798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B0FDFEC5-CC6E-43EB-B958-DF9349D6C6B3}"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BED642-43A2-4E4C-AD61-B1FFDA112707}" type="slidenum">
              <a:rPr lang="en-US"/>
              <a:pPr>
                <a:defRPr/>
              </a:pPr>
              <a:t>‹#›</a:t>
            </a:fld>
            <a:endParaRPr lang="en-US"/>
          </a:p>
        </p:txBody>
      </p:sp>
    </p:spTree>
    <p:extLst>
      <p:ext uri="{BB962C8B-B14F-4D97-AF65-F5344CB8AC3E}">
        <p14:creationId xmlns:p14="http://schemas.microsoft.com/office/powerpoint/2010/main" val="1710839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5BE42E-93E5-41E9-8A48-5E7BBDECE1AD}" type="datetimeFigureOut">
              <a:rPr lang="en-US"/>
              <a:pPr>
                <a:defRPr/>
              </a:pPr>
              <a:t>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1B7978-F285-4111-990D-0C5EAD823C21}" type="slidenum">
              <a:rPr lang="en-US"/>
              <a:pPr>
                <a:defRPr/>
              </a:pPr>
              <a:t>‹#›</a:t>
            </a:fld>
            <a:endParaRPr lang="en-US"/>
          </a:p>
        </p:txBody>
      </p:sp>
    </p:spTree>
    <p:extLst>
      <p:ext uri="{BB962C8B-B14F-4D97-AF65-F5344CB8AC3E}">
        <p14:creationId xmlns:p14="http://schemas.microsoft.com/office/powerpoint/2010/main" val="3333598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0655998-A93F-4897-80EE-B1EE5202AA93}" type="datetimeFigureOut">
              <a:rPr lang="en-US"/>
              <a:pPr>
                <a:defRPr/>
              </a:pPr>
              <a:t>2/6/23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E8734A1-7415-4717-8649-B597EC38DF0E}" type="slidenum">
              <a:rPr lang="en-US"/>
              <a:pPr>
                <a:defRPr/>
              </a:pPr>
              <a:t>‹#›</a:t>
            </a:fld>
            <a:endParaRPr lang="en-US"/>
          </a:p>
        </p:txBody>
      </p:sp>
    </p:spTree>
    <p:extLst>
      <p:ext uri="{BB962C8B-B14F-4D97-AF65-F5344CB8AC3E}">
        <p14:creationId xmlns:p14="http://schemas.microsoft.com/office/powerpoint/2010/main" val="3024047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9453DFA-2259-4CB6-9B05-558DC2E622FE}" type="datetimeFigureOut">
              <a:rPr lang="en-US"/>
              <a:pPr>
                <a:defRPr/>
              </a:pPr>
              <a:t>2/6/23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BD61E61-2EAD-4CFF-A66F-87B4B4CB551D}" type="slidenum">
              <a:rPr lang="en-US"/>
              <a:pPr>
                <a:defRPr/>
              </a:pPr>
              <a:t>‹#›</a:t>
            </a:fld>
            <a:endParaRPr lang="en-US"/>
          </a:p>
        </p:txBody>
      </p:sp>
    </p:spTree>
    <p:extLst>
      <p:ext uri="{BB962C8B-B14F-4D97-AF65-F5344CB8AC3E}">
        <p14:creationId xmlns:p14="http://schemas.microsoft.com/office/powerpoint/2010/main" val="370879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EE944FA-AA30-4A60-80CF-4AFFD3E75EB9}" type="datetimeFigureOut">
              <a:rPr lang="en-US"/>
              <a:pPr>
                <a:defRPr/>
              </a:pPr>
              <a:t>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089F5B-B795-4345-AC01-3F588CB111F3}" type="slidenum">
              <a:rPr lang="en-US" altLang="en-US"/>
              <a:pPr>
                <a:defRPr/>
              </a:pPr>
              <a:t>‹#›</a:t>
            </a:fld>
            <a:endParaRPr lang="en-US" altLang="en-US"/>
          </a:p>
        </p:txBody>
      </p:sp>
    </p:spTree>
    <p:extLst>
      <p:ext uri="{BB962C8B-B14F-4D97-AF65-F5344CB8AC3E}">
        <p14:creationId xmlns:p14="http://schemas.microsoft.com/office/powerpoint/2010/main" val="255344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366206-A04F-497C-9908-1AA364E15FEC}" type="datetimeFigureOut">
              <a:rPr lang="en-US"/>
              <a:pPr>
                <a:defRPr/>
              </a:pPr>
              <a:t>2/6/23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6867CEB-9592-419A-9B06-4F7CD2C6B1FC}" type="slidenum">
              <a:rPr lang="en-US"/>
              <a:pPr>
                <a:defRPr/>
              </a:pPr>
              <a:t>‹#›</a:t>
            </a:fld>
            <a:endParaRPr lang="en-US"/>
          </a:p>
        </p:txBody>
      </p:sp>
    </p:spTree>
    <p:extLst>
      <p:ext uri="{BB962C8B-B14F-4D97-AF65-F5344CB8AC3E}">
        <p14:creationId xmlns:p14="http://schemas.microsoft.com/office/powerpoint/2010/main" val="2464098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F74825E-083D-46B2-8C2A-B9D4588BB520}" type="datetimeFigureOut">
              <a:rPr lang="en-US"/>
              <a:pPr>
                <a:defRPr/>
              </a:pPr>
              <a:t>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606590-1A93-4552-BF29-C2E480A6DD11}" type="slidenum">
              <a:rPr lang="en-US"/>
              <a:pPr>
                <a:defRPr/>
              </a:pPr>
              <a:t>‹#›</a:t>
            </a:fld>
            <a:endParaRPr lang="en-US"/>
          </a:p>
        </p:txBody>
      </p:sp>
    </p:spTree>
    <p:extLst>
      <p:ext uri="{BB962C8B-B14F-4D97-AF65-F5344CB8AC3E}">
        <p14:creationId xmlns:p14="http://schemas.microsoft.com/office/powerpoint/2010/main" val="2303608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8FBD8BD-EE6E-4343-8DB4-D9FB65B5A35E}" type="datetimeFigureOut">
              <a:rPr lang="en-US"/>
              <a:pPr>
                <a:defRPr/>
              </a:pPr>
              <a:t>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EC22F4-4F8F-434A-B6F8-F7E168CCE693}" type="slidenum">
              <a:rPr lang="en-US"/>
              <a:pPr>
                <a:defRPr/>
              </a:pPr>
              <a:t>‹#›</a:t>
            </a:fld>
            <a:endParaRPr lang="en-US"/>
          </a:p>
        </p:txBody>
      </p:sp>
    </p:spTree>
    <p:extLst>
      <p:ext uri="{BB962C8B-B14F-4D97-AF65-F5344CB8AC3E}">
        <p14:creationId xmlns:p14="http://schemas.microsoft.com/office/powerpoint/2010/main" val="1253571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9C58D71-703C-4E7B-A26C-74EF7D573D2F}"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36A31E-08B8-4384-BF22-8DD1D00E1FCD}" type="slidenum">
              <a:rPr lang="en-US"/>
              <a:pPr>
                <a:defRPr/>
              </a:pPr>
              <a:t>‹#›</a:t>
            </a:fld>
            <a:endParaRPr lang="en-US"/>
          </a:p>
        </p:txBody>
      </p:sp>
    </p:spTree>
    <p:extLst>
      <p:ext uri="{BB962C8B-B14F-4D97-AF65-F5344CB8AC3E}">
        <p14:creationId xmlns:p14="http://schemas.microsoft.com/office/powerpoint/2010/main" val="3996271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16A35CF-CEEF-44EE-A19D-D87820E7D8A2}" type="datetimeFigureOut">
              <a:rPr lang="en-US"/>
              <a:pPr>
                <a:defRPr/>
              </a:pPr>
              <a:t>2/6/23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C29740-717E-4970-B41A-40AE93BC96C3}" type="slidenum">
              <a:rPr lang="en-US"/>
              <a:pPr>
                <a:defRPr/>
              </a:pPr>
              <a:t>‹#›</a:t>
            </a:fld>
            <a:endParaRPr lang="en-US"/>
          </a:p>
        </p:txBody>
      </p:sp>
    </p:spTree>
    <p:extLst>
      <p:ext uri="{BB962C8B-B14F-4D97-AF65-F5344CB8AC3E}">
        <p14:creationId xmlns:p14="http://schemas.microsoft.com/office/powerpoint/2010/main" val="1066038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779ACF0-8A81-43C4-AB69-3A845CEC70F7}" type="datetimeFigureOut">
              <a:rPr lang="en-US"/>
              <a:pPr>
                <a:defRPr/>
              </a:pPr>
              <a:t>2/6/23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005BBF8-5EA2-4841-B648-2403C2514AB8}" type="slidenum">
              <a:rPr lang="en-US" altLang="en-US"/>
              <a:pPr>
                <a:defRPr/>
              </a:pPr>
              <a:t>‹#›</a:t>
            </a:fld>
            <a:endParaRPr lang="en-US" altLang="en-US"/>
          </a:p>
        </p:txBody>
      </p:sp>
    </p:spTree>
    <p:extLst>
      <p:ext uri="{BB962C8B-B14F-4D97-AF65-F5344CB8AC3E}">
        <p14:creationId xmlns:p14="http://schemas.microsoft.com/office/powerpoint/2010/main" val="1663205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B2E0462-A6AE-4ED0-B38F-7C8EC10C1C75}" type="datetimeFigureOut">
              <a:rPr lang="en-US"/>
              <a:pPr>
                <a:defRPr/>
              </a:pPr>
              <a:t>2/6/23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D16ED3-46C4-489C-8FBD-D5363CC4119D}" type="slidenum">
              <a:rPr lang="en-US" altLang="en-US"/>
              <a:pPr>
                <a:defRPr/>
              </a:pPr>
              <a:t>‹#›</a:t>
            </a:fld>
            <a:endParaRPr lang="en-US" altLang="en-US"/>
          </a:p>
        </p:txBody>
      </p:sp>
    </p:spTree>
    <p:extLst>
      <p:ext uri="{BB962C8B-B14F-4D97-AF65-F5344CB8AC3E}">
        <p14:creationId xmlns:p14="http://schemas.microsoft.com/office/powerpoint/2010/main" val="115968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BCA00D-FC69-4D13-807E-67CB9D2E10F9}" type="datetimeFigureOut">
              <a:rPr lang="en-US"/>
              <a:pPr>
                <a:defRPr/>
              </a:pPr>
              <a:t>2/6/23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AF106D5-8EC8-4CEA-A77E-02089359C095}" type="slidenum">
              <a:rPr lang="en-US" altLang="en-US"/>
              <a:pPr>
                <a:defRPr/>
              </a:pPr>
              <a:t>‹#›</a:t>
            </a:fld>
            <a:endParaRPr lang="en-US" altLang="en-US"/>
          </a:p>
        </p:txBody>
      </p:sp>
    </p:spTree>
    <p:extLst>
      <p:ext uri="{BB962C8B-B14F-4D97-AF65-F5344CB8AC3E}">
        <p14:creationId xmlns:p14="http://schemas.microsoft.com/office/powerpoint/2010/main" val="4215499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C69329A-E7F1-4A08-8AF1-0F0A27C9228B}" type="datetimeFigureOut">
              <a:rPr lang="en-US"/>
              <a:pPr>
                <a:defRPr/>
              </a:pPr>
              <a:t>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D3F1E5-E888-4E50-BD97-189348BBAC08}" type="slidenum">
              <a:rPr lang="en-US" altLang="en-US"/>
              <a:pPr>
                <a:defRPr/>
              </a:pPr>
              <a:t>‹#›</a:t>
            </a:fld>
            <a:endParaRPr lang="en-US" altLang="en-US"/>
          </a:p>
        </p:txBody>
      </p:sp>
    </p:spTree>
    <p:extLst>
      <p:ext uri="{BB962C8B-B14F-4D97-AF65-F5344CB8AC3E}">
        <p14:creationId xmlns:p14="http://schemas.microsoft.com/office/powerpoint/2010/main" val="1489085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DCEA49C-6060-402D-B062-51B9B893C354}" type="datetimeFigureOut">
              <a:rPr lang="en-US"/>
              <a:pPr>
                <a:defRPr/>
              </a:pPr>
              <a:t>2/6/23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14CB6B-17B5-4428-A6AA-617FF83E2568}" type="slidenum">
              <a:rPr lang="en-US" altLang="en-US"/>
              <a:pPr>
                <a:defRPr/>
              </a:pPr>
              <a:t>‹#›</a:t>
            </a:fld>
            <a:endParaRPr lang="en-US" altLang="en-US"/>
          </a:p>
        </p:txBody>
      </p:sp>
    </p:spTree>
    <p:extLst>
      <p:ext uri="{BB962C8B-B14F-4D97-AF65-F5344CB8AC3E}">
        <p14:creationId xmlns:p14="http://schemas.microsoft.com/office/powerpoint/2010/main" val="1621689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0F0EC4A-DD53-4441-B4DC-838AEC2F7A3F}" type="datetimeFigureOut">
              <a:rPr lang="en-US"/>
              <a:pPr>
                <a:defRPr/>
              </a:pPr>
              <a:t>2/6/23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46BFA301-B54A-4559-894F-1A0503657A3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DCD53EDB-4C45-4984-8840-38AA08A2836E}" type="datetimeFigureOut">
              <a:rPr lang="en-US"/>
              <a:pPr>
                <a:defRPr/>
              </a:pPr>
              <a:t>2/6/23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AD983400-D855-4A90-B34F-DAA44C60A73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7C2227C-324D-4F29-8619-1615711D91FC}" type="datetimeFigureOut">
              <a:rPr lang="en-US"/>
              <a:pPr>
                <a:defRPr/>
              </a:pPr>
              <a:t>2/6/23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BB51FBDD-8994-48F1-A463-DAFD0C28220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A733E580-04D0-4236-95A5-0A276609E4B9}" type="datetimeFigureOut">
              <a:rPr lang="en-US"/>
              <a:pPr>
                <a:defRPr/>
              </a:pPr>
              <a:t>2/6/23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005F7745-F5A4-47DF-B5C6-DC5B6EFAB8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pn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32.jpeg"/><Relationship Id="rId3" Type="http://schemas.openxmlformats.org/officeDocument/2006/relationships/diagramLayout" Target="../diagrams/layout6.xml"/><Relationship Id="rId7" Type="http://schemas.openxmlformats.org/officeDocument/2006/relationships/image" Target="../media/image6.png"/><Relationship Id="rId12" Type="http://schemas.microsoft.com/office/2007/relationships/diagramDrawing" Target="../diagrams/drawing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diagramColors" Target="../diagrams/colors7.xml"/><Relationship Id="rId5" Type="http://schemas.openxmlformats.org/officeDocument/2006/relationships/diagramColors" Target="../diagrams/colors6.xml"/><Relationship Id="rId10" Type="http://schemas.openxmlformats.org/officeDocument/2006/relationships/diagramQuickStyle" Target="../diagrams/quickStyle7.xml"/><Relationship Id="rId4" Type="http://schemas.openxmlformats.org/officeDocument/2006/relationships/diagramQuickStyle" Target="../diagrams/quickStyle6.xml"/><Relationship Id="rId9"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pn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1037667"/>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7" y="1951007"/>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342056" y="1983119"/>
            <a:ext cx="1098958"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8</a:t>
            </a:r>
          </a:p>
        </p:txBody>
      </p:sp>
      <p:pic>
        <p:nvPicPr>
          <p:cNvPr id="3" name="Picture 2">
            <a:extLst>
              <a:ext uri="{FF2B5EF4-FFF2-40B4-BE49-F238E27FC236}">
                <a16:creationId xmlns:a16="http://schemas.microsoft.com/office/drawing/2014/main" id="{00C25626-14F4-4106-9218-31FA93592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641" y="941280"/>
            <a:ext cx="8881787" cy="6279028"/>
          </a:xfrm>
          <a:prstGeom prst="rect">
            <a:avLst/>
          </a:prstGeom>
        </p:spPr>
      </p:pic>
    </p:spTree>
    <p:extLst>
      <p:ext uri="{BB962C8B-B14F-4D97-AF65-F5344CB8AC3E}">
        <p14:creationId xmlns:p14="http://schemas.microsoft.com/office/powerpoint/2010/main" val="245743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4316315-E4F4-4CB6-8D7D-930DD73C427A}" type="slidenum">
              <a:rPr lang="en-US" altLang="zh-CN" smtClean="0">
                <a:solidFill>
                  <a:srgbClr val="898989"/>
                </a:solidFill>
                <a:latin typeface="Calibri" pitchFamily="34" charset="0"/>
                <a:cs typeface="等线"/>
              </a:rPr>
              <a:pPr/>
              <a:t>10</a:t>
            </a:fld>
            <a:endParaRPr lang="en-US" altLang="zh-CN">
              <a:solidFill>
                <a:srgbClr val="898989"/>
              </a:solidFill>
              <a:latin typeface="Calibri" pitchFamily="34" charset="0"/>
              <a:cs typeface="等线"/>
            </a:endParaRPr>
          </a:p>
        </p:txBody>
      </p:sp>
      <p:sp>
        <p:nvSpPr>
          <p:cNvPr id="14340" name="Title 9"/>
          <p:cNvSpPr txBox="1">
            <a:spLocks/>
          </p:cNvSpPr>
          <p:nvPr/>
        </p:nvSpPr>
        <p:spPr bwMode="auto">
          <a:xfrm>
            <a:off x="787398" y="680777"/>
            <a:ext cx="4030261"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90000"/>
              </a:lnSpc>
            </a:pPr>
            <a:r>
              <a:rPr lang="vi-VN" sz="2800" b="1" dirty="0">
                <a:solidFill>
                  <a:srgbClr val="7030A0"/>
                </a:solidFill>
                <a:latin typeface="Myriad Pro" pitchFamily="34" charset="0"/>
              </a:rPr>
              <a:t>CHỦ ĐỀ TÍCH HỢP</a:t>
            </a:r>
            <a:endParaRPr lang="en-US" sz="2800" b="1" dirty="0">
              <a:solidFill>
                <a:srgbClr val="7030A0"/>
              </a:solidFill>
              <a:latin typeface="Myriad Pro" pitchFamily="34" charset="0"/>
            </a:endParaRPr>
          </a:p>
        </p:txBody>
      </p:sp>
      <p:sp>
        <p:nvSpPr>
          <p:cNvPr id="7" name="Content Placeholder 6"/>
          <p:cNvSpPr txBox="1">
            <a:spLocks noGrp="1"/>
          </p:cNvSpPr>
          <p:nvPr>
            <p:ph idx="1"/>
          </p:nvPr>
        </p:nvSpPr>
        <p:spPr>
          <a:xfrm>
            <a:off x="132203" y="1515999"/>
            <a:ext cx="6091178" cy="5078313"/>
          </a:xfrm>
        </p:spPr>
        <p:txBody>
          <a:bodyPr wrap="square">
            <a:spAutoFit/>
          </a:bodyPr>
          <a:lstStyle/>
          <a:p>
            <a:pPr marL="342900" indent="-342900" algn="just">
              <a:spcBef>
                <a:spcPts val="0"/>
              </a:spcBef>
            </a:pPr>
            <a:r>
              <a:rPr lang="en-GB" sz="2000" dirty="0">
                <a:solidFill>
                  <a:srgbClr val="1F4E79"/>
                </a:solidFill>
                <a:latin typeface="Myriad Pro" pitchFamily="34" charset="0"/>
                <a:ea typeface="Myriad Pro" pitchFamily="34" charset="0"/>
                <a:cs typeface="Myriad Pro" pitchFamily="34" charset="0"/>
              </a:rPr>
              <a:t>L</a:t>
            </a:r>
            <a:r>
              <a:rPr lang="vi-VN" sz="2000" dirty="0">
                <a:solidFill>
                  <a:srgbClr val="1F4E79"/>
                </a:solidFill>
                <a:latin typeface="Myriad Pro" pitchFamily="34" charset="0"/>
                <a:ea typeface="Myriad Pro" pitchFamily="34" charset="0"/>
                <a:cs typeface="Myriad Pro" pitchFamily="34" charset="0"/>
              </a:rPr>
              <a:t>à một điểm mới nổi bật trong Chương trình giáo dục phổ thông </a:t>
            </a:r>
            <a:r>
              <a:rPr lang="en-GB" sz="2000" dirty="0">
                <a:solidFill>
                  <a:srgbClr val="1F4E79"/>
                </a:solidFill>
                <a:latin typeface="Myriad Pro" pitchFamily="34" charset="0"/>
                <a:ea typeface="Myriad Pro" pitchFamily="34" charset="0"/>
                <a:cs typeface="Myriad Pro" pitchFamily="34" charset="0"/>
              </a:rPr>
              <a:t>2018 </a:t>
            </a:r>
            <a:r>
              <a:rPr lang="vi-VN" sz="2000" dirty="0">
                <a:solidFill>
                  <a:srgbClr val="1F4E79"/>
                </a:solidFill>
                <a:latin typeface="Myriad Pro" pitchFamily="34" charset="0"/>
                <a:ea typeface="Myriad Pro" pitchFamily="34" charset="0"/>
                <a:cs typeface="Myriad Pro" pitchFamily="34" charset="0"/>
              </a:rPr>
              <a:t>môn Lịch sử và Địa lí, được bắt đầu từ lớp 7</a:t>
            </a:r>
            <a:r>
              <a:rPr lang="en-US" sz="2000" dirty="0">
                <a:solidFill>
                  <a:srgbClr val="1F4E79"/>
                </a:solidFill>
                <a:latin typeface="Myriad Pro" pitchFamily="34" charset="0"/>
                <a:ea typeface="Myriad Pro" pitchFamily="34" charset="0"/>
                <a:cs typeface="Myriad Pro" pitchFamily="34" charset="0"/>
              </a:rPr>
              <a:t> </a:t>
            </a:r>
            <a:r>
              <a:rPr lang="en-US" sz="2000" dirty="0" err="1">
                <a:solidFill>
                  <a:srgbClr val="1F4E79"/>
                </a:solidFill>
                <a:latin typeface="Myriad Pro" pitchFamily="34" charset="0"/>
                <a:ea typeface="Myriad Pro" pitchFamily="34" charset="0"/>
                <a:cs typeface="Myriad Pro" pitchFamily="34" charset="0"/>
              </a:rPr>
              <a:t>và</a:t>
            </a:r>
            <a:r>
              <a:rPr lang="en-US" sz="2000" dirty="0">
                <a:solidFill>
                  <a:srgbClr val="1F4E79"/>
                </a:solidFill>
                <a:latin typeface="Myriad Pro" pitchFamily="34" charset="0"/>
                <a:ea typeface="Myriad Pro" pitchFamily="34" charset="0"/>
                <a:cs typeface="Myriad Pro" pitchFamily="34" charset="0"/>
              </a:rPr>
              <a:t> </a:t>
            </a:r>
            <a:r>
              <a:rPr lang="en-US" sz="2000" dirty="0" err="1">
                <a:solidFill>
                  <a:srgbClr val="1F4E79"/>
                </a:solidFill>
                <a:latin typeface="Myriad Pro" pitchFamily="34" charset="0"/>
                <a:ea typeface="Myriad Pro" pitchFamily="34" charset="0"/>
                <a:cs typeface="Myriad Pro" pitchFamily="34" charset="0"/>
              </a:rPr>
              <a:t>tiếp</a:t>
            </a:r>
            <a:r>
              <a:rPr lang="en-US" sz="2000" dirty="0">
                <a:solidFill>
                  <a:srgbClr val="1F4E79"/>
                </a:solidFill>
                <a:latin typeface="Myriad Pro" pitchFamily="34" charset="0"/>
                <a:ea typeface="Myriad Pro" pitchFamily="34" charset="0"/>
                <a:cs typeface="Myriad Pro" pitchFamily="34" charset="0"/>
              </a:rPr>
              <a:t> </a:t>
            </a:r>
            <a:r>
              <a:rPr lang="en-US" sz="2000" dirty="0" err="1">
                <a:solidFill>
                  <a:srgbClr val="1F4E79"/>
                </a:solidFill>
                <a:latin typeface="Myriad Pro" pitchFamily="34" charset="0"/>
                <a:ea typeface="Myriad Pro" pitchFamily="34" charset="0"/>
                <a:cs typeface="Myriad Pro" pitchFamily="34" charset="0"/>
              </a:rPr>
              <a:t>nối</a:t>
            </a:r>
            <a:r>
              <a:rPr lang="en-US" sz="2000" dirty="0">
                <a:solidFill>
                  <a:srgbClr val="1F4E79"/>
                </a:solidFill>
                <a:latin typeface="Myriad Pro" pitchFamily="34" charset="0"/>
                <a:ea typeface="Myriad Pro" pitchFamily="34" charset="0"/>
                <a:cs typeface="Myriad Pro" pitchFamily="34" charset="0"/>
              </a:rPr>
              <a:t> ở </a:t>
            </a:r>
            <a:r>
              <a:rPr lang="en-US" sz="2000" dirty="0" err="1">
                <a:solidFill>
                  <a:srgbClr val="1F4E79"/>
                </a:solidFill>
                <a:latin typeface="Myriad Pro" pitchFamily="34" charset="0"/>
                <a:ea typeface="Myriad Pro" pitchFamily="34" charset="0"/>
                <a:cs typeface="Myriad Pro" pitchFamily="34" charset="0"/>
              </a:rPr>
              <a:t>lớp</a:t>
            </a:r>
            <a:r>
              <a:rPr lang="en-US" sz="2000" dirty="0">
                <a:solidFill>
                  <a:srgbClr val="1F4E79"/>
                </a:solidFill>
                <a:latin typeface="Myriad Pro" pitchFamily="34" charset="0"/>
                <a:ea typeface="Myriad Pro" pitchFamily="34" charset="0"/>
                <a:cs typeface="Myriad Pro" pitchFamily="34" charset="0"/>
              </a:rPr>
              <a:t> 8</a:t>
            </a:r>
            <a:r>
              <a:rPr lang="vi-VN" sz="2000" dirty="0">
                <a:solidFill>
                  <a:srgbClr val="1F4E79"/>
                </a:solidFill>
                <a:latin typeface="Myriad Pro" pitchFamily="34" charset="0"/>
                <a:ea typeface="Myriad Pro" pitchFamily="34" charset="0"/>
                <a:cs typeface="Myriad Pro" pitchFamily="34" charset="0"/>
              </a:rPr>
              <a:t> với hai chủ đề: </a:t>
            </a:r>
            <a:r>
              <a:rPr lang="en-US" sz="2000" i="1" dirty="0" err="1">
                <a:solidFill>
                  <a:srgbClr val="1F4E79"/>
                </a:solidFill>
                <a:latin typeface="Myriad Pro" pitchFamily="34" charset="0"/>
                <a:ea typeface="Myriad Pro" pitchFamily="34" charset="0"/>
                <a:cs typeface="Myriad Pro" pitchFamily="34" charset="0"/>
              </a:rPr>
              <a:t>Văn</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minh</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châu</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thổ</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sông</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Hồng</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và</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sông</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Cửu</a:t>
            </a:r>
            <a:r>
              <a:rPr lang="en-US" sz="2000" i="1" dirty="0">
                <a:solidFill>
                  <a:srgbClr val="1F4E79"/>
                </a:solidFill>
                <a:latin typeface="Myriad Pro" pitchFamily="34" charset="0"/>
                <a:ea typeface="Myriad Pro" pitchFamily="34" charset="0"/>
                <a:cs typeface="Myriad Pro" pitchFamily="34" charset="0"/>
              </a:rPr>
              <a:t> Long; </a:t>
            </a:r>
            <a:r>
              <a:rPr lang="en-US" sz="2000" i="1" dirty="0" err="1">
                <a:solidFill>
                  <a:srgbClr val="1F4E79"/>
                </a:solidFill>
                <a:latin typeface="Myriad Pro" pitchFamily="34" charset="0"/>
                <a:ea typeface="Myriad Pro" pitchFamily="34" charset="0"/>
                <a:cs typeface="Myriad Pro" pitchFamily="34" charset="0"/>
              </a:rPr>
              <a:t>Bảo</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vệ</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chủ</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quyền</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các</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quyền</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và</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lợi</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ích</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hợp</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pháp</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của</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Việt</a:t>
            </a:r>
            <a:r>
              <a:rPr lang="en-US" sz="2000" i="1" dirty="0">
                <a:solidFill>
                  <a:srgbClr val="1F4E79"/>
                </a:solidFill>
                <a:latin typeface="Myriad Pro" pitchFamily="34" charset="0"/>
                <a:ea typeface="Myriad Pro" pitchFamily="34" charset="0"/>
                <a:cs typeface="Myriad Pro" pitchFamily="34" charset="0"/>
              </a:rPr>
              <a:t> Nam ở </a:t>
            </a:r>
            <a:r>
              <a:rPr lang="en-US" sz="2000" i="1" dirty="0" err="1">
                <a:solidFill>
                  <a:srgbClr val="1F4E79"/>
                </a:solidFill>
                <a:latin typeface="Myriad Pro" pitchFamily="34" charset="0"/>
                <a:ea typeface="Myriad Pro" pitchFamily="34" charset="0"/>
                <a:cs typeface="Myriad Pro" pitchFamily="34" charset="0"/>
              </a:rPr>
              <a:t>Biển</a:t>
            </a:r>
            <a:r>
              <a:rPr lang="en-US" sz="2000" i="1" dirty="0">
                <a:solidFill>
                  <a:srgbClr val="1F4E79"/>
                </a:solidFill>
                <a:latin typeface="Myriad Pro" pitchFamily="34" charset="0"/>
                <a:ea typeface="Myriad Pro" pitchFamily="34" charset="0"/>
                <a:cs typeface="Myriad Pro" pitchFamily="34" charset="0"/>
              </a:rPr>
              <a:t> </a:t>
            </a:r>
            <a:r>
              <a:rPr lang="en-US" sz="2000" i="1" dirty="0" err="1">
                <a:solidFill>
                  <a:srgbClr val="1F4E79"/>
                </a:solidFill>
                <a:latin typeface="Myriad Pro" pitchFamily="34" charset="0"/>
                <a:ea typeface="Myriad Pro" pitchFamily="34" charset="0"/>
                <a:cs typeface="Myriad Pro" pitchFamily="34" charset="0"/>
              </a:rPr>
              <a:t>Đông</a:t>
            </a:r>
            <a:r>
              <a:rPr lang="en-US" sz="2000" i="1" dirty="0">
                <a:solidFill>
                  <a:srgbClr val="1F4E79"/>
                </a:solidFill>
                <a:latin typeface="Myriad Pro" pitchFamily="34" charset="0"/>
                <a:ea typeface="Myriad Pro" pitchFamily="34" charset="0"/>
                <a:cs typeface="Myriad Pro" pitchFamily="34" charset="0"/>
              </a:rPr>
              <a:t>.</a:t>
            </a:r>
            <a:endParaRPr lang="vi-VN" sz="2000" dirty="0">
              <a:solidFill>
                <a:srgbClr val="1F4E79"/>
              </a:solidFill>
              <a:latin typeface="Myriad Pro" pitchFamily="34" charset="0"/>
              <a:ea typeface="Myriad Pro" pitchFamily="34" charset="0"/>
              <a:cs typeface="Myriad Pro" pitchFamily="34" charset="0"/>
            </a:endParaRPr>
          </a:p>
          <a:p>
            <a:pPr marL="342900" indent="-342900" algn="just">
              <a:spcBef>
                <a:spcPts val="0"/>
              </a:spcBef>
            </a:pPr>
            <a:endParaRPr lang="vi-VN" sz="2000" dirty="0">
              <a:solidFill>
                <a:srgbClr val="1F4E79"/>
              </a:solidFill>
              <a:latin typeface="Myriad Pro" pitchFamily="34" charset="0"/>
              <a:ea typeface="Myriad Pro" pitchFamily="34" charset="0"/>
              <a:cs typeface="Myriad Pro" pitchFamily="34" charset="0"/>
            </a:endParaRPr>
          </a:p>
          <a:p>
            <a:pPr marL="342900" indent="-342900" algn="just">
              <a:spcBef>
                <a:spcPts val="0"/>
              </a:spcBef>
            </a:pPr>
            <a:r>
              <a:rPr lang="vi-VN" sz="2000" dirty="0">
                <a:solidFill>
                  <a:srgbClr val="1F4E79"/>
                </a:solidFill>
                <a:latin typeface="Myriad Pro" pitchFamily="34" charset="0"/>
                <a:ea typeface="Myriad Pro" pitchFamily="34" charset="0"/>
                <a:cs typeface="Myriad Pro" pitchFamily="34" charset="0"/>
              </a:rPr>
              <a:t>Việc xây dựng </a:t>
            </a:r>
            <a:r>
              <a:rPr lang="en-GB" sz="2000" dirty="0" err="1">
                <a:solidFill>
                  <a:srgbClr val="1F4E79"/>
                </a:solidFill>
                <a:latin typeface="Myriad Pro" pitchFamily="34" charset="0"/>
                <a:ea typeface="Myriad Pro" pitchFamily="34" charset="0"/>
                <a:cs typeface="Myriad Pro" pitchFamily="34" charset="0"/>
              </a:rPr>
              <a:t>các</a:t>
            </a:r>
            <a:r>
              <a:rPr lang="en-GB" sz="2000" dirty="0">
                <a:solidFill>
                  <a:srgbClr val="1F4E79"/>
                </a:solidFill>
                <a:latin typeface="Myriad Pro" pitchFamily="34" charset="0"/>
                <a:ea typeface="Myriad Pro" pitchFamily="34" charset="0"/>
                <a:cs typeface="Myriad Pro" pitchFamily="34" charset="0"/>
              </a:rPr>
              <a:t> </a:t>
            </a:r>
            <a:r>
              <a:rPr lang="vi-VN" sz="2000" dirty="0">
                <a:solidFill>
                  <a:srgbClr val="1F4E79"/>
                </a:solidFill>
                <a:latin typeface="Myriad Pro" pitchFamily="34" charset="0"/>
                <a:ea typeface="Myriad Pro" pitchFamily="34" charset="0"/>
                <a:cs typeface="Myriad Pro" pitchFamily="34" charset="0"/>
              </a:rPr>
              <a:t>chủ đề </a:t>
            </a:r>
            <a:r>
              <a:rPr lang="en-GB" sz="2000" dirty="0" err="1">
                <a:solidFill>
                  <a:srgbClr val="1F4E79"/>
                </a:solidFill>
                <a:latin typeface="Myriad Pro" pitchFamily="34" charset="0"/>
                <a:ea typeface="Myriad Pro" pitchFamily="34" charset="0"/>
                <a:cs typeface="Myriad Pro" pitchFamily="34" charset="0"/>
              </a:rPr>
              <a:t>này</a:t>
            </a:r>
            <a:r>
              <a:rPr lang="en-GB" sz="2000" dirty="0">
                <a:solidFill>
                  <a:srgbClr val="1F4E79"/>
                </a:solidFill>
                <a:latin typeface="Myriad Pro" pitchFamily="34" charset="0"/>
                <a:ea typeface="Myriad Pro" pitchFamily="34" charset="0"/>
                <a:cs typeface="Myriad Pro" pitchFamily="34" charset="0"/>
              </a:rPr>
              <a:t> t</a:t>
            </a:r>
            <a:r>
              <a:rPr lang="vi-VN" sz="2000" dirty="0">
                <a:solidFill>
                  <a:srgbClr val="1F4E79"/>
                </a:solidFill>
                <a:latin typeface="Myriad Pro" pitchFamily="34" charset="0"/>
                <a:ea typeface="Myriad Pro" pitchFamily="34" charset="0"/>
                <a:cs typeface="Myriad Pro" pitchFamily="34" charset="0"/>
              </a:rPr>
              <a:t>rên</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cơ</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sở</a:t>
            </a:r>
            <a:r>
              <a:rPr lang="vi-VN"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lựa</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chọn</a:t>
            </a:r>
            <a:r>
              <a:rPr lang="en-GB" sz="2000" dirty="0">
                <a:solidFill>
                  <a:srgbClr val="1F4E79"/>
                </a:solidFill>
                <a:latin typeface="Myriad Pro" pitchFamily="34" charset="0"/>
                <a:ea typeface="Myriad Pro" pitchFamily="34" charset="0"/>
                <a:cs typeface="Myriad Pro" pitchFamily="34" charset="0"/>
              </a:rPr>
              <a:t> </a:t>
            </a:r>
            <a:r>
              <a:rPr lang="vi-VN" sz="2000" dirty="0">
                <a:solidFill>
                  <a:srgbClr val="1F4E79"/>
                </a:solidFill>
                <a:latin typeface="Myriad Pro" pitchFamily="34" charset="0"/>
                <a:ea typeface="Myriad Pro" pitchFamily="34" charset="0"/>
                <a:cs typeface="Myriad Pro" pitchFamily="34" charset="0"/>
              </a:rPr>
              <a:t>những nội dung gần nhau, giao nhau, tạo </a:t>
            </a:r>
            <a:r>
              <a:rPr lang="en-GB" sz="2000" dirty="0" err="1">
                <a:solidFill>
                  <a:srgbClr val="1F4E79"/>
                </a:solidFill>
                <a:latin typeface="Myriad Pro" pitchFamily="34" charset="0"/>
                <a:ea typeface="Myriad Pro" pitchFamily="34" charset="0"/>
                <a:cs typeface="Myriad Pro" pitchFamily="34" charset="0"/>
              </a:rPr>
              <a:t>điều</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kiện</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cho</a:t>
            </a:r>
            <a:r>
              <a:rPr lang="vi-VN" sz="2000" dirty="0">
                <a:solidFill>
                  <a:srgbClr val="1F4E79"/>
                </a:solidFill>
                <a:latin typeface="Myriad Pro" pitchFamily="34" charset="0"/>
                <a:ea typeface="Myriad Pro" pitchFamily="34" charset="0"/>
                <a:cs typeface="Myriad Pro" pitchFamily="34" charset="0"/>
              </a:rPr>
              <a:t> HS </a:t>
            </a:r>
            <a:r>
              <a:rPr lang="en-GB" sz="2000" dirty="0" err="1">
                <a:solidFill>
                  <a:srgbClr val="1F4E79"/>
                </a:solidFill>
                <a:latin typeface="Myriad Pro" pitchFamily="34" charset="0"/>
                <a:ea typeface="Myriad Pro" pitchFamily="34" charset="0"/>
                <a:cs typeface="Myriad Pro" pitchFamily="34" charset="0"/>
              </a:rPr>
              <a:t>có</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thể</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tích</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hợp</a:t>
            </a:r>
            <a:r>
              <a:rPr lang="en-GB" sz="2000" dirty="0">
                <a:solidFill>
                  <a:srgbClr val="1F4E79"/>
                </a:solidFill>
                <a:latin typeface="Myriad Pro" pitchFamily="34" charset="0"/>
                <a:ea typeface="Myriad Pro" pitchFamily="34" charset="0"/>
                <a:cs typeface="Myriad Pro" pitchFamily="34" charset="0"/>
              </a:rPr>
              <a:t> </a:t>
            </a:r>
            <a:r>
              <a:rPr lang="vi-VN" sz="2000" dirty="0">
                <a:solidFill>
                  <a:srgbClr val="1F4E79"/>
                </a:solidFill>
                <a:latin typeface="Myriad Pro" pitchFamily="34" charset="0"/>
                <a:ea typeface="Myriad Pro" pitchFamily="34" charset="0"/>
                <a:cs typeface="Myriad Pro" pitchFamily="34" charset="0"/>
              </a:rPr>
              <a:t>vận dụng các khái niệm</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phương</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pháp</a:t>
            </a:r>
            <a:r>
              <a:rPr lang="vi-VN" sz="2000" dirty="0">
                <a:solidFill>
                  <a:srgbClr val="1F4E79"/>
                </a:solidFill>
                <a:latin typeface="Myriad Pro" pitchFamily="34" charset="0"/>
                <a:ea typeface="Myriad Pro" pitchFamily="34" charset="0"/>
                <a:cs typeface="Myriad Pro" pitchFamily="34" charset="0"/>
              </a:rPr>
              <a:t> cơ bản của</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cả</a:t>
            </a:r>
            <a:r>
              <a:rPr lang="vi-VN"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hai</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phân</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môn</a:t>
            </a:r>
            <a:r>
              <a:rPr lang="en-GB" sz="2000" dirty="0">
                <a:solidFill>
                  <a:srgbClr val="1F4E79"/>
                </a:solidFill>
                <a:latin typeface="Myriad Pro" pitchFamily="34" charset="0"/>
                <a:ea typeface="Myriad Pro" pitchFamily="34" charset="0"/>
                <a:cs typeface="Myriad Pro" pitchFamily="34" charset="0"/>
              </a:rPr>
              <a:t> L</a:t>
            </a:r>
            <a:r>
              <a:rPr lang="vi-VN" sz="2000" dirty="0">
                <a:solidFill>
                  <a:srgbClr val="1F4E79"/>
                </a:solidFill>
                <a:latin typeface="Myriad Pro" pitchFamily="34" charset="0"/>
                <a:ea typeface="Myriad Pro" pitchFamily="34" charset="0"/>
                <a:cs typeface="Myriad Pro" pitchFamily="34" charset="0"/>
              </a:rPr>
              <a:t>ịch sử và </a:t>
            </a:r>
            <a:r>
              <a:rPr lang="en-GB" sz="2000" dirty="0">
                <a:solidFill>
                  <a:srgbClr val="1F4E79"/>
                </a:solidFill>
                <a:latin typeface="Myriad Pro" pitchFamily="34" charset="0"/>
                <a:ea typeface="Myriad Pro" pitchFamily="34" charset="0"/>
                <a:cs typeface="Myriad Pro" pitchFamily="34" charset="0"/>
              </a:rPr>
              <a:t>Đ</a:t>
            </a:r>
            <a:r>
              <a:rPr lang="vi-VN" sz="2000" dirty="0">
                <a:solidFill>
                  <a:srgbClr val="1F4E79"/>
                </a:solidFill>
                <a:latin typeface="Myriad Pro" pitchFamily="34" charset="0"/>
                <a:ea typeface="Myriad Pro" pitchFamily="34" charset="0"/>
                <a:cs typeface="Myriad Pro" pitchFamily="34" charset="0"/>
              </a:rPr>
              <a:t>ịa lí</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để</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nhận</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thức</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vấn</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đề</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đồng</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thời</a:t>
            </a:r>
            <a:r>
              <a:rPr lang="vi-VN" sz="2000" dirty="0">
                <a:solidFill>
                  <a:srgbClr val="1F4E79"/>
                </a:solidFill>
                <a:latin typeface="Myriad Pro" pitchFamily="34" charset="0"/>
                <a:ea typeface="Myriad Pro" pitchFamily="34" charset="0"/>
                <a:cs typeface="Myriad Pro" pitchFamily="34" charset="0"/>
              </a:rPr>
              <a:t> rèn luyện</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phương</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pháp</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tích</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hợp</a:t>
            </a:r>
            <a:r>
              <a:rPr lang="vi-VN" sz="2000" dirty="0">
                <a:solidFill>
                  <a:srgbClr val="1F4E79"/>
                </a:solidFill>
                <a:latin typeface="Myriad Pro" pitchFamily="34" charset="0"/>
                <a:ea typeface="Myriad Pro" pitchFamily="34" charset="0"/>
                <a:cs typeface="Myriad Pro" pitchFamily="34" charset="0"/>
              </a:rPr>
              <a:t> tư duy</a:t>
            </a:r>
            <a:r>
              <a:rPr lang="en-GB" sz="2000" dirty="0">
                <a:solidFill>
                  <a:srgbClr val="1F4E79"/>
                </a:solidFill>
                <a:latin typeface="Myriad Pro" pitchFamily="34" charset="0"/>
                <a:ea typeface="Myriad Pro" pitchFamily="34" charset="0"/>
                <a:cs typeface="Myriad Pro" pitchFamily="34" charset="0"/>
              </a:rPr>
              <a:t> </a:t>
            </a:r>
            <a:r>
              <a:rPr lang="vi-VN" sz="2000" dirty="0">
                <a:solidFill>
                  <a:srgbClr val="1F4E79"/>
                </a:solidFill>
                <a:latin typeface="Myriad Pro" pitchFamily="34" charset="0"/>
                <a:ea typeface="Myriad Pro" pitchFamily="34" charset="0"/>
                <a:cs typeface="Myriad Pro" pitchFamily="34" charset="0"/>
              </a:rPr>
              <a:t>lịch sử và tư duy địa lí</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trong</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học</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tập</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môn</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học</a:t>
            </a:r>
            <a:r>
              <a:rPr lang="en-GB" sz="2000" dirty="0">
                <a:solidFill>
                  <a:srgbClr val="1F4E79"/>
                </a:solidFill>
                <a:latin typeface="Myriad Pro" pitchFamily="34" charset="0"/>
                <a:ea typeface="Myriad Pro" pitchFamily="34" charset="0"/>
                <a:cs typeface="Myriad Pro" pitchFamily="34" charset="0"/>
              </a:rPr>
              <a:t>.</a:t>
            </a:r>
            <a:endParaRPr lang="vi-VN" sz="2000" dirty="0">
              <a:solidFill>
                <a:srgbClr val="1F4E79"/>
              </a:solidFill>
              <a:latin typeface="Myriad Pro" pitchFamily="34" charset="0"/>
              <a:ea typeface="Myriad Pro" pitchFamily="34" charset="0"/>
              <a:cs typeface="Myriad Pro" pitchFamily="34" charset="0"/>
            </a:endParaRPr>
          </a:p>
          <a:p>
            <a:pPr marL="342900" indent="-342900" algn="just">
              <a:spcBef>
                <a:spcPts val="0"/>
              </a:spcBef>
            </a:pPr>
            <a:endParaRPr lang="en-US" sz="2000" dirty="0">
              <a:solidFill>
                <a:srgbClr val="1F4E79"/>
              </a:solidFill>
              <a:latin typeface="Myriad Pro" pitchFamily="34" charset="0"/>
              <a:ea typeface="Myriad Pro" pitchFamily="34" charset="0"/>
              <a:cs typeface="Myriad Pro" pitchFamily="34" charset="0"/>
            </a:endParaRPr>
          </a:p>
          <a:p>
            <a:pPr marL="342900" indent="-342900" algn="just">
              <a:spcBef>
                <a:spcPts val="0"/>
              </a:spcBef>
            </a:pPr>
            <a:r>
              <a:rPr lang="vi-VN" sz="2000" dirty="0">
                <a:solidFill>
                  <a:srgbClr val="1F4E79"/>
                </a:solidFill>
                <a:latin typeface="Myriad Pro" pitchFamily="34" charset="0"/>
                <a:ea typeface="Myriad Pro" pitchFamily="34" charset="0"/>
                <a:cs typeface="Myriad Pro" pitchFamily="34" charset="0"/>
              </a:rPr>
              <a:t>Cấu trúc của chủ đề được thiết kế thống nhất với cấu trúc của</a:t>
            </a:r>
            <a:r>
              <a:rPr lang="en-GB" sz="2000" dirty="0">
                <a:solidFill>
                  <a:srgbClr val="1F4E79"/>
                </a:solidFill>
                <a:latin typeface="Myriad Pro" pitchFamily="34" charset="0"/>
                <a:ea typeface="Myriad Pro" pitchFamily="34" charset="0"/>
                <a:cs typeface="Myriad Pro" pitchFamily="34" charset="0"/>
              </a:rPr>
              <a:t> </a:t>
            </a:r>
            <a:r>
              <a:rPr lang="vi-VN" sz="2000" dirty="0">
                <a:solidFill>
                  <a:srgbClr val="1F4E79"/>
                </a:solidFill>
                <a:latin typeface="Myriad Pro" pitchFamily="34" charset="0"/>
                <a:ea typeface="Myriad Pro" pitchFamily="34" charset="0"/>
                <a:cs typeface="Myriad Pro" pitchFamily="34" charset="0"/>
              </a:rPr>
              <a:t>bài học mới trong </a:t>
            </a:r>
            <a:r>
              <a:rPr lang="en-GB" sz="2000" dirty="0" err="1">
                <a:solidFill>
                  <a:srgbClr val="1F4E79"/>
                </a:solidFill>
                <a:latin typeface="Myriad Pro" pitchFamily="34" charset="0"/>
                <a:ea typeface="Myriad Pro" pitchFamily="34" charset="0"/>
                <a:cs typeface="Myriad Pro" pitchFamily="34" charset="0"/>
              </a:rPr>
              <a:t>các</a:t>
            </a:r>
            <a:r>
              <a:rPr lang="en-GB" sz="2000" dirty="0">
                <a:solidFill>
                  <a:srgbClr val="1F4E79"/>
                </a:solidFill>
                <a:latin typeface="Myriad Pro" pitchFamily="34" charset="0"/>
                <a:ea typeface="Myriad Pro" pitchFamily="34" charset="0"/>
                <a:cs typeface="Myriad Pro" pitchFamily="34" charset="0"/>
              </a:rPr>
              <a:t> </a:t>
            </a:r>
            <a:r>
              <a:rPr lang="en-GB" sz="2000" dirty="0" err="1">
                <a:solidFill>
                  <a:srgbClr val="1F4E79"/>
                </a:solidFill>
                <a:latin typeface="Myriad Pro" pitchFamily="34" charset="0"/>
                <a:ea typeface="Myriad Pro" pitchFamily="34" charset="0"/>
                <a:cs typeface="Myriad Pro" pitchFamily="34" charset="0"/>
              </a:rPr>
              <a:t>phần</a:t>
            </a:r>
            <a:r>
              <a:rPr lang="en-GB" sz="2000" dirty="0">
                <a:solidFill>
                  <a:srgbClr val="1F4E79"/>
                </a:solidFill>
                <a:latin typeface="Myriad Pro" pitchFamily="34" charset="0"/>
                <a:ea typeface="Myriad Pro" pitchFamily="34" charset="0"/>
                <a:cs typeface="Myriad Pro" pitchFamily="34" charset="0"/>
              </a:rPr>
              <a:t> </a:t>
            </a:r>
            <a:r>
              <a:rPr lang="vi-VN" sz="2000" dirty="0">
                <a:solidFill>
                  <a:srgbClr val="1F4E79"/>
                </a:solidFill>
                <a:latin typeface="Myriad Pro" pitchFamily="34" charset="0"/>
                <a:ea typeface="Myriad Pro" pitchFamily="34" charset="0"/>
                <a:cs typeface="Myriad Pro" pitchFamily="34" charset="0"/>
              </a:rPr>
              <a:t>Lịch sử và Địa lí.</a:t>
            </a:r>
            <a:endParaRPr lang="en-US" sz="2000" dirty="0">
              <a:solidFill>
                <a:srgbClr val="1F4E79"/>
              </a:solidFill>
              <a:latin typeface="Myriad Pro" pitchFamily="34" charset="0"/>
              <a:ea typeface="Myriad Pro" pitchFamily="34" charset="0"/>
              <a:cs typeface="Myriad Pro" pitchFamily="34" charset="0"/>
            </a:endParaRPr>
          </a:p>
        </p:txBody>
      </p:sp>
      <p:cxnSp>
        <p:nvCxnSpPr>
          <p:cNvPr id="3" name="Elbow Connector 2"/>
          <p:cNvCxnSpPr>
            <a:cxnSpLocks/>
          </p:cNvCxnSpPr>
          <p:nvPr/>
        </p:nvCxnSpPr>
        <p:spPr>
          <a:xfrm>
            <a:off x="4060209" y="946980"/>
            <a:ext cx="3314134" cy="485213"/>
          </a:xfrm>
          <a:prstGeom prst="bentConnector3">
            <a:avLst>
              <a:gd name="adj1" fmla="val 50000"/>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7B10D98-BA24-84C1-0B21-973E97B4A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8066" y="997648"/>
            <a:ext cx="4442933" cy="586035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1336CD-BE96-C36C-9E96-4E6431E02B09}"/>
              </a:ext>
            </a:extLst>
          </p:cNvPr>
          <p:cNvSpPr>
            <a:spLocks noGrp="1"/>
          </p:cNvSpPr>
          <p:nvPr>
            <p:ph type="title"/>
          </p:nvPr>
        </p:nvSpPr>
        <p:spPr>
          <a:xfrm>
            <a:off x="838200" y="365126"/>
            <a:ext cx="10515600" cy="1014942"/>
          </a:xfrm>
        </p:spPr>
        <p:txBody>
          <a:bodyPr/>
          <a:lstStyle/>
          <a:p>
            <a:r>
              <a:rPr lang="en-US" altLang="en-US" sz="2800" b="1" dirty="0">
                <a:solidFill>
                  <a:srgbClr val="7030A0"/>
                </a:solidFill>
                <a:latin typeface="Myriad Pro" pitchFamily="34" charset="0"/>
              </a:rPr>
              <a:t>CHỦ ĐỀ CHUNG – PHẦN LỊCH SỬ </a:t>
            </a:r>
            <a:endParaRPr lang="en-VN" sz="2800" dirty="0"/>
          </a:p>
        </p:txBody>
      </p:sp>
      <p:pic>
        <p:nvPicPr>
          <p:cNvPr id="8" name="Content Placeholder 7">
            <a:extLst>
              <a:ext uri="{FF2B5EF4-FFF2-40B4-BE49-F238E27FC236}">
                <a16:creationId xmlns:a16="http://schemas.microsoft.com/office/drawing/2014/main" id="{F085B96C-AC96-E13A-7520-24E38F92DCD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308998"/>
            <a:ext cx="4684450" cy="4867965"/>
          </a:xfrm>
        </p:spPr>
      </p:pic>
      <p:pic>
        <p:nvPicPr>
          <p:cNvPr id="10" name="Content Placeholder 9">
            <a:extLst>
              <a:ext uri="{FF2B5EF4-FFF2-40B4-BE49-F238E27FC236}">
                <a16:creationId xmlns:a16="http://schemas.microsoft.com/office/drawing/2014/main" id="{9BCE305E-44CE-B1DA-1D06-F44833D4E9A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22383" y="1202211"/>
            <a:ext cx="4949949" cy="5113922"/>
          </a:xfrm>
        </p:spPr>
      </p:pic>
    </p:spTree>
    <p:extLst>
      <p:ext uri="{BB962C8B-B14F-4D97-AF65-F5344CB8AC3E}">
        <p14:creationId xmlns:p14="http://schemas.microsoft.com/office/powerpoint/2010/main" val="1602823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DCDA2A3-9C5C-4CE5-AE67-8D99DD221FE1}" type="slidenum">
              <a:rPr lang="en-US" altLang="zh-CN" smtClean="0">
                <a:solidFill>
                  <a:srgbClr val="898989"/>
                </a:solidFill>
                <a:latin typeface="Calibri" pitchFamily="34" charset="0"/>
                <a:cs typeface="等线"/>
              </a:rPr>
              <a:pPr/>
              <a:t>12</a:t>
            </a:fld>
            <a:endParaRPr lang="en-US" altLang="zh-CN">
              <a:solidFill>
                <a:srgbClr val="898989"/>
              </a:solidFill>
              <a:latin typeface="Calibri" pitchFamily="34" charset="0"/>
              <a:cs typeface="等线"/>
            </a:endParaRPr>
          </a:p>
        </p:txBody>
      </p:sp>
      <p:sp>
        <p:nvSpPr>
          <p:cNvPr id="8" name="Title 1"/>
          <p:cNvSpPr>
            <a:spLocks noGrp="1"/>
          </p:cNvSpPr>
          <p:nvPr>
            <p:ph type="title"/>
          </p:nvPr>
        </p:nvSpPr>
        <p:spPr>
          <a:xfrm>
            <a:off x="460566" y="900498"/>
            <a:ext cx="6057900" cy="862012"/>
          </a:xfrm>
        </p:spPr>
        <p:txBody>
          <a:bodyPr/>
          <a:lstStyle/>
          <a:p>
            <a:pPr eaLnBrk="1" hangingPunct="1">
              <a:defRPr/>
            </a:pPr>
            <a:r>
              <a:rPr lang="en-US" altLang="en-US" sz="2800" b="1" dirty="0">
                <a:solidFill>
                  <a:srgbClr val="C00000"/>
                </a:solidFill>
                <a:effectLst>
                  <a:outerShdw blurRad="38100" dist="38100" dir="2700000" algn="tl">
                    <a:srgbClr val="000000">
                      <a:alpha val="43137"/>
                    </a:srgbClr>
                  </a:outerShdw>
                </a:effectLst>
                <a:latin typeface="Myriad Pro"/>
              </a:rPr>
              <a:t> </a:t>
            </a:r>
            <a:r>
              <a:rPr lang="en-US" altLang="en-US" sz="2800" b="1" dirty="0">
                <a:solidFill>
                  <a:srgbClr val="7030A0"/>
                </a:solidFill>
                <a:latin typeface="Myriad Pro"/>
                <a:cs typeface="Times New Roman" panose="02020603050405020304" pitchFamily="18" charset="0"/>
              </a:rPr>
              <a:t>ĐỔI MỚI VỀ CẤU TRÚC BÀI HỌC</a:t>
            </a:r>
            <a:r>
              <a:rPr lang="en-US" altLang="en-US" sz="2800" b="1" dirty="0">
                <a:solidFill>
                  <a:srgbClr val="7030A0"/>
                </a:solidFill>
                <a:latin typeface="Myriad Pro"/>
              </a:rPr>
              <a:t>           </a:t>
            </a:r>
          </a:p>
        </p:txBody>
      </p:sp>
      <p:sp>
        <p:nvSpPr>
          <p:cNvPr id="14341" name="Content Placeholder 2"/>
          <p:cNvSpPr txBox="1">
            <a:spLocks/>
          </p:cNvSpPr>
          <p:nvPr/>
        </p:nvSpPr>
        <p:spPr bwMode="auto">
          <a:xfrm>
            <a:off x="591782" y="2297112"/>
            <a:ext cx="4007513" cy="2606675"/>
          </a:xfrm>
          <a:prstGeom prst="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a:lstStyle>
            <a:lvl1pPr marL="228600" indent="-2286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20000"/>
              </a:lnSpc>
              <a:spcBef>
                <a:spcPts val="1000"/>
              </a:spcBef>
              <a:buClr>
                <a:srgbClr val="C00000"/>
              </a:buClr>
              <a:buFont typeface="Arial" pitchFamily="34" charset="0"/>
              <a:buChar char="•"/>
              <a:defRPr/>
            </a:pPr>
            <a:r>
              <a:rPr lang="en-US" sz="2000" dirty="0" err="1">
                <a:latin typeface="Myriad Pro" panose="020B0503030403020204" pitchFamily="34" charset="0"/>
              </a:rPr>
              <a:t>Cấu</a:t>
            </a:r>
            <a:r>
              <a:rPr lang="en-US" sz="2000" dirty="0">
                <a:latin typeface="Myriad Pro" panose="020B0503030403020204" pitchFamily="34" charset="0"/>
              </a:rPr>
              <a:t> </a:t>
            </a:r>
            <a:r>
              <a:rPr lang="en-US" sz="2000" dirty="0" err="1">
                <a:latin typeface="Myriad Pro" panose="020B0503030403020204" pitchFamily="34" charset="0"/>
              </a:rPr>
              <a:t>trúc</a:t>
            </a:r>
            <a:r>
              <a:rPr lang="en-US" sz="2000" dirty="0">
                <a:latin typeface="Myriad Pro" panose="020B0503030403020204" pitchFamily="34" charset="0"/>
              </a:rPr>
              <a:t> logic</a:t>
            </a:r>
          </a:p>
          <a:p>
            <a:pPr eaLnBrk="1" hangingPunct="1">
              <a:lnSpc>
                <a:spcPct val="120000"/>
              </a:lnSpc>
              <a:spcBef>
                <a:spcPts val="1000"/>
              </a:spcBef>
              <a:buClr>
                <a:srgbClr val="C00000"/>
              </a:buClr>
              <a:buFont typeface="Arial" pitchFamily="34" charset="0"/>
              <a:buChar char="•"/>
              <a:defRPr/>
            </a:pPr>
            <a:r>
              <a:rPr lang="en-US" sz="2000" dirty="0" err="1">
                <a:latin typeface="Myriad Pro" panose="020B0503030403020204" pitchFamily="34" charset="0"/>
              </a:rPr>
              <a:t>Nội</a:t>
            </a:r>
            <a:r>
              <a:rPr lang="en-US" sz="2000" dirty="0">
                <a:latin typeface="Myriad Pro" panose="020B0503030403020204" pitchFamily="34" charset="0"/>
              </a:rPr>
              <a:t> dung </a:t>
            </a:r>
            <a:r>
              <a:rPr lang="en-US" sz="2000" dirty="0" err="1">
                <a:latin typeface="Myriad Pro" panose="020B0503030403020204" pitchFamily="34" charset="0"/>
              </a:rPr>
              <a:t>vừa</a:t>
            </a:r>
            <a:r>
              <a:rPr lang="en-US" sz="2000" dirty="0">
                <a:latin typeface="Myriad Pro" panose="020B0503030403020204" pitchFamily="34" charset="0"/>
              </a:rPr>
              <a:t> </a:t>
            </a:r>
            <a:r>
              <a:rPr lang="en-US" sz="2000" dirty="0" err="1">
                <a:latin typeface="Myriad Pro" panose="020B0503030403020204" pitchFamily="34" charset="0"/>
              </a:rPr>
              <a:t>phải</a:t>
            </a:r>
            <a:r>
              <a:rPr lang="en-US" sz="2000" dirty="0">
                <a:latin typeface="Myriad Pro" panose="020B0503030403020204" pitchFamily="34" charset="0"/>
              </a:rPr>
              <a:t> </a:t>
            </a:r>
            <a:r>
              <a:rPr lang="en-US" sz="2000" dirty="0" err="1">
                <a:latin typeface="Myriad Pro" panose="020B0503030403020204" pitchFamily="34" charset="0"/>
              </a:rPr>
              <a:t>phù</a:t>
            </a:r>
            <a:r>
              <a:rPr lang="en-US" sz="2000" dirty="0">
                <a:latin typeface="Myriad Pro" panose="020B0503030403020204" pitchFamily="34" charset="0"/>
              </a:rPr>
              <a:t> </a:t>
            </a:r>
            <a:r>
              <a:rPr lang="en-US" sz="2000" dirty="0" err="1">
                <a:latin typeface="Myriad Pro" panose="020B0503030403020204" pitchFamily="34" charset="0"/>
              </a:rPr>
              <a:t>hợp</a:t>
            </a:r>
            <a:r>
              <a:rPr lang="en-US" sz="2000" dirty="0">
                <a:latin typeface="Myriad Pro" panose="020B0503030403020204" pitchFamily="34" charset="0"/>
              </a:rPr>
              <a:t> </a:t>
            </a:r>
            <a:r>
              <a:rPr lang="en-US" sz="2000" dirty="0" err="1">
                <a:latin typeface="Myriad Pro" panose="020B0503030403020204" pitchFamily="34" charset="0"/>
              </a:rPr>
              <a:t>với</a:t>
            </a:r>
            <a:r>
              <a:rPr lang="en-US" sz="2000" dirty="0">
                <a:latin typeface="Myriad Pro" panose="020B0503030403020204" pitchFamily="34" charset="0"/>
              </a:rPr>
              <a:t> </a:t>
            </a:r>
            <a:r>
              <a:rPr lang="en-US" sz="2000" dirty="0" err="1">
                <a:latin typeface="Myriad Pro" panose="020B0503030403020204" pitchFamily="34" charset="0"/>
              </a:rPr>
              <a:t>nhận</a:t>
            </a:r>
            <a:r>
              <a:rPr lang="en-US" sz="2000" dirty="0">
                <a:latin typeface="Myriad Pro" panose="020B0503030403020204" pitchFamily="34" charset="0"/>
              </a:rPr>
              <a:t> </a:t>
            </a:r>
            <a:r>
              <a:rPr lang="en-US" sz="2000" dirty="0" err="1">
                <a:latin typeface="Myriad Pro" panose="020B0503030403020204" pitchFamily="34" charset="0"/>
              </a:rPr>
              <a:t>thức</a:t>
            </a:r>
            <a:r>
              <a:rPr lang="en-US" sz="2000" dirty="0">
                <a:latin typeface="Myriad Pro" panose="020B0503030403020204" pitchFamily="34" charset="0"/>
              </a:rPr>
              <a:t> </a:t>
            </a:r>
            <a:r>
              <a:rPr lang="en-US" sz="2000" dirty="0" err="1">
                <a:latin typeface="Myriad Pro" panose="020B0503030403020204" pitchFamily="34" charset="0"/>
              </a:rPr>
              <a:t>và</a:t>
            </a:r>
            <a:r>
              <a:rPr lang="en-US" sz="2000" dirty="0">
                <a:latin typeface="Myriad Pro" panose="020B0503030403020204" pitchFamily="34" charset="0"/>
              </a:rPr>
              <a:t> </a:t>
            </a:r>
            <a:r>
              <a:rPr lang="en-US" sz="2000" dirty="0" err="1">
                <a:latin typeface="Myriad Pro" panose="020B0503030403020204" pitchFamily="34" charset="0"/>
              </a:rPr>
              <a:t>tâm</a:t>
            </a:r>
            <a:r>
              <a:rPr lang="en-US" sz="2000" dirty="0">
                <a:latin typeface="Myriad Pro" panose="020B0503030403020204" pitchFamily="34" charset="0"/>
              </a:rPr>
              <a:t> </a:t>
            </a:r>
            <a:r>
              <a:rPr lang="en-US" sz="2000" dirty="0" err="1">
                <a:latin typeface="Myriad Pro" panose="020B0503030403020204" pitchFamily="34" charset="0"/>
              </a:rPr>
              <a:t>lí</a:t>
            </a:r>
            <a:r>
              <a:rPr lang="en-US" sz="2000" dirty="0">
                <a:latin typeface="Myriad Pro" panose="020B0503030403020204" pitchFamily="34" charset="0"/>
              </a:rPr>
              <a:t> </a:t>
            </a:r>
            <a:r>
              <a:rPr lang="en-US" sz="2000" dirty="0" err="1">
                <a:latin typeface="Myriad Pro" panose="020B0503030403020204" pitchFamily="34" charset="0"/>
              </a:rPr>
              <a:t>lứa</a:t>
            </a:r>
            <a:r>
              <a:rPr lang="en-US" sz="2000" dirty="0">
                <a:latin typeface="Myriad Pro" panose="020B0503030403020204" pitchFamily="34" charset="0"/>
              </a:rPr>
              <a:t> </a:t>
            </a:r>
            <a:r>
              <a:rPr lang="en-US" sz="2000" dirty="0" err="1">
                <a:latin typeface="Myriad Pro" panose="020B0503030403020204" pitchFamily="34" charset="0"/>
              </a:rPr>
              <a:t>tuổi</a:t>
            </a:r>
            <a:r>
              <a:rPr lang="en-US" sz="2000" dirty="0">
                <a:latin typeface="Myriad Pro" panose="020B0503030403020204" pitchFamily="34" charset="0"/>
              </a:rPr>
              <a:t> HS</a:t>
            </a:r>
          </a:p>
          <a:p>
            <a:pPr eaLnBrk="1" hangingPunct="1">
              <a:lnSpc>
                <a:spcPct val="120000"/>
              </a:lnSpc>
              <a:spcBef>
                <a:spcPts val="1000"/>
              </a:spcBef>
              <a:buClr>
                <a:srgbClr val="C00000"/>
              </a:buClr>
              <a:buFont typeface="Arial" pitchFamily="34" charset="0"/>
              <a:buChar char="•"/>
              <a:defRPr/>
            </a:pPr>
            <a:r>
              <a:rPr lang="en-US" sz="2000" dirty="0" err="1">
                <a:latin typeface="Myriad Pro" panose="020B0503030403020204" pitchFamily="34" charset="0"/>
              </a:rPr>
              <a:t>Giải</a:t>
            </a:r>
            <a:r>
              <a:rPr lang="en-US" sz="2000" dirty="0">
                <a:latin typeface="Myriad Pro" panose="020B0503030403020204" pitchFamily="34" charset="0"/>
              </a:rPr>
              <a:t> </a:t>
            </a:r>
            <a:r>
              <a:rPr lang="en-US" sz="2000" dirty="0" err="1">
                <a:latin typeface="Myriad Pro" panose="020B0503030403020204" pitchFamily="34" charset="0"/>
              </a:rPr>
              <a:t>quyết</a:t>
            </a:r>
            <a:r>
              <a:rPr lang="en-US" sz="2000" dirty="0">
                <a:latin typeface="Myriad Pro" panose="020B0503030403020204" pitchFamily="34" charset="0"/>
              </a:rPr>
              <a:t> </a:t>
            </a:r>
            <a:r>
              <a:rPr lang="en-US" sz="2000" dirty="0" err="1">
                <a:latin typeface="Myriad Pro" panose="020B0503030403020204" pitchFamily="34" charset="0"/>
              </a:rPr>
              <a:t>một</a:t>
            </a:r>
            <a:r>
              <a:rPr lang="en-US" sz="2000" dirty="0">
                <a:latin typeface="Myriad Pro" panose="020B0503030403020204" pitchFamily="34" charset="0"/>
              </a:rPr>
              <a:t> </a:t>
            </a:r>
            <a:r>
              <a:rPr lang="en-US" sz="2000" dirty="0" err="1">
                <a:latin typeface="Myriad Pro" panose="020B0503030403020204" pitchFamily="34" charset="0"/>
              </a:rPr>
              <a:t>vấn</a:t>
            </a:r>
            <a:r>
              <a:rPr lang="en-US" sz="2000" dirty="0">
                <a:latin typeface="Myriad Pro" panose="020B0503030403020204" pitchFamily="34" charset="0"/>
              </a:rPr>
              <a:t> </a:t>
            </a:r>
            <a:r>
              <a:rPr lang="en-US" sz="2000" dirty="0" err="1">
                <a:latin typeface="Myriad Pro" panose="020B0503030403020204" pitchFamily="34" charset="0"/>
              </a:rPr>
              <a:t>đề</a:t>
            </a:r>
            <a:r>
              <a:rPr lang="en-US" sz="2000" dirty="0">
                <a:latin typeface="Myriad Pro" panose="020B0503030403020204" pitchFamily="34" charset="0"/>
              </a:rPr>
              <a:t> </a:t>
            </a:r>
            <a:r>
              <a:rPr lang="en-US" sz="2000" dirty="0" err="1">
                <a:latin typeface="Myriad Pro" panose="020B0503030403020204" pitchFamily="34" charset="0"/>
              </a:rPr>
              <a:t>của</a:t>
            </a:r>
            <a:r>
              <a:rPr lang="en-US" sz="2000" dirty="0">
                <a:latin typeface="Myriad Pro" panose="020B0503030403020204" pitchFamily="34" charset="0"/>
              </a:rPr>
              <a:t> </a:t>
            </a:r>
            <a:r>
              <a:rPr lang="en-US" sz="2000" dirty="0" err="1">
                <a:latin typeface="Myriad Pro" panose="020B0503030403020204" pitchFamily="34" charset="0"/>
              </a:rPr>
              <a:t>chương</a:t>
            </a:r>
            <a:r>
              <a:rPr lang="en-US" sz="2000" dirty="0">
                <a:latin typeface="Myriad Pro" panose="020B0503030403020204" pitchFamily="34" charset="0"/>
              </a:rPr>
              <a:t>.</a:t>
            </a:r>
            <a:r>
              <a:rPr lang="vi-VN" sz="2000" dirty="0">
                <a:latin typeface="Myriad Pro" panose="020B0503030403020204" pitchFamily="34" charset="0"/>
              </a:rPr>
              <a:t> </a:t>
            </a:r>
            <a:endParaRPr lang="en-US" sz="2000" dirty="0">
              <a:latin typeface="Myriad Pro" panose="020B0503030403020204" pitchFamily="34" charset="0"/>
            </a:endParaRPr>
          </a:p>
          <a:p>
            <a:pPr marL="0" indent="0" eaLnBrk="1" hangingPunct="1">
              <a:lnSpc>
                <a:spcPct val="120000"/>
              </a:lnSpc>
              <a:spcBef>
                <a:spcPts val="1000"/>
              </a:spcBef>
              <a:buClr>
                <a:srgbClr val="C00000"/>
              </a:buClr>
              <a:defRPr/>
            </a:pPr>
            <a:endParaRPr lang="en-US" sz="2400" dirty="0">
              <a:latin typeface="Myriad Pro" panose="020B0503030403020204" pitchFamily="34" charset="0"/>
            </a:endParaRPr>
          </a:p>
          <a:p>
            <a:pPr eaLnBrk="1" hangingPunct="1">
              <a:lnSpc>
                <a:spcPct val="120000"/>
              </a:lnSpc>
              <a:spcBef>
                <a:spcPts val="1000"/>
              </a:spcBef>
              <a:buClr>
                <a:srgbClr val="C00000"/>
              </a:buClr>
              <a:buFont typeface="Arial" pitchFamily="34" charset="0"/>
              <a:buNone/>
              <a:defRPr/>
            </a:pPr>
            <a:endParaRPr lang="en-US" sz="2400" dirty="0">
              <a:latin typeface="Myriad Pro" panose="020B0503030403020204" pitchFamily="34" charset="0"/>
            </a:endParaRPr>
          </a:p>
          <a:p>
            <a:pPr eaLnBrk="1" hangingPunct="1">
              <a:lnSpc>
                <a:spcPct val="90000"/>
              </a:lnSpc>
              <a:spcBef>
                <a:spcPts val="1000"/>
              </a:spcBef>
              <a:buClr>
                <a:srgbClr val="C00000"/>
              </a:buClr>
              <a:buFont typeface="Arial" pitchFamily="34" charset="0"/>
              <a:buChar char="•"/>
              <a:defRPr/>
            </a:pPr>
            <a:endParaRPr lang="en-US" sz="2400" dirty="0">
              <a:latin typeface="Myriad Pro" panose="020B0503030403020204" pitchFamily="34" charset="0"/>
            </a:endParaRPr>
          </a:p>
          <a:p>
            <a:pPr eaLnBrk="1" hangingPunct="1">
              <a:lnSpc>
                <a:spcPct val="90000"/>
              </a:lnSpc>
              <a:spcBef>
                <a:spcPts val="1000"/>
              </a:spcBef>
              <a:buClr>
                <a:srgbClr val="C00000"/>
              </a:buClr>
              <a:buFont typeface="Arial" pitchFamily="34" charset="0"/>
              <a:buChar char="•"/>
              <a:defRPr/>
            </a:pPr>
            <a:endParaRPr lang="en-US" sz="2400" dirty="0">
              <a:latin typeface="Myriad Pro" panose="020B0503030403020204" pitchFamily="34" charset="0"/>
            </a:endParaRPr>
          </a:p>
        </p:txBody>
      </p:sp>
      <p:graphicFrame>
        <p:nvGraphicFramePr>
          <p:cNvPr id="13" name="Content Placeholder 3"/>
          <p:cNvGraphicFramePr>
            <a:graphicFrameLocks noGrp="1"/>
          </p:cNvGraphicFramePr>
          <p:nvPr>
            <p:ph idx="4294967295"/>
            <p:extLst>
              <p:ext uri="{D42A27DB-BD31-4B8C-83A1-F6EECF244321}">
                <p14:modId xmlns:p14="http://schemas.microsoft.com/office/powerpoint/2010/main" val="809244024"/>
              </p:ext>
            </p:extLst>
          </p:nvPr>
        </p:nvGraphicFramePr>
        <p:xfrm>
          <a:off x="4775286" y="1514860"/>
          <a:ext cx="6773219" cy="4979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graphicEl>
                                              <a:dgm id="{2EC869BB-93EF-44EE-BFF0-58E254CD36C3}"/>
                                            </p:graphicEl>
                                          </p:spTgt>
                                        </p:tgtEl>
                                        <p:attrNameLst>
                                          <p:attrName>style.visibility</p:attrName>
                                        </p:attrNameLst>
                                      </p:cBhvr>
                                      <p:to>
                                        <p:strVal val="visible"/>
                                      </p:to>
                                    </p:set>
                                    <p:animEffect transition="in" filter="barn(inVertical)">
                                      <p:cBhvr>
                                        <p:cTn id="7" dur="500"/>
                                        <p:tgtEl>
                                          <p:spTgt spid="13">
                                            <p:graphicEl>
                                              <a:dgm id="{2EC869BB-93EF-44EE-BFF0-58E254CD36C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graphicEl>
                                              <a:dgm id="{06C9E827-D72B-4742-A3F3-682D8FA5BEE2}"/>
                                            </p:graphicEl>
                                          </p:spTgt>
                                        </p:tgtEl>
                                        <p:attrNameLst>
                                          <p:attrName>style.visibility</p:attrName>
                                        </p:attrNameLst>
                                      </p:cBhvr>
                                      <p:to>
                                        <p:strVal val="visible"/>
                                      </p:to>
                                    </p:set>
                                    <p:animEffect transition="in" filter="barn(inVertical)">
                                      <p:cBhvr>
                                        <p:cTn id="12" dur="500"/>
                                        <p:tgtEl>
                                          <p:spTgt spid="13">
                                            <p:graphicEl>
                                              <a:dgm id="{06C9E827-D72B-4742-A3F3-682D8FA5BEE2}"/>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graphicEl>
                                              <a:dgm id="{B510B496-B7D3-4AB0-B6ED-187F601D97BC}"/>
                                            </p:graphicEl>
                                          </p:spTgt>
                                        </p:tgtEl>
                                        <p:attrNameLst>
                                          <p:attrName>style.visibility</p:attrName>
                                        </p:attrNameLst>
                                      </p:cBhvr>
                                      <p:to>
                                        <p:strVal val="visible"/>
                                      </p:to>
                                    </p:set>
                                    <p:animEffect transition="in" filter="barn(inVertical)">
                                      <p:cBhvr>
                                        <p:cTn id="15" dur="500"/>
                                        <p:tgtEl>
                                          <p:spTgt spid="13">
                                            <p:graphicEl>
                                              <a:dgm id="{B510B496-B7D3-4AB0-B6ED-187F601D97B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graphicEl>
                                              <a:dgm id="{04E97D54-0660-4A25-AEFB-601A469DBEA1}"/>
                                            </p:graphicEl>
                                          </p:spTgt>
                                        </p:tgtEl>
                                        <p:attrNameLst>
                                          <p:attrName>style.visibility</p:attrName>
                                        </p:attrNameLst>
                                      </p:cBhvr>
                                      <p:to>
                                        <p:strVal val="visible"/>
                                      </p:to>
                                    </p:set>
                                    <p:animEffect transition="in" filter="barn(inVertical)">
                                      <p:cBhvr>
                                        <p:cTn id="20" dur="500"/>
                                        <p:tgtEl>
                                          <p:spTgt spid="13">
                                            <p:graphicEl>
                                              <a:dgm id="{04E97D54-0660-4A25-AEFB-601A469DBEA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graphicEl>
                                              <a:dgm id="{F659DB88-A03A-47A4-9C5C-EBB1CF1CD2E8}"/>
                                            </p:graphicEl>
                                          </p:spTgt>
                                        </p:tgtEl>
                                        <p:attrNameLst>
                                          <p:attrName>style.visibility</p:attrName>
                                        </p:attrNameLst>
                                      </p:cBhvr>
                                      <p:to>
                                        <p:strVal val="visible"/>
                                      </p:to>
                                    </p:set>
                                    <p:animEffect transition="in" filter="barn(inVertical)">
                                      <p:cBhvr>
                                        <p:cTn id="25" dur="500"/>
                                        <p:tgtEl>
                                          <p:spTgt spid="13">
                                            <p:graphicEl>
                                              <a:dgm id="{F659DB88-A03A-47A4-9C5C-EBB1CF1CD2E8}"/>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graphicEl>
                                              <a:dgm id="{C2EE7979-49CC-436B-BD20-56FA162886B1}"/>
                                            </p:graphicEl>
                                          </p:spTgt>
                                        </p:tgtEl>
                                        <p:attrNameLst>
                                          <p:attrName>style.visibility</p:attrName>
                                        </p:attrNameLst>
                                      </p:cBhvr>
                                      <p:to>
                                        <p:strVal val="visible"/>
                                      </p:to>
                                    </p:set>
                                    <p:animEffect transition="in" filter="barn(inVertical)">
                                      <p:cBhvr>
                                        <p:cTn id="30" dur="500"/>
                                        <p:tgtEl>
                                          <p:spTgt spid="13">
                                            <p:graphicEl>
                                              <a:dgm id="{C2EE7979-49CC-436B-BD20-56FA162886B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graphicEl>
                                              <a:dgm id="{1756EA56-22A4-4C38-99C1-AD44AF7EA232}"/>
                                            </p:graphicEl>
                                          </p:spTgt>
                                        </p:tgtEl>
                                        <p:attrNameLst>
                                          <p:attrName>style.visibility</p:attrName>
                                        </p:attrNameLst>
                                      </p:cBhvr>
                                      <p:to>
                                        <p:strVal val="visible"/>
                                      </p:to>
                                    </p:set>
                                    <p:animEffect transition="in" filter="barn(inVertical)">
                                      <p:cBhvr>
                                        <p:cTn id="35" dur="500"/>
                                        <p:tgtEl>
                                          <p:spTgt spid="13">
                                            <p:graphicEl>
                                              <a:dgm id="{1756EA56-22A4-4C38-99C1-AD44AF7EA2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53279F3F-E7B1-4C26-85F2-6811300B75A0}" type="slidenum">
              <a:rPr lang="en-US" altLang="zh-CN" smtClean="0">
                <a:solidFill>
                  <a:srgbClr val="898989"/>
                </a:solidFill>
                <a:latin typeface="Calibri" pitchFamily="34" charset="0"/>
                <a:cs typeface="等线"/>
              </a:rPr>
              <a:pPr/>
              <a:t>13</a:t>
            </a:fld>
            <a:endParaRPr lang="en-US" altLang="zh-CN">
              <a:solidFill>
                <a:srgbClr val="898989"/>
              </a:solidFill>
              <a:latin typeface="Calibri" pitchFamily="34" charset="0"/>
              <a:cs typeface="等线"/>
            </a:endParaRPr>
          </a:p>
        </p:txBody>
      </p:sp>
      <p:sp>
        <p:nvSpPr>
          <p:cNvPr id="5" name="TextBox 4"/>
          <p:cNvSpPr txBox="1"/>
          <p:nvPr/>
        </p:nvSpPr>
        <p:spPr>
          <a:xfrm>
            <a:off x="542925" y="1330325"/>
            <a:ext cx="3732213" cy="584200"/>
          </a:xfrm>
          <a:prstGeom prst="rect">
            <a:avLst/>
          </a:prstGeom>
          <a:noFill/>
        </p:spPr>
        <p:txBody>
          <a:bodyPr>
            <a:spAutoFit/>
          </a:bodyPr>
          <a:lstStyle/>
          <a:p>
            <a:pPr eaLnBrk="1" hangingPunct="1">
              <a:defRPr/>
            </a:pPr>
            <a:r>
              <a:rPr 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PHẦN BA</a:t>
            </a:r>
          </a:p>
        </p:txBody>
      </p:sp>
      <p:sp>
        <p:nvSpPr>
          <p:cNvPr id="2" name="TextBox 1"/>
          <p:cNvSpPr txBox="1"/>
          <p:nvPr/>
        </p:nvSpPr>
        <p:spPr>
          <a:xfrm>
            <a:off x="421740" y="2001399"/>
            <a:ext cx="7655460" cy="1478290"/>
          </a:xfrm>
          <a:prstGeom prst="rect">
            <a:avLst/>
          </a:prstGeom>
          <a:noFill/>
        </p:spPr>
        <p:txBody>
          <a:bodyPr wrap="square">
            <a:spAutoFit/>
          </a:bodyPr>
          <a:lstStyle/>
          <a:p>
            <a:pPr>
              <a:lnSpc>
                <a:spcPct val="150000"/>
              </a:lnSpc>
              <a:defRPr/>
            </a:pPr>
            <a:r>
              <a:rPr lang="en-US" sz="3200" b="1" dirty="0">
                <a:solidFill>
                  <a:schemeClr val="accent5">
                    <a:lumMod val="50000"/>
                  </a:schemeClr>
                </a:solidFill>
                <a:effectLst>
                  <a:outerShdw blurRad="38100" dist="38100" dir="2700000" algn="tl">
                    <a:srgbClr val="000000">
                      <a:alpha val="43137"/>
                    </a:srgbClr>
                  </a:outerShdw>
                </a:effectLst>
                <a:latin typeface="Myriad Pro" pitchFamily="34" charset="0"/>
              </a:rPr>
              <a:t>CẤU TRÚC SÁCH, CẤU TRÚC CHƯƠNG, CẤU TRÚC BÀI HỌC LỊCH SỬ</a:t>
            </a:r>
            <a:endParaRPr lang="en-US" sz="3200" b="1" dirty="0">
              <a:solidFill>
                <a:schemeClr val="accent5">
                  <a:lumMod val="50000"/>
                </a:schemeClr>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5A1D724-5E65-450B-A659-6D049D8879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1622425"/>
            <a:ext cx="4612282" cy="393708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23" y="22860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05D473A-B17C-43BE-B430-27A75A3D7A19}" type="slidenum">
              <a:rPr lang="en-US" altLang="zh-CN" smtClean="0">
                <a:solidFill>
                  <a:srgbClr val="898989"/>
                </a:solidFill>
                <a:latin typeface="Calibri" pitchFamily="34" charset="0"/>
                <a:cs typeface="等线"/>
              </a:rPr>
              <a:pPr/>
              <a:t>14</a:t>
            </a:fld>
            <a:endParaRPr lang="en-US" altLang="zh-CN">
              <a:solidFill>
                <a:srgbClr val="898989"/>
              </a:solidFill>
              <a:latin typeface="Calibri" pitchFamily="34" charset="0"/>
              <a:cs typeface="等线"/>
            </a:endParaRPr>
          </a:p>
        </p:txBody>
      </p:sp>
      <p:grpSp>
        <p:nvGrpSpPr>
          <p:cNvPr id="17412" name="Group 5"/>
          <p:cNvGrpSpPr>
            <a:grpSpLocks/>
          </p:cNvGrpSpPr>
          <p:nvPr/>
        </p:nvGrpSpPr>
        <p:grpSpPr bwMode="auto">
          <a:xfrm>
            <a:off x="2675907" y="720430"/>
            <a:ext cx="8267202" cy="4457823"/>
            <a:chOff x="2520170" y="536941"/>
            <a:chExt cx="8266375" cy="4458490"/>
          </a:xfrm>
        </p:grpSpPr>
        <p:pic>
          <p:nvPicPr>
            <p:cNvPr id="17418" name="Picture 9"/>
            <p:cNvPicPr>
              <a:picLocks noChangeAspect="1"/>
            </p:cNvPicPr>
            <p:nvPr/>
          </p:nvPicPr>
          <p:blipFill>
            <a:blip r:embed="rId4">
              <a:extLst>
                <a:ext uri="{28A0092B-C50C-407E-A947-70E740481C1C}">
                  <a14:useLocalDpi xmlns:a14="http://schemas.microsoft.com/office/drawing/2010/main" val="0"/>
                </a:ext>
              </a:extLst>
            </a:blip>
            <a:srcRect l="31718" r="63750"/>
            <a:stretch>
              <a:fillRect/>
            </a:stretch>
          </p:blipFill>
          <p:spPr bwMode="auto">
            <a:xfrm>
              <a:off x="2520170" y="536941"/>
              <a:ext cx="609600" cy="445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3173421" y="1297116"/>
              <a:ext cx="2214341" cy="692254"/>
            </a:xfrm>
            <a:prstGeom prst="roundRect">
              <a:avLst/>
            </a:prstGeom>
            <a:solidFill>
              <a:schemeClr val="accent1">
                <a:lumMod val="60000"/>
                <a:lumOff val="40000"/>
              </a:schemeClr>
            </a:solidFill>
            <a:ln>
              <a:solidFill>
                <a:srgbClr val="002060"/>
              </a:solidFill>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sz="2400" b="1" dirty="0">
                  <a:solidFill>
                    <a:schemeClr val="tx1"/>
                  </a:solidFill>
                </a:rPr>
                <a:t>PHẦN </a:t>
              </a:r>
              <a:r>
                <a:rPr lang="en-US" sz="2400" b="1">
                  <a:solidFill>
                    <a:schemeClr val="tx1"/>
                  </a:solidFill>
                </a:rPr>
                <a:t>LỊCH SỬ</a:t>
              </a:r>
            </a:p>
          </p:txBody>
        </p:sp>
        <p:sp>
          <p:nvSpPr>
            <p:cNvPr id="14" name="Rectangle 13"/>
            <p:cNvSpPr/>
            <p:nvPr/>
          </p:nvSpPr>
          <p:spPr>
            <a:xfrm>
              <a:off x="5995949" y="803983"/>
              <a:ext cx="4790596" cy="1764487"/>
            </a:xfrm>
            <a:prstGeom prst="rect">
              <a:avLst/>
            </a:prstGeom>
            <a:noFill/>
            <a:ln>
              <a:solidFill>
                <a:srgbClr val="002060"/>
              </a:solidFill>
            </a:ln>
          </p:spPr>
          <p:style>
            <a:lnRef idx="1">
              <a:schemeClr val="accent4"/>
            </a:lnRef>
            <a:fillRef idx="2">
              <a:schemeClr val="accent4"/>
            </a:fillRef>
            <a:effectRef idx="1">
              <a:schemeClr val="accent4"/>
            </a:effectRef>
            <a:fontRef idx="minor">
              <a:schemeClr val="dk1"/>
            </a:fontRef>
          </p:style>
          <p:txBody>
            <a:bodyPr anchor="ctr"/>
            <a:lstStyle/>
            <a:p>
              <a:pPr marL="285750" indent="-285750" algn="just" eaLnBrk="1" hangingPunct="1">
                <a:buFont typeface="Arial" pitchFamily="34" charset="0"/>
                <a:buChar char="•"/>
                <a:defRPr/>
              </a:pPr>
              <a:r>
                <a:rPr lang="en-US" dirty="0" err="1">
                  <a:solidFill>
                    <a:schemeClr val="tx1"/>
                  </a:solidFill>
                  <a:latin typeface="Myriad Pro" pitchFamily="34" charset="0"/>
                  <a:cs typeface="Arial" pitchFamily="34" charset="0"/>
                </a:rPr>
                <a:t>Gồm</a:t>
              </a:r>
              <a:r>
                <a:rPr lang="en-US" dirty="0">
                  <a:solidFill>
                    <a:schemeClr val="tx1"/>
                  </a:solidFill>
                  <a:latin typeface="Myriad Pro" pitchFamily="34" charset="0"/>
                  <a:cs typeface="Arial" pitchFamily="34" charset="0"/>
                </a:rPr>
                <a:t> 7 </a:t>
              </a:r>
              <a:r>
                <a:rPr lang="en-US" dirty="0" err="1">
                  <a:solidFill>
                    <a:schemeClr val="tx1"/>
                  </a:solidFill>
                  <a:latin typeface="Myriad Pro" pitchFamily="34" charset="0"/>
                  <a:cs typeface="Arial" pitchFamily="34" charset="0"/>
                </a:rPr>
                <a:t>chương</a:t>
              </a:r>
              <a:r>
                <a:rPr lang="en-US" dirty="0">
                  <a:solidFill>
                    <a:schemeClr val="tx1"/>
                  </a:solidFill>
                  <a:latin typeface="Myriad Pro" pitchFamily="34" charset="0"/>
                  <a:cs typeface="Arial" pitchFamily="34" charset="0"/>
                </a:rPr>
                <a:t> (19 </a:t>
              </a:r>
              <a:r>
                <a:rPr lang="en-US" dirty="0" err="1">
                  <a:solidFill>
                    <a:schemeClr val="tx1"/>
                  </a:solidFill>
                  <a:latin typeface="Myriad Pro" pitchFamily="34" charset="0"/>
                  <a:cs typeface="Arial" pitchFamily="34" charset="0"/>
                </a:rPr>
                <a:t>bài</a:t>
              </a:r>
              <a:r>
                <a:rPr lang="en-US" dirty="0">
                  <a:solidFill>
                    <a:schemeClr val="tx1"/>
                  </a:solidFill>
                  <a:latin typeface="Myriad Pro" pitchFamily="34" charset="0"/>
                  <a:cs typeface="Arial" pitchFamily="34" charset="0"/>
                </a:rPr>
                <a:t>).</a:t>
              </a:r>
            </a:p>
            <a:p>
              <a:pPr marL="285750" indent="-285750" algn="just" eaLnBrk="1" hangingPunct="1">
                <a:buFont typeface="Arial" pitchFamily="34" charset="0"/>
                <a:buChar char="•"/>
                <a:defRPr/>
              </a:pPr>
              <a:r>
                <a:rPr lang="vi-VN" dirty="0">
                  <a:solidFill>
                    <a:schemeClr val="tx1"/>
                  </a:solidFill>
                  <a:latin typeface="Myriad Pro" pitchFamily="34" charset="0"/>
                  <a:cs typeface="Arial" pitchFamily="34" charset="0"/>
                </a:rPr>
                <a:t>Mạch nội dung được sắp xếp theo l</a:t>
              </a:r>
              <a:r>
                <a:rPr lang="en-US" dirty="0" err="1">
                  <a:solidFill>
                    <a:schemeClr val="tx1"/>
                  </a:solidFill>
                  <a:latin typeface="Myriad Pro" pitchFamily="34" charset="0"/>
                  <a:cs typeface="Arial" pitchFamily="34" charset="0"/>
                </a:rPr>
                <a:t>ô</a:t>
              </a:r>
              <a:r>
                <a:rPr lang="vi-VN" dirty="0">
                  <a:solidFill>
                    <a:schemeClr val="tx1"/>
                  </a:solidFill>
                  <a:latin typeface="Myriad Pro" pitchFamily="34" charset="0"/>
                  <a:cs typeface="Arial" pitchFamily="34" charset="0"/>
                </a:rPr>
                <a:t>gic thời gian</a:t>
              </a:r>
              <a:r>
                <a:rPr lang="en-US" dirty="0">
                  <a:solidFill>
                    <a:schemeClr val="tx1"/>
                  </a:solidFill>
                  <a:latin typeface="Myriad Pro" pitchFamily="34" charset="0"/>
                  <a:cs typeface="Arial" pitchFamily="34" charset="0"/>
                </a:rPr>
                <a:t>:</a:t>
              </a:r>
              <a:r>
                <a:rPr lang="vi-VN" dirty="0">
                  <a:solidFill>
                    <a:schemeClr val="tx1"/>
                  </a:solidFill>
                  <a:latin typeface="Myriad Pro" pitchFamily="34" charset="0"/>
                  <a:cs typeface="Arial" pitchFamily="34" charset="0"/>
                </a:rPr>
                <a:t> lịch sử</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thế</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giới</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khu</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vực</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Đông</a:t>
              </a:r>
              <a:r>
                <a:rPr lang="en-US" dirty="0">
                  <a:solidFill>
                    <a:schemeClr val="tx1"/>
                  </a:solidFill>
                  <a:latin typeface="Myriad Pro" pitchFamily="34" charset="0"/>
                  <a:cs typeface="Arial" pitchFamily="34" charset="0"/>
                </a:rPr>
                <a:t> Nam </a:t>
              </a:r>
              <a:r>
                <a:rPr lang="en-US" dirty="0" err="1">
                  <a:solidFill>
                    <a:schemeClr val="tx1"/>
                  </a:solidFill>
                  <a:latin typeface="Myriad Pro" pitchFamily="34" charset="0"/>
                  <a:cs typeface="Arial" pitchFamily="34" charset="0"/>
                </a:rPr>
                <a:t>Á</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từ</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nửa</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sau</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thế</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kỉ</a:t>
              </a:r>
              <a:r>
                <a:rPr lang="en-US" dirty="0">
                  <a:solidFill>
                    <a:schemeClr val="tx1"/>
                  </a:solidFill>
                  <a:latin typeface="Myriad Pro" pitchFamily="34" charset="0"/>
                  <a:cs typeface="Arial" pitchFamily="34" charset="0"/>
                </a:rPr>
                <a:t> XVI </a:t>
              </a:r>
              <a:r>
                <a:rPr lang="en-US" dirty="0" err="1">
                  <a:solidFill>
                    <a:schemeClr val="tx1"/>
                  </a:solidFill>
                  <a:latin typeface="Myriad Pro" pitchFamily="34" charset="0"/>
                  <a:cs typeface="Arial" pitchFamily="34" charset="0"/>
                </a:rPr>
                <a:t>đến</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đầu</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thế</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kỉ</a:t>
              </a:r>
              <a:r>
                <a:rPr lang="en-US" dirty="0">
                  <a:solidFill>
                    <a:schemeClr val="tx1"/>
                  </a:solidFill>
                  <a:latin typeface="Myriad Pro" pitchFamily="34" charset="0"/>
                  <a:cs typeface="Arial" pitchFamily="34" charset="0"/>
                </a:rPr>
                <a:t> XX </a:t>
              </a:r>
              <a:r>
                <a:rPr lang="en-US" dirty="0" err="1">
                  <a:solidFill>
                    <a:schemeClr val="tx1"/>
                  </a:solidFill>
                  <a:latin typeface="Myriad Pro" pitchFamily="34" charset="0"/>
                  <a:cs typeface="Arial" pitchFamily="34" charset="0"/>
                </a:rPr>
                <a:t>và</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Việt</a:t>
              </a:r>
              <a:r>
                <a:rPr lang="en-US" dirty="0">
                  <a:solidFill>
                    <a:schemeClr val="tx1"/>
                  </a:solidFill>
                  <a:latin typeface="Myriad Pro" pitchFamily="34" charset="0"/>
                  <a:cs typeface="Arial" pitchFamily="34" charset="0"/>
                </a:rPr>
                <a:t> Nam </a:t>
              </a:r>
              <a:r>
                <a:rPr lang="en-US" dirty="0" err="1">
                  <a:solidFill>
                    <a:schemeClr val="tx1"/>
                  </a:solidFill>
                  <a:latin typeface="Myriad Pro" pitchFamily="34" charset="0"/>
                  <a:cs typeface="Arial" pitchFamily="34" charset="0"/>
                </a:rPr>
                <a:t>từ</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đầu</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thế</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kỉ</a:t>
              </a:r>
              <a:r>
                <a:rPr lang="en-US" dirty="0">
                  <a:solidFill>
                    <a:schemeClr val="tx1"/>
                  </a:solidFill>
                  <a:latin typeface="Myriad Pro" pitchFamily="34" charset="0"/>
                  <a:cs typeface="Arial" pitchFamily="34" charset="0"/>
                </a:rPr>
                <a:t> XVI </a:t>
              </a:r>
              <a:r>
                <a:rPr lang="en-US" dirty="0" err="1">
                  <a:solidFill>
                    <a:schemeClr val="tx1"/>
                  </a:solidFill>
                  <a:latin typeface="Myriad Pro" pitchFamily="34" charset="0"/>
                  <a:cs typeface="Arial" pitchFamily="34" charset="0"/>
                </a:rPr>
                <a:t>đến</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đầu</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thế</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kỉ</a:t>
              </a:r>
              <a:r>
                <a:rPr lang="en-US" dirty="0">
                  <a:solidFill>
                    <a:schemeClr val="tx1"/>
                  </a:solidFill>
                  <a:latin typeface="Myriad Pro" pitchFamily="34" charset="0"/>
                  <a:cs typeface="Arial" pitchFamily="34" charset="0"/>
                </a:rPr>
                <a:t> XX. </a:t>
              </a:r>
              <a:endParaRPr lang="en-US" b="1" dirty="0">
                <a:solidFill>
                  <a:schemeClr val="tx1"/>
                </a:solidFill>
                <a:latin typeface="Myriad Pro" pitchFamily="34" charset="0"/>
                <a:cs typeface="Arial" pitchFamily="34" charset="0"/>
              </a:endParaRPr>
            </a:p>
          </p:txBody>
        </p:sp>
        <p:cxnSp>
          <p:nvCxnSpPr>
            <p:cNvPr id="17" name="Straight Arrow Connector 16"/>
            <p:cNvCxnSpPr>
              <a:stCxn id="2" idx="3"/>
            </p:cNvCxnSpPr>
            <p:nvPr/>
          </p:nvCxnSpPr>
          <p:spPr>
            <a:xfrm>
              <a:off x="5387762" y="1643243"/>
              <a:ext cx="580967" cy="0"/>
            </a:xfrm>
            <a:prstGeom prst="straightConnector1">
              <a:avLst/>
            </a:prstGeom>
            <a:ln>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365539" y="4048517"/>
              <a:ext cx="603190" cy="0"/>
            </a:xfrm>
            <a:prstGeom prst="straightConnector1">
              <a:avLst/>
            </a:prstGeom>
            <a:ln>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7413" name="TextBox 21"/>
          <p:cNvSpPr txBox="1">
            <a:spLocks noChangeArrowheads="1"/>
          </p:cNvSpPr>
          <p:nvPr/>
        </p:nvSpPr>
        <p:spPr bwMode="auto">
          <a:xfrm>
            <a:off x="582613" y="695325"/>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3200" b="1">
                <a:solidFill>
                  <a:srgbClr val="7030A0"/>
                </a:solidFill>
                <a:latin typeface="Myriad Pro" pitchFamily="34" charset="0"/>
              </a:rPr>
              <a:t>CẤU TRÚC SÁCH</a:t>
            </a:r>
          </a:p>
        </p:txBody>
      </p:sp>
      <p:sp>
        <p:nvSpPr>
          <p:cNvPr id="23" name="Rounded Rectangle 22"/>
          <p:cNvSpPr/>
          <p:nvPr/>
        </p:nvSpPr>
        <p:spPr bwMode="auto">
          <a:xfrm>
            <a:off x="3291123" y="3840162"/>
            <a:ext cx="2214562" cy="782637"/>
          </a:xfrm>
          <a:prstGeom prst="roundRect">
            <a:avLst/>
          </a:prstGeom>
          <a:solidFill>
            <a:schemeClr val="accent1">
              <a:lumMod val="60000"/>
              <a:lumOff val="40000"/>
            </a:schemeClr>
          </a:solidFill>
          <a:ln>
            <a:solidFill>
              <a:schemeClr val="accent1">
                <a:lumMod val="50000"/>
              </a:schemeClr>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sz="2400" b="1">
                <a:solidFill>
                  <a:schemeClr val="tx1"/>
                </a:solidFill>
                <a:effectLst>
                  <a:outerShdw blurRad="38100" dist="38100" dir="2700000" algn="tl">
                    <a:srgbClr val="000000">
                      <a:alpha val="43137"/>
                    </a:srgbClr>
                  </a:outerShdw>
                </a:effectLst>
              </a:rPr>
              <a:t>CHỦ ĐỀ CHUNG</a:t>
            </a:r>
            <a:endParaRPr lang="en-US" sz="2400" b="1" dirty="0">
              <a:solidFill>
                <a:schemeClr val="tx1"/>
              </a:solidFill>
              <a:effectLst>
                <a:outerShdw blurRad="38100" dist="38100" dir="2700000" algn="tl">
                  <a:srgbClr val="000000">
                    <a:alpha val="43137"/>
                  </a:srgbClr>
                </a:outerShdw>
              </a:effectLst>
            </a:endParaRPr>
          </a:p>
        </p:txBody>
      </p:sp>
      <p:sp>
        <p:nvSpPr>
          <p:cNvPr id="26" name="Rectangle 25"/>
          <p:cNvSpPr/>
          <p:nvPr/>
        </p:nvSpPr>
        <p:spPr bwMode="auto">
          <a:xfrm>
            <a:off x="6126398" y="3339626"/>
            <a:ext cx="4789488" cy="2309173"/>
          </a:xfrm>
          <a:prstGeom prst="rect">
            <a:avLst/>
          </a:pr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285750" indent="-285750" eaLnBrk="1" hangingPunct="1">
              <a:buFont typeface="Arial" pitchFamily="34" charset="0"/>
              <a:buChar char="•"/>
              <a:defRPr/>
            </a:pPr>
            <a:r>
              <a:rPr lang="en-US" dirty="0" err="1">
                <a:solidFill>
                  <a:schemeClr val="tx1"/>
                </a:solidFill>
                <a:latin typeface="Myriad Pro" pitchFamily="34" charset="0"/>
                <a:cs typeface="Arial" pitchFamily="34" charset="0"/>
              </a:rPr>
              <a:t>Gồm</a:t>
            </a:r>
            <a:r>
              <a:rPr lang="en-US" dirty="0">
                <a:solidFill>
                  <a:schemeClr val="tx1"/>
                </a:solidFill>
                <a:latin typeface="Myriad Pro" pitchFamily="34" charset="0"/>
                <a:cs typeface="Arial" pitchFamily="34" charset="0"/>
              </a:rPr>
              <a:t> 2 </a:t>
            </a:r>
            <a:r>
              <a:rPr lang="en-US" dirty="0" err="1">
                <a:solidFill>
                  <a:schemeClr val="tx1"/>
                </a:solidFill>
                <a:latin typeface="Myriad Pro" pitchFamily="34" charset="0"/>
                <a:cs typeface="Arial" pitchFamily="34" charset="0"/>
              </a:rPr>
              <a:t>chủ</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đề</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chung</a:t>
            </a:r>
            <a:r>
              <a:rPr lang="en-US" dirty="0">
                <a:solidFill>
                  <a:schemeClr val="tx1"/>
                </a:solidFill>
                <a:latin typeface="Myriad Pro" pitchFamily="34" charset="0"/>
                <a:cs typeface="Arial" pitchFamily="34" charset="0"/>
              </a:rPr>
              <a:t>.</a:t>
            </a:r>
          </a:p>
          <a:p>
            <a:pPr marL="285750" indent="-285750" algn="just" eaLnBrk="1" hangingPunct="1">
              <a:buFont typeface="Arial" pitchFamily="34" charset="0"/>
              <a:buChar char="•"/>
              <a:defRPr/>
            </a:pPr>
            <a:r>
              <a:rPr lang="en-US" dirty="0" err="1">
                <a:solidFill>
                  <a:schemeClr val="tx1"/>
                </a:solidFill>
                <a:latin typeface="Myriad Pro" pitchFamily="34" charset="0"/>
                <a:cs typeface="Arial" pitchFamily="34" charset="0"/>
              </a:rPr>
              <a:t>Mạch</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nội</a:t>
            </a:r>
            <a:r>
              <a:rPr lang="en-US" dirty="0">
                <a:solidFill>
                  <a:schemeClr val="tx1"/>
                </a:solidFill>
                <a:latin typeface="Myriad Pro" pitchFamily="34" charset="0"/>
                <a:cs typeface="Arial" pitchFamily="34" charset="0"/>
              </a:rPr>
              <a:t> dung</a:t>
            </a:r>
            <a:r>
              <a:rPr lang="vi-VN" dirty="0">
                <a:solidFill>
                  <a:schemeClr val="tx1"/>
                </a:solidFill>
                <a:latin typeface="Myriad Pro" pitchFamily="34" charset="0"/>
                <a:cs typeface="Arial" pitchFamily="34" charset="0"/>
              </a:rPr>
              <a:t> tích hợp lịch sử  – địa lí dựa trên những nội dung gần nhau, giao nhau, tạo ra không gian môn học</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văn</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minh</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châu</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thổ</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sông</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Hồng</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và</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sông</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Cửu</a:t>
            </a:r>
            <a:r>
              <a:rPr lang="en-US" dirty="0">
                <a:solidFill>
                  <a:schemeClr val="tx1"/>
                </a:solidFill>
                <a:latin typeface="Myriad Pro" pitchFamily="34" charset="0"/>
                <a:cs typeface="Arial" pitchFamily="34" charset="0"/>
              </a:rPr>
              <a:t> Long; </a:t>
            </a:r>
            <a:r>
              <a:rPr lang="en-US" dirty="0" err="1">
                <a:solidFill>
                  <a:schemeClr val="tx1"/>
                </a:solidFill>
                <a:latin typeface="Myriad Pro" pitchFamily="34" charset="0"/>
                <a:cs typeface="Arial" pitchFamily="34" charset="0"/>
              </a:rPr>
              <a:t>bảo</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vệ</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chủ</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quyền</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các</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quyền</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và</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lợi</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ích</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hợp</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pháp</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của</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Việt</a:t>
            </a:r>
            <a:r>
              <a:rPr lang="en-US" dirty="0">
                <a:solidFill>
                  <a:schemeClr val="tx1"/>
                </a:solidFill>
                <a:latin typeface="Myriad Pro" pitchFamily="34" charset="0"/>
                <a:cs typeface="Arial" pitchFamily="34" charset="0"/>
              </a:rPr>
              <a:t> Nam ở </a:t>
            </a:r>
            <a:r>
              <a:rPr lang="en-US" dirty="0" err="1">
                <a:solidFill>
                  <a:schemeClr val="tx1"/>
                </a:solidFill>
                <a:latin typeface="Myriad Pro" pitchFamily="34" charset="0"/>
                <a:cs typeface="Arial" pitchFamily="34" charset="0"/>
              </a:rPr>
              <a:t>Biển</a:t>
            </a:r>
            <a:r>
              <a:rPr lang="en-US" dirty="0">
                <a:solidFill>
                  <a:schemeClr val="tx1"/>
                </a:solidFill>
                <a:latin typeface="Myriad Pro" pitchFamily="34" charset="0"/>
                <a:cs typeface="Arial" pitchFamily="34" charset="0"/>
              </a:rPr>
              <a:t> </a:t>
            </a:r>
            <a:r>
              <a:rPr lang="en-US" dirty="0" err="1">
                <a:solidFill>
                  <a:schemeClr val="tx1"/>
                </a:solidFill>
                <a:latin typeface="Myriad Pro" pitchFamily="34" charset="0"/>
                <a:cs typeface="Arial" pitchFamily="34" charset="0"/>
              </a:rPr>
              <a:t>Đông</a:t>
            </a:r>
            <a:endParaRPr lang="en-US" dirty="0">
              <a:solidFill>
                <a:schemeClr val="tx1"/>
              </a:solidFill>
              <a:latin typeface="Myriad Pro" pitchFamily="34" charset="0"/>
              <a:cs typeface="Arial" pitchFamily="34" charset="0"/>
            </a:endParaRPr>
          </a:p>
        </p:txBody>
      </p:sp>
      <p:pic>
        <p:nvPicPr>
          <p:cNvPr id="18" name="Picture 17">
            <a:extLst>
              <a:ext uri="{FF2B5EF4-FFF2-40B4-BE49-F238E27FC236}">
                <a16:creationId xmlns:a16="http://schemas.microsoft.com/office/drawing/2014/main" id="{CDDB5391-01EF-4668-95EC-62DD4D493C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9" r="24609"/>
          <a:stretch/>
        </p:blipFill>
        <p:spPr>
          <a:xfrm>
            <a:off x="0" y="1688214"/>
            <a:ext cx="2727325" cy="311318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27" y="-206374"/>
            <a:ext cx="12198350" cy="706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E62B4E3-3801-4222-8FEE-8443F5B3450A}" type="slidenum">
              <a:rPr lang="en-US" altLang="zh-CN" smtClean="0">
                <a:solidFill>
                  <a:srgbClr val="898989"/>
                </a:solidFill>
                <a:latin typeface="Calibri" pitchFamily="34" charset="0"/>
                <a:cs typeface="等线"/>
              </a:rPr>
              <a:pPr/>
              <a:t>15</a:t>
            </a:fld>
            <a:endParaRPr lang="en-US" altLang="zh-CN">
              <a:solidFill>
                <a:srgbClr val="898989"/>
              </a:solidFill>
              <a:latin typeface="Calibri" pitchFamily="34" charset="0"/>
              <a:cs typeface="等线"/>
            </a:endParaRPr>
          </a:p>
        </p:txBody>
      </p:sp>
      <p:sp>
        <p:nvSpPr>
          <p:cNvPr id="19460" name="Rectangle 2"/>
          <p:cNvSpPr>
            <a:spLocks noChangeArrowheads="1"/>
          </p:cNvSpPr>
          <p:nvPr/>
        </p:nvSpPr>
        <p:spPr bwMode="auto">
          <a:xfrm>
            <a:off x="3048000" y="2586038"/>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lnSpc>
                <a:spcPct val="115000"/>
              </a:lnSpc>
              <a:spcAft>
                <a:spcPts val="1000"/>
              </a:spcAft>
            </a:pPr>
            <a:endParaRPr lang="zh-CN" altLang="en-US" sz="1400">
              <a:solidFill>
                <a:srgbClr val="000000"/>
              </a:solidFill>
              <a:latin typeface="Calibri" pitchFamily="34" charset="0"/>
              <a:ea typeface="SimSun" pitchFamily="2" charset="-122"/>
            </a:endParaRPr>
          </a:p>
        </p:txBody>
      </p:sp>
      <p:sp>
        <p:nvSpPr>
          <p:cNvPr id="19461" name="Slide Number Placeholder 2"/>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6C4730F8-0DF9-4DBB-8E6A-E64C4951DA9C}" type="slidenum">
              <a:rPr lang="en-US" altLang="zh-CN" sz="1200">
                <a:solidFill>
                  <a:srgbClr val="898989"/>
                </a:solidFill>
                <a:latin typeface="Calibri" pitchFamily="34" charset="0"/>
                <a:cs typeface="等线"/>
              </a:rPr>
              <a:pPr algn="r" eaLnBrk="1" hangingPunct="1"/>
              <a:t>15</a:t>
            </a:fld>
            <a:endParaRPr lang="en-US" altLang="zh-CN" sz="1200">
              <a:solidFill>
                <a:srgbClr val="898989"/>
              </a:solidFill>
              <a:latin typeface="Calibri" pitchFamily="34" charset="0"/>
              <a:cs typeface="等线"/>
            </a:endParaRPr>
          </a:p>
        </p:txBody>
      </p:sp>
      <p:sp>
        <p:nvSpPr>
          <p:cNvPr id="19465" name="Rectangle 7"/>
          <p:cNvSpPr>
            <a:spLocks noChangeArrowheads="1"/>
          </p:cNvSpPr>
          <p:nvPr/>
        </p:nvSpPr>
        <p:spPr bwMode="auto">
          <a:xfrm>
            <a:off x="-34027" y="466726"/>
            <a:ext cx="5635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zh-CN" b="1" noProof="1">
                <a:solidFill>
                  <a:srgbClr val="FFFFFF"/>
                </a:solidFill>
                <a:latin typeface="Times New Roman" pitchFamily="18" charset="0"/>
                <a:cs typeface="Times New Roman" pitchFamily="18" charset="0"/>
              </a:rPr>
              <a:t>Bảng tra cứu </a:t>
            </a:r>
          </a:p>
        </p:txBody>
      </p:sp>
      <p:sp>
        <p:nvSpPr>
          <p:cNvPr id="2" name="Rectangle 1"/>
          <p:cNvSpPr/>
          <p:nvPr/>
        </p:nvSpPr>
        <p:spPr>
          <a:xfrm>
            <a:off x="0" y="2319927"/>
            <a:ext cx="2535713" cy="3970318"/>
          </a:xfrm>
          <a:prstGeom prst="rect">
            <a:avLst/>
          </a:prstGeom>
        </p:spPr>
        <p:txBody>
          <a:bodyPr wrap="square">
            <a:spAutoFit/>
          </a:bodyPr>
          <a:lstStyle/>
          <a:p>
            <a:pPr algn="just">
              <a:defRPr/>
            </a:pPr>
            <a:r>
              <a:rPr lang="en-US" altLang="zh-CN" b="1" noProof="1">
                <a:solidFill>
                  <a:srgbClr val="7030A0"/>
                </a:solidFill>
                <a:latin typeface="Myriad Pro" pitchFamily="34" charset="0"/>
                <a:cs typeface="Times New Roman" pitchFamily="18" charset="0"/>
              </a:rPr>
              <a:t>Bảng giải thích thuật ngữ</a:t>
            </a:r>
            <a:endParaRPr lang="en-US" altLang="zh-CN" noProof="1">
              <a:solidFill>
                <a:srgbClr val="7030A0"/>
              </a:solidFill>
              <a:latin typeface="Myriad Pro" pitchFamily="34" charset="0"/>
              <a:cs typeface="Times New Roman" pitchFamily="18" charset="0"/>
            </a:endParaRPr>
          </a:p>
          <a:p>
            <a:pPr algn="just">
              <a:defRPr/>
            </a:pPr>
            <a:r>
              <a:rPr lang="en-US" altLang="zh-CN" dirty="0" err="1">
                <a:solidFill>
                  <a:schemeClr val="accent5">
                    <a:lumMod val="50000"/>
                  </a:schemeClr>
                </a:solidFill>
                <a:latin typeface="Myriad Pro" pitchFamily="34" charset="0"/>
                <a:ea typeface="SimSun" pitchFamily="2" charset="-122"/>
              </a:rPr>
              <a:t>Giúp</a:t>
            </a:r>
            <a:r>
              <a:rPr lang="en-US" altLang="zh-CN" dirty="0">
                <a:solidFill>
                  <a:schemeClr val="accent5">
                    <a:lumMod val="50000"/>
                  </a:schemeClr>
                </a:solidFill>
                <a:latin typeface="Myriad Pro" pitchFamily="34" charset="0"/>
                <a:ea typeface="SimSun" pitchFamily="2" charset="-122"/>
              </a:rPr>
              <a:t> HS </a:t>
            </a:r>
            <a:r>
              <a:rPr lang="en-US" altLang="zh-CN" dirty="0" err="1">
                <a:solidFill>
                  <a:schemeClr val="accent5">
                    <a:lumMod val="50000"/>
                  </a:schemeClr>
                </a:solidFill>
                <a:latin typeface="Myriad Pro" pitchFamily="34" charset="0"/>
                <a:ea typeface="SimSun" pitchFamily="2" charset="-122"/>
              </a:rPr>
              <a:t>nhớ</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lại</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nắm</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bắt</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lại</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những</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kiến</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thức</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cơ</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bản</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thông</a:t>
            </a:r>
            <a:r>
              <a:rPr lang="en-US" altLang="zh-CN" dirty="0">
                <a:solidFill>
                  <a:schemeClr val="accent5">
                    <a:lumMod val="50000"/>
                  </a:schemeClr>
                </a:solidFill>
                <a:latin typeface="Myriad Pro" pitchFamily="34" charset="0"/>
                <a:ea typeface="SimSun" pitchFamily="2" charset="-122"/>
              </a:rPr>
              <a:t> qua </a:t>
            </a:r>
            <a:r>
              <a:rPr lang="en-US" altLang="zh-CN" dirty="0" err="1">
                <a:solidFill>
                  <a:schemeClr val="accent5">
                    <a:lumMod val="50000"/>
                  </a:schemeClr>
                </a:solidFill>
                <a:latin typeface="Myriad Pro" pitchFamily="34" charset="0"/>
                <a:ea typeface="SimSun" pitchFamily="2" charset="-122"/>
              </a:rPr>
              <a:t>các</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thuật</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ngữ</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được</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giải</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thích</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một</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cách</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cơ</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bản</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ngắn</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gọn</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chính</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xác</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đồng</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thời</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đó</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cũng</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là</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những</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gợi</a:t>
            </a:r>
            <a:r>
              <a:rPr lang="en-US" altLang="zh-CN" dirty="0">
                <a:solidFill>
                  <a:schemeClr val="accent5">
                    <a:lumMod val="50000"/>
                  </a:schemeClr>
                </a:solidFill>
                <a:latin typeface="Myriad Pro" pitchFamily="34" charset="0"/>
                <a:ea typeface="SimSun" pitchFamily="2" charset="-122"/>
              </a:rPr>
              <a:t> ý </a:t>
            </a:r>
            <a:r>
              <a:rPr lang="en-US" altLang="zh-CN" dirty="0" err="1">
                <a:solidFill>
                  <a:schemeClr val="accent5">
                    <a:lumMod val="50000"/>
                  </a:schemeClr>
                </a:solidFill>
                <a:latin typeface="Myriad Pro" pitchFamily="34" charset="0"/>
                <a:ea typeface="SimSun" pitchFamily="2" charset="-122"/>
              </a:rPr>
              <a:t>để</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các</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em</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tra</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cứu</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thêm</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nội</a:t>
            </a:r>
            <a:r>
              <a:rPr lang="en-US" altLang="zh-CN" dirty="0">
                <a:solidFill>
                  <a:schemeClr val="accent5">
                    <a:lumMod val="50000"/>
                  </a:schemeClr>
                </a:solidFill>
                <a:latin typeface="Myriad Pro" pitchFamily="34" charset="0"/>
                <a:ea typeface="SimSun" pitchFamily="2" charset="-122"/>
              </a:rPr>
              <a:t> dung </a:t>
            </a:r>
            <a:r>
              <a:rPr lang="en-US" altLang="zh-CN" dirty="0" err="1">
                <a:solidFill>
                  <a:schemeClr val="accent5">
                    <a:lumMod val="50000"/>
                  </a:schemeClr>
                </a:solidFill>
                <a:latin typeface="Myriad Pro" pitchFamily="34" charset="0"/>
                <a:ea typeface="SimSun" pitchFamily="2" charset="-122"/>
              </a:rPr>
              <a:t>liên</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quan</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trong</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các</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sách</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khác</a:t>
            </a:r>
            <a:r>
              <a:rPr lang="en-US" altLang="zh-CN" dirty="0">
                <a:solidFill>
                  <a:schemeClr val="accent5">
                    <a:lumMod val="50000"/>
                  </a:schemeClr>
                </a:solidFill>
                <a:latin typeface="Myriad Pro" pitchFamily="34" charset="0"/>
                <a:ea typeface="SimSun" pitchFamily="2" charset="-122"/>
              </a:rPr>
              <a:t> hay </a:t>
            </a:r>
            <a:r>
              <a:rPr lang="en-US" altLang="zh-CN" dirty="0" err="1">
                <a:solidFill>
                  <a:schemeClr val="accent5">
                    <a:lumMod val="50000"/>
                  </a:schemeClr>
                </a:solidFill>
                <a:latin typeface="Myriad Pro" pitchFamily="34" charset="0"/>
                <a:ea typeface="SimSun" pitchFamily="2" charset="-122"/>
              </a:rPr>
              <a:t>trên</a:t>
            </a:r>
            <a:r>
              <a:rPr lang="en-US" altLang="zh-CN" dirty="0">
                <a:solidFill>
                  <a:schemeClr val="accent5">
                    <a:lumMod val="50000"/>
                  </a:schemeClr>
                </a:solidFill>
                <a:latin typeface="Myriad Pro" pitchFamily="34" charset="0"/>
                <a:ea typeface="SimSun" pitchFamily="2" charset="-122"/>
              </a:rPr>
              <a:t> internet </a:t>
            </a:r>
            <a:r>
              <a:rPr lang="en-US" altLang="zh-CN" dirty="0" err="1">
                <a:solidFill>
                  <a:schemeClr val="accent5">
                    <a:lumMod val="50000"/>
                  </a:schemeClr>
                </a:solidFill>
                <a:latin typeface="Myriad Pro" pitchFamily="34" charset="0"/>
                <a:ea typeface="SimSun" pitchFamily="2" charset="-122"/>
              </a:rPr>
              <a:t>để</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mở</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rộng</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kiến</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thức</a:t>
            </a:r>
            <a:r>
              <a:rPr lang="en-US" altLang="zh-CN" dirty="0">
                <a:solidFill>
                  <a:schemeClr val="accent5">
                    <a:lumMod val="50000"/>
                  </a:schemeClr>
                </a:solidFill>
                <a:latin typeface="Myriad Pro" pitchFamily="34" charset="0"/>
                <a:ea typeface="SimSun" pitchFamily="2" charset="-122"/>
              </a:rPr>
              <a:t>.</a:t>
            </a:r>
          </a:p>
        </p:txBody>
      </p:sp>
      <p:sp>
        <p:nvSpPr>
          <p:cNvPr id="5" name="Rectangle 4"/>
          <p:cNvSpPr/>
          <p:nvPr/>
        </p:nvSpPr>
        <p:spPr>
          <a:xfrm>
            <a:off x="9910184" y="1513603"/>
            <a:ext cx="2095518" cy="2585323"/>
          </a:xfrm>
          <a:prstGeom prst="rect">
            <a:avLst/>
          </a:prstGeom>
        </p:spPr>
        <p:txBody>
          <a:bodyPr wrap="square">
            <a:spAutoFit/>
          </a:bodyPr>
          <a:lstStyle/>
          <a:p>
            <a:pPr algn="just" eaLnBrk="1" fontAlgn="auto" hangingPunct="1">
              <a:spcBef>
                <a:spcPts val="0"/>
              </a:spcBef>
              <a:spcAft>
                <a:spcPts val="0"/>
              </a:spcAft>
              <a:defRPr/>
            </a:pPr>
            <a:r>
              <a:rPr lang="en-US" altLang="zh-CN" b="1" dirty="0" err="1">
                <a:solidFill>
                  <a:srgbClr val="7030A0"/>
                </a:solidFill>
                <a:latin typeface="Myriad Pro" pitchFamily="34" charset="0"/>
                <a:ea typeface="SimSun" pitchFamily="2" charset="-122"/>
              </a:rPr>
              <a:t>Bảng</a:t>
            </a:r>
            <a:r>
              <a:rPr lang="en-US" altLang="zh-CN" b="1" dirty="0">
                <a:solidFill>
                  <a:srgbClr val="7030A0"/>
                </a:solidFill>
                <a:latin typeface="Myriad Pro" pitchFamily="34" charset="0"/>
                <a:ea typeface="SimSun" pitchFamily="2" charset="-122"/>
              </a:rPr>
              <a:t> </a:t>
            </a:r>
            <a:r>
              <a:rPr lang="en-US" altLang="zh-CN" b="1" dirty="0" err="1">
                <a:solidFill>
                  <a:srgbClr val="7030A0"/>
                </a:solidFill>
                <a:latin typeface="Myriad Pro" pitchFamily="34" charset="0"/>
                <a:ea typeface="SimSun" pitchFamily="2" charset="-122"/>
              </a:rPr>
              <a:t>phiên</a:t>
            </a:r>
            <a:r>
              <a:rPr lang="en-US" altLang="zh-CN" b="1" dirty="0">
                <a:solidFill>
                  <a:srgbClr val="7030A0"/>
                </a:solidFill>
                <a:latin typeface="Myriad Pro" pitchFamily="34" charset="0"/>
                <a:ea typeface="SimSun" pitchFamily="2" charset="-122"/>
              </a:rPr>
              <a:t> </a:t>
            </a:r>
            <a:r>
              <a:rPr lang="en-US" altLang="zh-CN" b="1" dirty="0" err="1">
                <a:solidFill>
                  <a:srgbClr val="7030A0"/>
                </a:solidFill>
                <a:latin typeface="Myriad Pro" pitchFamily="34" charset="0"/>
                <a:ea typeface="SimSun" pitchFamily="2" charset="-122"/>
              </a:rPr>
              <a:t>âm</a:t>
            </a:r>
            <a:r>
              <a:rPr lang="en-US" altLang="zh-CN" b="1" dirty="0">
                <a:solidFill>
                  <a:srgbClr val="7030A0"/>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các</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tên</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riêng</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tiếng</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nước</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ngoài</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ra</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tiếng</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Việt</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đồng</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thời</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ghi</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rõ</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số</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trang</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trong</a:t>
            </a:r>
            <a:r>
              <a:rPr lang="en-US" altLang="zh-CN" dirty="0">
                <a:solidFill>
                  <a:schemeClr val="accent5">
                    <a:lumMod val="50000"/>
                  </a:schemeClr>
                </a:solidFill>
                <a:latin typeface="Myriad Pro" pitchFamily="34" charset="0"/>
                <a:ea typeface="SimSun" pitchFamily="2" charset="-122"/>
              </a:rPr>
              <a:t> SGK </a:t>
            </a:r>
            <a:r>
              <a:rPr lang="en-US" altLang="zh-CN" dirty="0" err="1">
                <a:solidFill>
                  <a:schemeClr val="accent5">
                    <a:lumMod val="50000"/>
                  </a:schemeClr>
                </a:solidFill>
                <a:latin typeface="Myriad Pro" pitchFamily="34" charset="0"/>
                <a:ea typeface="SimSun" pitchFamily="2" charset="-122"/>
              </a:rPr>
              <a:t>mà</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tên</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riêng</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đó</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xuất</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hiện</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để</a:t>
            </a:r>
            <a:r>
              <a:rPr lang="en-US" altLang="zh-CN" dirty="0">
                <a:solidFill>
                  <a:schemeClr val="accent5">
                    <a:lumMod val="50000"/>
                  </a:schemeClr>
                </a:solidFill>
                <a:latin typeface="Myriad Pro" pitchFamily="34" charset="0"/>
                <a:ea typeface="SimSun" pitchFamily="2" charset="-122"/>
              </a:rPr>
              <a:t> GV </a:t>
            </a:r>
            <a:r>
              <a:rPr lang="en-US" altLang="zh-CN" dirty="0" err="1">
                <a:solidFill>
                  <a:schemeClr val="accent5">
                    <a:lumMod val="50000"/>
                  </a:schemeClr>
                </a:solidFill>
                <a:latin typeface="Myriad Pro" pitchFamily="34" charset="0"/>
                <a:ea typeface="SimSun" pitchFamily="2" charset="-122"/>
              </a:rPr>
              <a:t>và</a:t>
            </a:r>
            <a:r>
              <a:rPr lang="en-US" altLang="zh-CN" dirty="0">
                <a:solidFill>
                  <a:schemeClr val="accent5">
                    <a:lumMod val="50000"/>
                  </a:schemeClr>
                </a:solidFill>
                <a:latin typeface="Myriad Pro" pitchFamily="34" charset="0"/>
                <a:ea typeface="SimSun" pitchFamily="2" charset="-122"/>
              </a:rPr>
              <a:t> HS </a:t>
            </a:r>
            <a:r>
              <a:rPr lang="en-US" altLang="zh-CN" dirty="0" err="1">
                <a:solidFill>
                  <a:schemeClr val="accent5">
                    <a:lumMod val="50000"/>
                  </a:schemeClr>
                </a:solidFill>
                <a:latin typeface="Myriad Pro" pitchFamily="34" charset="0"/>
                <a:ea typeface="SimSun" pitchFamily="2" charset="-122"/>
              </a:rPr>
              <a:t>dễ</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tra</a:t>
            </a:r>
            <a:r>
              <a:rPr lang="en-US" altLang="zh-CN" dirty="0">
                <a:solidFill>
                  <a:schemeClr val="accent5">
                    <a:lumMod val="50000"/>
                  </a:schemeClr>
                </a:solidFill>
                <a:latin typeface="Myriad Pro" pitchFamily="34" charset="0"/>
                <a:ea typeface="SimSun" pitchFamily="2" charset="-122"/>
              </a:rPr>
              <a:t> </a:t>
            </a:r>
            <a:r>
              <a:rPr lang="en-US" altLang="zh-CN" dirty="0" err="1">
                <a:solidFill>
                  <a:schemeClr val="accent5">
                    <a:lumMod val="50000"/>
                  </a:schemeClr>
                </a:solidFill>
                <a:latin typeface="Myriad Pro" pitchFamily="34" charset="0"/>
                <a:ea typeface="SimSun" pitchFamily="2" charset="-122"/>
              </a:rPr>
              <a:t>cứu</a:t>
            </a:r>
            <a:r>
              <a:rPr lang="en-US" altLang="zh-CN" dirty="0">
                <a:solidFill>
                  <a:schemeClr val="accent5">
                    <a:lumMod val="50000"/>
                  </a:schemeClr>
                </a:solidFill>
                <a:latin typeface="Myriad Pro" pitchFamily="34" charset="0"/>
                <a:ea typeface="SimSun" pitchFamily="2" charset="-122"/>
              </a:rPr>
              <a:t>.</a:t>
            </a:r>
            <a:endParaRPr lang="en-US" dirty="0">
              <a:solidFill>
                <a:schemeClr val="accent5">
                  <a:lumMod val="50000"/>
                </a:schemeClr>
              </a:solidFill>
              <a:latin typeface="Myriad Pro" pitchFamily="34" charset="0"/>
            </a:endParaRPr>
          </a:p>
        </p:txBody>
      </p:sp>
      <p:pic>
        <p:nvPicPr>
          <p:cNvPr id="4" name="Picture 3">
            <a:extLst>
              <a:ext uri="{FF2B5EF4-FFF2-40B4-BE49-F238E27FC236}">
                <a16:creationId xmlns:a16="http://schemas.microsoft.com/office/drawing/2014/main" id="{AB38464B-404A-4099-BF24-FD6BB9BE0C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110" y="694582"/>
            <a:ext cx="4061074" cy="3653007"/>
          </a:xfrm>
          <a:prstGeom prst="rect">
            <a:avLst/>
          </a:prstGeom>
          <a:ln>
            <a:solidFill>
              <a:schemeClr val="tx1"/>
            </a:solidFill>
          </a:ln>
        </p:spPr>
      </p:pic>
      <p:pic>
        <p:nvPicPr>
          <p:cNvPr id="6" name="Picture 5">
            <a:extLst>
              <a:ext uri="{FF2B5EF4-FFF2-40B4-BE49-F238E27FC236}">
                <a16:creationId xmlns:a16="http://schemas.microsoft.com/office/drawing/2014/main" id="{D70F52D7-E3A7-B1C4-164E-2F9918C253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333" y="1727198"/>
            <a:ext cx="2981245" cy="438467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3" y="0"/>
            <a:ext cx="12198351" cy="6858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23555"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395CDA6-1936-46AE-AE39-50978B448EBE}" type="slidenum">
              <a:rPr lang="en-US" altLang="zh-CN" smtClean="0">
                <a:solidFill>
                  <a:srgbClr val="898989"/>
                </a:solidFill>
                <a:latin typeface="Calibri" pitchFamily="34" charset="0"/>
                <a:cs typeface="等线"/>
              </a:rPr>
              <a:pPr/>
              <a:t>16</a:t>
            </a:fld>
            <a:endParaRPr lang="en-US" altLang="zh-CN">
              <a:solidFill>
                <a:srgbClr val="898989"/>
              </a:solidFill>
              <a:latin typeface="Calibri" pitchFamily="34" charset="0"/>
              <a:cs typeface="等线"/>
            </a:endParaRPr>
          </a:p>
        </p:txBody>
      </p:sp>
      <p:sp>
        <p:nvSpPr>
          <p:cNvPr id="23556"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FF079C5D-9230-4C88-9A05-294DBA8738D6}" type="slidenum">
              <a:rPr lang="en-US" altLang="zh-CN" sz="1200">
                <a:solidFill>
                  <a:srgbClr val="898989"/>
                </a:solidFill>
                <a:latin typeface="Calibri" pitchFamily="34" charset="0"/>
                <a:cs typeface="等线"/>
              </a:rPr>
              <a:pPr algn="r" eaLnBrk="1" hangingPunct="1"/>
              <a:t>16</a:t>
            </a:fld>
            <a:endParaRPr lang="en-US" altLang="zh-CN" sz="1200">
              <a:solidFill>
                <a:srgbClr val="898989"/>
              </a:solidFill>
              <a:latin typeface="Calibri" pitchFamily="34" charset="0"/>
              <a:cs typeface="等线"/>
            </a:endParaRPr>
          </a:p>
        </p:txBody>
      </p:sp>
      <p:sp>
        <p:nvSpPr>
          <p:cNvPr id="8" name="Title 1"/>
          <p:cNvSpPr>
            <a:spLocks noGrp="1"/>
          </p:cNvSpPr>
          <p:nvPr>
            <p:ph type="title"/>
          </p:nvPr>
        </p:nvSpPr>
        <p:spPr>
          <a:xfrm>
            <a:off x="3313046" y="66236"/>
            <a:ext cx="4962525" cy="738188"/>
          </a:xfrm>
        </p:spPr>
        <p:txBody>
          <a:bodyPr/>
          <a:lstStyle/>
          <a:p>
            <a:pPr>
              <a:defRPr/>
            </a:pPr>
            <a:r>
              <a:rPr lang="en-US" altLang="en-US" sz="2800" b="1" dirty="0">
                <a:solidFill>
                  <a:srgbClr val="7030A0"/>
                </a:solidFill>
                <a:effectLst>
                  <a:outerShdw blurRad="38100" dist="38100" dir="2700000" algn="tl">
                    <a:srgbClr val="C0C0C0"/>
                  </a:outerShdw>
                </a:effectLst>
                <a:latin typeface="Myriad Pro"/>
                <a:cs typeface="Times New Roman" pitchFamily="18" charset="0"/>
              </a:rPr>
              <a:t>CẤU TRÚC BÀI HỌC</a:t>
            </a:r>
          </a:p>
        </p:txBody>
      </p:sp>
      <p:sp>
        <p:nvSpPr>
          <p:cNvPr id="9" name="Rectangle 8"/>
          <p:cNvSpPr/>
          <p:nvPr/>
        </p:nvSpPr>
        <p:spPr>
          <a:xfrm>
            <a:off x="222068" y="1378625"/>
            <a:ext cx="4928429" cy="4524315"/>
          </a:xfrm>
          <a:prstGeom prst="rect">
            <a:avLst/>
          </a:prstGeom>
        </p:spPr>
        <p:txBody>
          <a:bodyPr wrap="square">
            <a:spAutoFit/>
          </a:bodyPr>
          <a:lstStyle/>
          <a:p>
            <a:pPr algn="r" eaLnBrk="0" hangingPunct="0">
              <a:lnSpc>
                <a:spcPct val="150000"/>
              </a:lnSpc>
              <a:buFont typeface="Arial" pitchFamily="34" charset="0"/>
              <a:buNone/>
              <a:defRPr/>
            </a:pPr>
            <a:r>
              <a:rPr lang="en-US" altLang="en-US" sz="2400" b="1" dirty="0" err="1">
                <a:solidFill>
                  <a:srgbClr val="7030A0"/>
                </a:solidFill>
                <a:latin typeface="Myriad Pro" charset="0"/>
                <a:ea typeface="Myriad Pro" charset="0"/>
                <a:cs typeface="Myriad Pro" charset="0"/>
                <a:sym typeface="Wingdings 2" panose="05020102010507070707" pitchFamily="18" charset="2"/>
              </a:rPr>
              <a:t>Mở</a:t>
            </a:r>
            <a:r>
              <a:rPr lang="en-US" altLang="en-US" sz="2400" b="1" dirty="0">
                <a:solidFill>
                  <a:srgbClr val="7030A0"/>
                </a:solidFill>
                <a:latin typeface="Myriad Pro" charset="0"/>
                <a:ea typeface="Myriad Pro" charset="0"/>
                <a:cs typeface="Myriad Pro" charset="0"/>
                <a:sym typeface="Wingdings 2" panose="05020102010507070707" pitchFamily="18" charset="2"/>
              </a:rPr>
              <a:t> </a:t>
            </a:r>
            <a:r>
              <a:rPr lang="en-US" altLang="en-US" sz="2400" b="1" dirty="0" err="1">
                <a:solidFill>
                  <a:srgbClr val="7030A0"/>
                </a:solidFill>
                <a:latin typeface="Myriad Pro" charset="0"/>
                <a:ea typeface="Myriad Pro" charset="0"/>
                <a:cs typeface="Myriad Pro" charset="0"/>
                <a:sym typeface="Wingdings 2" panose="05020102010507070707" pitchFamily="18" charset="2"/>
              </a:rPr>
              <a:t>đầu</a:t>
            </a:r>
            <a:r>
              <a:rPr lang="en-US" altLang="en-US" sz="2400" b="1" dirty="0">
                <a:solidFill>
                  <a:srgbClr val="7030A0"/>
                </a:solidFill>
                <a:latin typeface="Myriad Pro" charset="0"/>
                <a:ea typeface="Myriad Pro" charset="0"/>
                <a:cs typeface="Myriad Pro" charset="0"/>
                <a:sym typeface="Wingdings 2" panose="05020102010507070707" pitchFamily="18" charset="2"/>
              </a:rPr>
              <a:t> (</a:t>
            </a:r>
            <a:r>
              <a:rPr lang="en-US" altLang="en-US" sz="2400" b="1" dirty="0" err="1">
                <a:solidFill>
                  <a:srgbClr val="7030A0"/>
                </a:solidFill>
                <a:latin typeface="Myriad Pro" charset="0"/>
                <a:ea typeface="Myriad Pro" charset="0"/>
                <a:cs typeface="Myriad Pro" charset="0"/>
                <a:sym typeface="Wingdings 2" panose="05020102010507070707" pitchFamily="18" charset="2"/>
              </a:rPr>
              <a:t>khởi</a:t>
            </a:r>
            <a:r>
              <a:rPr lang="en-US" altLang="en-US" sz="2400" b="1" dirty="0">
                <a:solidFill>
                  <a:srgbClr val="7030A0"/>
                </a:solidFill>
                <a:latin typeface="Myriad Pro" charset="0"/>
                <a:ea typeface="Myriad Pro" charset="0"/>
                <a:cs typeface="Myriad Pro" charset="0"/>
                <a:sym typeface="Wingdings 2" panose="05020102010507070707" pitchFamily="18" charset="2"/>
              </a:rPr>
              <a:t> </a:t>
            </a:r>
            <a:r>
              <a:rPr lang="en-US" altLang="en-US" sz="2400" b="1" dirty="0" err="1">
                <a:solidFill>
                  <a:srgbClr val="7030A0"/>
                </a:solidFill>
                <a:latin typeface="Myriad Pro" charset="0"/>
                <a:ea typeface="Myriad Pro" charset="0"/>
                <a:cs typeface="Myriad Pro" charset="0"/>
                <a:sym typeface="Wingdings 2" panose="05020102010507070707" pitchFamily="18" charset="2"/>
              </a:rPr>
              <a:t>động</a:t>
            </a:r>
            <a:r>
              <a:rPr lang="en-US" altLang="en-US" sz="2400" b="1" dirty="0">
                <a:solidFill>
                  <a:srgbClr val="7030A0"/>
                </a:solidFill>
                <a:latin typeface="Myriad Pro" charset="0"/>
                <a:ea typeface="Myriad Pro" charset="0"/>
                <a:cs typeface="Myriad Pro" charset="0"/>
                <a:sym typeface="Wingdings 2" panose="05020102010507070707" pitchFamily="18" charset="2"/>
              </a:rPr>
              <a:t>):</a:t>
            </a:r>
            <a:endParaRPr lang="en-US" altLang="en-US" sz="2400" b="1" dirty="0">
              <a:solidFill>
                <a:srgbClr val="7030A0"/>
              </a:solidFill>
              <a:latin typeface="Myriad Pro" charset="0"/>
              <a:ea typeface="Myriad Pro" charset="0"/>
              <a:cs typeface="Myriad Pro" charset="0"/>
            </a:endParaRPr>
          </a:p>
          <a:p>
            <a:pPr algn="just" eaLnBrk="0" hangingPunct="0">
              <a:lnSpc>
                <a:spcPct val="150000"/>
              </a:lnSpc>
              <a:defRPr/>
            </a:pPr>
            <a:r>
              <a:rPr lang="en-US" altLang="en-US" sz="2400" dirty="0" err="1">
                <a:solidFill>
                  <a:schemeClr val="accent5">
                    <a:lumMod val="75000"/>
                  </a:schemeClr>
                </a:solidFill>
                <a:latin typeface="Myriad Pro" charset="0"/>
                <a:ea typeface="Myriad Pro" charset="0"/>
                <a:cs typeface="Myriad Pro" charset="0"/>
              </a:rPr>
              <a:t>Là</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tình</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huống</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hình</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ảnh</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liên</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quan</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tới</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kiến</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thức</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mới</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đi</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kèm</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là</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các</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câu</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hỏi</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tạo</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tình</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huống</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có</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vấn</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đề</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nhằm</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định</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hướng</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sự</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chú</a:t>
            </a:r>
            <a:r>
              <a:rPr lang="en-US" altLang="en-US" sz="2400" dirty="0">
                <a:solidFill>
                  <a:schemeClr val="accent5">
                    <a:lumMod val="75000"/>
                  </a:schemeClr>
                </a:solidFill>
                <a:latin typeface="Myriad Pro" charset="0"/>
                <a:ea typeface="Myriad Pro" charset="0"/>
                <a:cs typeface="Myriad Pro" charset="0"/>
              </a:rPr>
              <a:t> ý, </a:t>
            </a:r>
            <a:r>
              <a:rPr lang="en-US" altLang="en-US" sz="2400" dirty="0" err="1">
                <a:solidFill>
                  <a:schemeClr val="accent5">
                    <a:lumMod val="75000"/>
                  </a:schemeClr>
                </a:solidFill>
                <a:latin typeface="Myriad Pro" charset="0"/>
                <a:ea typeface="Myriad Pro" charset="0"/>
                <a:cs typeface="Myriad Pro" charset="0"/>
              </a:rPr>
              <a:t>kích</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thích</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tư</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duy</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của</a:t>
            </a:r>
            <a:r>
              <a:rPr lang="en-US" altLang="en-US" sz="2400" dirty="0">
                <a:solidFill>
                  <a:schemeClr val="accent5">
                    <a:lumMod val="75000"/>
                  </a:schemeClr>
                </a:solidFill>
                <a:latin typeface="Myriad Pro" charset="0"/>
                <a:ea typeface="Myriad Pro" charset="0"/>
                <a:cs typeface="Myriad Pro" charset="0"/>
              </a:rPr>
              <a:t>  HS </a:t>
            </a:r>
            <a:r>
              <a:rPr lang="en-US" altLang="en-US" sz="2400" dirty="0" err="1">
                <a:solidFill>
                  <a:schemeClr val="accent5">
                    <a:lumMod val="75000"/>
                  </a:schemeClr>
                </a:solidFill>
                <a:latin typeface="Myriad Pro" charset="0"/>
                <a:ea typeface="Myriad Pro" charset="0"/>
                <a:cs typeface="Myriad Pro" charset="0"/>
              </a:rPr>
              <a:t>đối</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với</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bài</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học</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mới</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đồng</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thời</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cũng</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giúp</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định</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hướng</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nhiệm</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vụ</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học</a:t>
            </a:r>
            <a:r>
              <a:rPr lang="en-US" altLang="en-US" sz="2400" dirty="0">
                <a:solidFill>
                  <a:schemeClr val="accent5">
                    <a:lumMod val="75000"/>
                  </a:schemeClr>
                </a:solidFill>
                <a:latin typeface="Myriad Pro" charset="0"/>
                <a:ea typeface="Myriad Pro" charset="0"/>
                <a:cs typeface="Myriad Pro" charset="0"/>
              </a:rPr>
              <a:t> </a:t>
            </a:r>
            <a:r>
              <a:rPr lang="en-US" altLang="en-US" sz="2400" dirty="0" err="1">
                <a:solidFill>
                  <a:schemeClr val="accent5">
                    <a:lumMod val="75000"/>
                  </a:schemeClr>
                </a:solidFill>
                <a:latin typeface="Myriad Pro" charset="0"/>
                <a:ea typeface="Myriad Pro" charset="0"/>
                <a:cs typeface="Myriad Pro" charset="0"/>
              </a:rPr>
              <a:t>tập</a:t>
            </a:r>
            <a:r>
              <a:rPr lang="en-US" altLang="en-US" sz="2400" dirty="0">
                <a:solidFill>
                  <a:schemeClr val="accent5">
                    <a:lumMod val="75000"/>
                  </a:schemeClr>
                </a:solidFill>
                <a:latin typeface="Myriad Pro" charset="0"/>
                <a:ea typeface="Myriad Pro" charset="0"/>
                <a:cs typeface="Myriad Pro" charset="0"/>
              </a:rPr>
              <a:t>. </a:t>
            </a:r>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t="26624"/>
          <a:stretch/>
        </p:blipFill>
        <p:spPr>
          <a:xfrm>
            <a:off x="5885693" y="1118231"/>
            <a:ext cx="6165460" cy="4345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2" name="Group 41">
            <a:extLst>
              <a:ext uri="{FF2B5EF4-FFF2-40B4-BE49-F238E27FC236}">
                <a16:creationId xmlns:a16="http://schemas.microsoft.com/office/drawing/2014/main" id="{243F100F-D877-4E92-A557-E7A663D19AF6}"/>
              </a:ext>
            </a:extLst>
          </p:cNvPr>
          <p:cNvGrpSpPr/>
          <p:nvPr/>
        </p:nvGrpSpPr>
        <p:grpSpPr>
          <a:xfrm>
            <a:off x="5150498" y="1729648"/>
            <a:ext cx="1107084" cy="1883885"/>
            <a:chOff x="5150497" y="1729648"/>
            <a:chExt cx="1250303" cy="1911134"/>
          </a:xfrm>
        </p:grpSpPr>
        <p:cxnSp>
          <p:nvCxnSpPr>
            <p:cNvPr id="37" name="Straight Connector 36">
              <a:extLst>
                <a:ext uri="{FF2B5EF4-FFF2-40B4-BE49-F238E27FC236}">
                  <a16:creationId xmlns:a16="http://schemas.microsoft.com/office/drawing/2014/main" id="{CAE74F3B-A68B-451E-A3EB-81677FF1EB80}"/>
                </a:ext>
              </a:extLst>
            </p:cNvPr>
            <p:cNvCxnSpPr/>
            <p:nvPr/>
          </p:nvCxnSpPr>
          <p:spPr>
            <a:xfrm>
              <a:off x="5150497" y="1729648"/>
              <a:ext cx="64381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292BD91-AB6C-495C-8E6B-5979FDEF886D}"/>
                </a:ext>
              </a:extLst>
            </p:cNvPr>
            <p:cNvCxnSpPr/>
            <p:nvPr/>
          </p:nvCxnSpPr>
          <p:spPr>
            <a:xfrm>
              <a:off x="5794308" y="1729648"/>
              <a:ext cx="0" cy="191113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3388330-5305-4168-9EE0-74990FDFE7DB}"/>
                </a:ext>
              </a:extLst>
            </p:cNvPr>
            <p:cNvCxnSpPr/>
            <p:nvPr/>
          </p:nvCxnSpPr>
          <p:spPr>
            <a:xfrm>
              <a:off x="5794308" y="3640782"/>
              <a:ext cx="60649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2E3C59FD-4172-9A3D-98A6-570A15C864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7700" y="3201194"/>
            <a:ext cx="5816600" cy="160020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315958" y="594611"/>
            <a:ext cx="3762103" cy="2468880"/>
          </a:xfrm>
          <a:prstGeom prst="right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huống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endParaRPr lang="en-US" sz="2800" dirty="0">
              <a:solidFill>
                <a:schemeClr val="tx1"/>
              </a:solidFill>
              <a:latin typeface="Times New Roman" panose="02020603050405020304" pitchFamily="18" charset="0"/>
              <a:cs typeface="Times New Roman" panose="02020603050405020304" pitchFamily="18" charset="0"/>
            </a:endParaRPr>
          </a:p>
          <a:p>
            <a:pPr algn="ctr"/>
            <a:r>
              <a:rPr lang="en-US" sz="2800" dirty="0" err="1">
                <a:solidFill>
                  <a:schemeClr val="tx1"/>
                </a:solidFill>
                <a:latin typeface="Times New Roman" panose="02020603050405020304" pitchFamily="18" charset="0"/>
                <a:cs typeface="Times New Roman" panose="02020603050405020304" pitchFamily="18" charset="0"/>
              </a:rPr>
              <a:t>vấn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550" r="5413"/>
          <a:stretch/>
        </p:blipFill>
        <p:spPr>
          <a:xfrm>
            <a:off x="4078059" y="2938824"/>
            <a:ext cx="6960841" cy="2810904"/>
          </a:xfrm>
          <a:prstGeom prst="rect">
            <a:avLst/>
          </a:prstGeom>
        </p:spPr>
      </p:pic>
      <p:sp>
        <p:nvSpPr>
          <p:cNvPr id="8" name="Right Arrow 7"/>
          <p:cNvSpPr/>
          <p:nvPr/>
        </p:nvSpPr>
        <p:spPr>
          <a:xfrm>
            <a:off x="315957" y="3063491"/>
            <a:ext cx="3762103" cy="2468880"/>
          </a:xfrm>
          <a:prstGeom prst="right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chia </a:t>
            </a:r>
            <a:r>
              <a:rPr lang="en-US" sz="2800" dirty="0" err="1">
                <a:solidFill>
                  <a:schemeClr val="tx1"/>
                </a:solidFill>
                <a:latin typeface="Times New Roman" panose="02020603050405020304" pitchFamily="18" charset="0"/>
                <a:cs typeface="Times New Roman" panose="02020603050405020304" pitchFamily="18" charset="0"/>
              </a:rPr>
              <a:t>sẻ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609A137-DB0A-EDA3-FC63-44EFED257A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3261" y="788988"/>
            <a:ext cx="6210300" cy="1803400"/>
          </a:xfrm>
          <a:prstGeom prst="rect">
            <a:avLst/>
          </a:prstGeom>
        </p:spPr>
      </p:pic>
    </p:spTree>
    <p:extLst>
      <p:ext uri="{BB962C8B-B14F-4D97-AF65-F5344CB8AC3E}">
        <p14:creationId xmlns:p14="http://schemas.microsoft.com/office/powerpoint/2010/main" val="1846814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042" y="-3774"/>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2A50DA07-17F9-0578-F4BB-79781D8C2F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042"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ontent Placeholder 15">
            <a:extLst>
              <a:ext uri="{FF2B5EF4-FFF2-40B4-BE49-F238E27FC236}">
                <a16:creationId xmlns:a16="http://schemas.microsoft.com/office/drawing/2014/main" id="{1FF4D825-0B29-835D-1881-D946DE0DE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69097" y="55466"/>
            <a:ext cx="5227491" cy="629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303585" y="1027906"/>
            <a:ext cx="4611885" cy="260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5000"/>
              </a:lnSpc>
              <a:spcAft>
                <a:spcPts val="1000"/>
              </a:spcAft>
              <a:buFont typeface="Arial" pitchFamily="34" charset="0"/>
              <a:buNone/>
              <a:defRPr/>
            </a:pPr>
            <a:r>
              <a:rPr lang="en-US" altLang="zh-CN" sz="2100" b="1" dirty="0" err="1">
                <a:solidFill>
                  <a:srgbClr val="7030A0"/>
                </a:solidFill>
                <a:latin typeface="Myriad Pro" charset="0"/>
                <a:ea typeface="Myriad Pro" charset="0"/>
                <a:cs typeface="Myriad Pro" charset="0"/>
              </a:rPr>
              <a:t>Tuyến</a:t>
            </a:r>
            <a:r>
              <a:rPr lang="en-US" altLang="zh-CN" sz="2100" b="1" dirty="0">
                <a:solidFill>
                  <a:srgbClr val="7030A0"/>
                </a:solidFill>
                <a:latin typeface="Myriad Pro" charset="0"/>
                <a:ea typeface="Myriad Pro" charset="0"/>
                <a:cs typeface="Myriad Pro" charset="0"/>
              </a:rPr>
              <a:t> </a:t>
            </a:r>
            <a:r>
              <a:rPr lang="en-US" altLang="zh-CN" sz="2100" b="1" dirty="0" err="1">
                <a:solidFill>
                  <a:srgbClr val="7030A0"/>
                </a:solidFill>
                <a:latin typeface="Myriad Pro" charset="0"/>
                <a:ea typeface="Myriad Pro" charset="0"/>
                <a:cs typeface="Myriad Pro" charset="0"/>
              </a:rPr>
              <a:t>chính</a:t>
            </a:r>
            <a:r>
              <a:rPr lang="en-US" altLang="zh-CN" sz="2100" b="1" dirty="0">
                <a:solidFill>
                  <a:srgbClr val="7030A0"/>
                </a:solidFill>
                <a:latin typeface="Myriad Pro" charset="0"/>
                <a:ea typeface="Myriad Pro" charset="0"/>
                <a:cs typeface="Myriad Pro" charset="0"/>
              </a:rPr>
              <a:t>: </a:t>
            </a:r>
          </a:p>
          <a:p>
            <a:pPr marL="342900" indent="-342900" algn="just">
              <a:lnSpc>
                <a:spcPct val="115000"/>
              </a:lnSpc>
              <a:spcBef>
                <a:spcPts val="0"/>
              </a:spcBef>
              <a:spcAft>
                <a:spcPts val="0"/>
              </a:spcAft>
              <a:defRPr/>
            </a:pPr>
            <a:r>
              <a:rPr lang="en-US" altLang="zh-CN" sz="2400" dirty="0" err="1">
                <a:solidFill>
                  <a:schemeClr val="accent1">
                    <a:lumMod val="50000"/>
                  </a:schemeClr>
                </a:solidFill>
                <a:latin typeface="Myriad Pro" charset="0"/>
                <a:ea typeface="Myriad Pro" charset="0"/>
                <a:cs typeface="Myriad Pro" charset="0"/>
              </a:rPr>
              <a:t>Nội</a:t>
            </a:r>
            <a:r>
              <a:rPr lang="en-US" altLang="zh-CN" sz="2400" dirty="0">
                <a:solidFill>
                  <a:schemeClr val="accent1">
                    <a:lumMod val="50000"/>
                  </a:schemeClr>
                </a:solidFill>
                <a:latin typeface="Myriad Pro" charset="0"/>
                <a:ea typeface="Myriad Pro" charset="0"/>
                <a:cs typeface="Myriad Pro" charset="0"/>
              </a:rPr>
              <a:t> dung </a:t>
            </a:r>
            <a:r>
              <a:rPr lang="en-US" altLang="zh-CN" sz="2400" dirty="0" err="1">
                <a:solidFill>
                  <a:schemeClr val="accent1">
                    <a:lumMod val="50000"/>
                  </a:schemeClr>
                </a:solidFill>
                <a:latin typeface="Myriad Pro" charset="0"/>
                <a:ea typeface="Myriad Pro" charset="0"/>
                <a:cs typeface="Myriad Pro" charset="0"/>
              </a:rPr>
              <a:t>chính</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của</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bài</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học</a:t>
            </a:r>
            <a:r>
              <a:rPr lang="en-US" altLang="zh-CN" sz="2400" dirty="0">
                <a:solidFill>
                  <a:schemeClr val="accent1">
                    <a:lumMod val="50000"/>
                  </a:schemeClr>
                </a:solidFill>
                <a:latin typeface="Myriad Pro" charset="0"/>
                <a:ea typeface="Myriad Pro" charset="0"/>
                <a:cs typeface="Myriad Pro" charset="0"/>
              </a:rPr>
              <a:t>, bao </a:t>
            </a:r>
            <a:r>
              <a:rPr lang="en-US" altLang="zh-CN" sz="2400" dirty="0" err="1">
                <a:solidFill>
                  <a:schemeClr val="accent1">
                    <a:lumMod val="50000"/>
                  </a:schemeClr>
                </a:solidFill>
                <a:latin typeface="Myriad Pro" charset="0"/>
                <a:ea typeface="Myriad Pro" charset="0"/>
                <a:cs typeface="Myriad Pro" charset="0"/>
              </a:rPr>
              <a:t>gồm</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kênh</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chữ</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thông</a:t>
            </a:r>
            <a:r>
              <a:rPr lang="en-US" altLang="zh-CN" sz="2400" dirty="0">
                <a:solidFill>
                  <a:schemeClr val="accent1">
                    <a:lumMod val="50000"/>
                  </a:schemeClr>
                </a:solidFill>
                <a:latin typeface="Myriad Pro" charset="0"/>
                <a:ea typeface="Myriad Pro" charset="0"/>
                <a:cs typeface="Myriad Pro" charset="0"/>
              </a:rPr>
              <a:t> tin, </a:t>
            </a:r>
            <a:r>
              <a:rPr lang="en-US" altLang="zh-CN" sz="2400" dirty="0" err="1">
                <a:solidFill>
                  <a:schemeClr val="accent1">
                    <a:lumMod val="50000"/>
                  </a:schemeClr>
                </a:solidFill>
                <a:latin typeface="Myriad Pro" charset="0"/>
                <a:ea typeface="Myriad Pro" charset="0"/>
                <a:cs typeface="Myriad Pro" charset="0"/>
              </a:rPr>
              <a:t>tư</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liệu</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kênh</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hình</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tranh</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ảnh</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lược</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đồ</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sơ</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đồ</a:t>
            </a:r>
            <a:r>
              <a:rPr lang="en-US" altLang="zh-CN" sz="2400" dirty="0">
                <a:solidFill>
                  <a:schemeClr val="accent1">
                    <a:lumMod val="50000"/>
                  </a:schemeClr>
                </a:solidFill>
                <a:latin typeface="Myriad Pro" charset="0"/>
                <a:ea typeface="Myriad Pro" charset="0"/>
                <a:cs typeface="Myriad Pro" charset="0"/>
              </a:rPr>
              <a:t>…) </a:t>
            </a:r>
          </a:p>
          <a:p>
            <a:pPr marL="342900" indent="-342900" algn="just">
              <a:lnSpc>
                <a:spcPct val="115000"/>
              </a:lnSpc>
              <a:spcBef>
                <a:spcPts val="0"/>
              </a:spcBef>
              <a:spcAft>
                <a:spcPts val="0"/>
              </a:spcAft>
              <a:defRPr/>
            </a:pPr>
            <a:r>
              <a:rPr lang="en-US" altLang="zh-CN" sz="2400" dirty="0" err="1">
                <a:solidFill>
                  <a:schemeClr val="accent1">
                    <a:lumMod val="50000"/>
                  </a:schemeClr>
                </a:solidFill>
                <a:latin typeface="Myriad Pro" charset="0"/>
                <a:ea typeface="Myriad Pro" charset="0"/>
                <a:cs typeface="Myriad Pro" charset="0"/>
              </a:rPr>
              <a:t>Hệ</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thống</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các</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câu</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hỏi</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bài</a:t>
            </a:r>
            <a:r>
              <a:rPr lang="en-US" altLang="zh-CN" sz="2400" dirty="0">
                <a:solidFill>
                  <a:schemeClr val="accent1">
                    <a:lumMod val="50000"/>
                  </a:schemeClr>
                </a:solidFill>
                <a:latin typeface="Myriad Pro" charset="0"/>
                <a:ea typeface="Myriad Pro" charset="0"/>
                <a:cs typeface="Myriad Pro" charset="0"/>
              </a:rPr>
              <a:t> </a:t>
            </a:r>
            <a:r>
              <a:rPr lang="en-US" altLang="zh-CN" sz="2400" dirty="0" err="1">
                <a:solidFill>
                  <a:schemeClr val="accent1">
                    <a:lumMod val="50000"/>
                  </a:schemeClr>
                </a:solidFill>
                <a:latin typeface="Myriad Pro" charset="0"/>
                <a:ea typeface="Myriad Pro" charset="0"/>
                <a:cs typeface="Myriad Pro" charset="0"/>
              </a:rPr>
              <a:t>tập</a:t>
            </a:r>
            <a:r>
              <a:rPr lang="en-US" altLang="zh-CN" sz="2400" dirty="0">
                <a:solidFill>
                  <a:schemeClr val="accent1">
                    <a:lumMod val="50000"/>
                  </a:schemeClr>
                </a:solidFill>
                <a:latin typeface="Myriad Pro" charset="0"/>
                <a:ea typeface="Myriad Pro" charset="0"/>
                <a:cs typeface="Myriad Pro" charset="0"/>
              </a:rPr>
              <a:t>.</a:t>
            </a:r>
          </a:p>
          <a:p>
            <a:endParaRPr lang="en-US" dirty="0"/>
          </a:p>
        </p:txBody>
      </p:sp>
    </p:spTree>
    <p:extLst>
      <p:ext uri="{BB962C8B-B14F-4D97-AF65-F5344CB8AC3E}">
        <p14:creationId xmlns:p14="http://schemas.microsoft.com/office/powerpoint/2010/main" val="830355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53" y="9053"/>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395CDA6-1936-46AE-AE39-50978B448EBE}" type="slidenum">
              <a:rPr lang="en-US" altLang="zh-CN" smtClean="0">
                <a:solidFill>
                  <a:srgbClr val="898989"/>
                </a:solidFill>
                <a:latin typeface="Calibri" pitchFamily="34" charset="0"/>
                <a:cs typeface="等线"/>
              </a:rPr>
              <a:pPr/>
              <a:t>19</a:t>
            </a:fld>
            <a:endParaRPr lang="en-US" altLang="zh-CN">
              <a:solidFill>
                <a:srgbClr val="898989"/>
              </a:solidFill>
              <a:latin typeface="Calibri" pitchFamily="34" charset="0"/>
              <a:cs typeface="等线"/>
            </a:endParaRPr>
          </a:p>
        </p:txBody>
      </p:sp>
      <p:sp>
        <p:nvSpPr>
          <p:cNvPr id="23556"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FF079C5D-9230-4C88-9A05-294DBA8738D6}" type="slidenum">
              <a:rPr lang="en-US" altLang="zh-CN" sz="1200">
                <a:solidFill>
                  <a:srgbClr val="898989"/>
                </a:solidFill>
                <a:latin typeface="Calibri" pitchFamily="34" charset="0"/>
                <a:cs typeface="等线"/>
              </a:rPr>
              <a:pPr algn="r" eaLnBrk="1" hangingPunct="1"/>
              <a:t>19</a:t>
            </a:fld>
            <a:endParaRPr lang="en-US" altLang="zh-CN" sz="1200">
              <a:solidFill>
                <a:srgbClr val="898989"/>
              </a:solidFill>
              <a:latin typeface="Calibri" pitchFamily="34" charset="0"/>
              <a:cs typeface="等线"/>
            </a:endParaRPr>
          </a:p>
        </p:txBody>
      </p:sp>
      <p:sp>
        <p:nvSpPr>
          <p:cNvPr id="8" name="Title 1"/>
          <p:cNvSpPr>
            <a:spLocks noGrp="1"/>
          </p:cNvSpPr>
          <p:nvPr>
            <p:ph type="title"/>
          </p:nvPr>
        </p:nvSpPr>
        <p:spPr>
          <a:xfrm>
            <a:off x="4265686" y="35634"/>
            <a:ext cx="4962525" cy="738188"/>
          </a:xfrm>
        </p:spPr>
        <p:txBody>
          <a:bodyPr/>
          <a:lstStyle/>
          <a:p>
            <a:pPr>
              <a:defRPr/>
            </a:pPr>
            <a:r>
              <a:rPr lang="en-US" altLang="en-US" sz="2800" b="1" dirty="0">
                <a:solidFill>
                  <a:srgbClr val="7030A0"/>
                </a:solidFill>
                <a:latin typeface="Myriad Pro"/>
                <a:cs typeface="Times New Roman" pitchFamily="18" charset="0"/>
              </a:rPr>
              <a:t>CẤU TRÚC BÀI HỌC</a:t>
            </a:r>
          </a:p>
        </p:txBody>
      </p:sp>
      <p:sp>
        <p:nvSpPr>
          <p:cNvPr id="10" name="Content Placeholder 9"/>
          <p:cNvSpPr>
            <a:spLocks noGrp="1"/>
          </p:cNvSpPr>
          <p:nvPr>
            <p:ph idx="1"/>
          </p:nvPr>
        </p:nvSpPr>
        <p:spPr>
          <a:xfrm>
            <a:off x="168153" y="2862331"/>
            <a:ext cx="2947229" cy="3129062"/>
          </a:xfrm>
          <a:prstGeom prst="rect">
            <a:avLst/>
          </a:prstGeom>
        </p:spPr>
        <p:txBody>
          <a:bodyPr wrap="square">
            <a:spAutoFit/>
          </a:bodyPr>
          <a:lstStyle/>
          <a:p>
            <a:pPr marL="0" indent="0" algn="r" fontAlgn="auto">
              <a:spcAft>
                <a:spcPts val="0"/>
              </a:spcAft>
              <a:buNone/>
              <a:defRPr/>
            </a:pPr>
            <a:r>
              <a:rPr lang="vi-VN" altLang="zh-CN" sz="2100" b="1" dirty="0">
                <a:solidFill>
                  <a:srgbClr val="7030A0"/>
                </a:solidFill>
                <a:latin typeface="Myriad Pro" charset="0"/>
                <a:ea typeface="Myriad Pro" charset="0"/>
                <a:cs typeface="Myriad Pro" charset="0"/>
              </a:rPr>
              <a:t>Tư </a:t>
            </a:r>
            <a:r>
              <a:rPr lang="en-US" altLang="zh-CN" sz="2100" b="1" dirty="0" err="1">
                <a:solidFill>
                  <a:srgbClr val="7030A0"/>
                </a:solidFill>
                <a:latin typeface="Myriad Pro" charset="0"/>
                <a:ea typeface="Myriad Pro" charset="0"/>
                <a:cs typeface="Myriad Pro" charset="0"/>
              </a:rPr>
              <a:t>liệu</a:t>
            </a:r>
            <a:r>
              <a:rPr lang="en-US" altLang="zh-CN" sz="2100" b="1" dirty="0">
                <a:solidFill>
                  <a:srgbClr val="7030A0"/>
                </a:solidFill>
                <a:latin typeface="Myriad Pro" charset="0"/>
                <a:ea typeface="Myriad Pro" charset="0"/>
                <a:cs typeface="Myriad Pro" charset="0"/>
              </a:rPr>
              <a:t>: </a:t>
            </a:r>
          </a:p>
          <a:p>
            <a:pPr marL="0" indent="0" algn="just" fontAlgn="auto">
              <a:spcAft>
                <a:spcPts val="0"/>
              </a:spcAft>
              <a:buNone/>
              <a:defRPr/>
            </a:pPr>
            <a:r>
              <a:rPr lang="vi-VN" altLang="zh-CN" sz="2100" dirty="0">
                <a:solidFill>
                  <a:schemeClr val="accent1">
                    <a:lumMod val="50000"/>
                  </a:schemeClr>
                </a:solidFill>
                <a:latin typeface="Myriad Pro" charset="0"/>
                <a:ea typeface="Myriad Pro" charset="0"/>
                <a:cs typeface="Myriad Pro" charset="0"/>
              </a:rPr>
              <a:t>L</a:t>
            </a:r>
            <a:r>
              <a:rPr lang="en-US" altLang="zh-CN" sz="2100" dirty="0" err="1">
                <a:solidFill>
                  <a:schemeClr val="accent1">
                    <a:lumMod val="50000"/>
                  </a:schemeClr>
                </a:solidFill>
                <a:latin typeface="Myriad Pro" charset="0"/>
                <a:ea typeface="Myriad Pro" charset="0"/>
                <a:cs typeface="Myriad Pro" charset="0"/>
              </a:rPr>
              <a:t>à</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những</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tư</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liệu</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gốc</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tư</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liệu</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phái</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sinh</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hoặc</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tư</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liệu</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được</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cung</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cấp</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bởi</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các</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tác</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giả</a:t>
            </a:r>
            <a:r>
              <a:rPr lang="en-US" altLang="zh-CN" sz="2100" dirty="0">
                <a:solidFill>
                  <a:schemeClr val="accent1">
                    <a:lumMod val="50000"/>
                  </a:schemeClr>
                </a:solidFill>
                <a:latin typeface="Myriad Pro" charset="0"/>
                <a:ea typeface="Myriad Pro" charset="0"/>
                <a:cs typeface="Myriad Pro" charset="0"/>
              </a:rPr>
              <a:t> SGK, </a:t>
            </a:r>
            <a:r>
              <a:rPr lang="en-US" altLang="zh-CN" sz="2100" dirty="0" err="1">
                <a:solidFill>
                  <a:schemeClr val="accent1">
                    <a:lumMod val="50000"/>
                  </a:schemeClr>
                </a:solidFill>
                <a:latin typeface="Myriad Pro" charset="0"/>
                <a:ea typeface="Myriad Pro" charset="0"/>
                <a:cs typeface="Myriad Pro" charset="0"/>
              </a:rPr>
              <a:t>tranh</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ảnh</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kèm</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theo</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các</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câu</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hỏi</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yêu</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cầu</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khai</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thác</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tư</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liệu</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giúp</a:t>
            </a:r>
            <a:r>
              <a:rPr lang="en-US" altLang="zh-CN" sz="2100" dirty="0">
                <a:solidFill>
                  <a:schemeClr val="accent1">
                    <a:lumMod val="50000"/>
                  </a:schemeClr>
                </a:solidFill>
                <a:latin typeface="Myriad Pro" charset="0"/>
                <a:ea typeface="Myriad Pro" charset="0"/>
                <a:cs typeface="Myriad Pro" charset="0"/>
              </a:rPr>
              <a:t> HS </a:t>
            </a:r>
            <a:r>
              <a:rPr lang="en-US" altLang="zh-CN" sz="2100" dirty="0" err="1">
                <a:solidFill>
                  <a:schemeClr val="accent1">
                    <a:lumMod val="50000"/>
                  </a:schemeClr>
                </a:solidFill>
                <a:latin typeface="Myriad Pro" charset="0"/>
                <a:ea typeface="Myriad Pro" charset="0"/>
                <a:cs typeface="Myriad Pro" charset="0"/>
              </a:rPr>
              <a:t>rèn</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luyện</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kĩ</a:t>
            </a:r>
            <a:r>
              <a:rPr lang="en-US" altLang="zh-CN" sz="2100" dirty="0">
                <a:solidFill>
                  <a:schemeClr val="accent1">
                    <a:lumMod val="50000"/>
                  </a:schemeClr>
                </a:solidFill>
                <a:latin typeface="Myriad Pro" charset="0"/>
                <a:ea typeface="Myriad Pro" charset="0"/>
                <a:cs typeface="Myriad Pro" charset="0"/>
              </a:rPr>
              <a:t> </a:t>
            </a:r>
            <a:r>
              <a:rPr lang="en-US" altLang="zh-CN" sz="2100" dirty="0" err="1">
                <a:solidFill>
                  <a:schemeClr val="accent1">
                    <a:lumMod val="50000"/>
                  </a:schemeClr>
                </a:solidFill>
                <a:latin typeface="Myriad Pro" charset="0"/>
                <a:ea typeface="Myriad Pro" charset="0"/>
                <a:cs typeface="Myriad Pro" charset="0"/>
              </a:rPr>
              <a:t>năng</a:t>
            </a:r>
            <a:r>
              <a:rPr lang="en-US" altLang="zh-CN" sz="2100" dirty="0">
                <a:solidFill>
                  <a:schemeClr val="accent1">
                    <a:lumMod val="50000"/>
                  </a:schemeClr>
                </a:solidFill>
                <a:latin typeface="Myriad Pro" charset="0"/>
                <a:ea typeface="Myriad Pro" charset="0"/>
                <a:cs typeface="Myriad Pro" charset="0"/>
              </a:rPr>
              <a:t> </a:t>
            </a:r>
            <a:r>
              <a:rPr lang="en-US" altLang="zh-CN" sz="2100" i="1" dirty="0" err="1">
                <a:solidFill>
                  <a:schemeClr val="accent1">
                    <a:lumMod val="50000"/>
                  </a:schemeClr>
                </a:solidFill>
                <a:latin typeface="Myriad Pro" charset="0"/>
                <a:ea typeface="Myriad Pro" charset="0"/>
                <a:cs typeface="Myriad Pro" charset="0"/>
              </a:rPr>
              <a:t>tìm</a:t>
            </a:r>
            <a:r>
              <a:rPr lang="en-US" altLang="zh-CN" sz="2100" i="1" dirty="0">
                <a:solidFill>
                  <a:schemeClr val="accent1">
                    <a:lumMod val="50000"/>
                  </a:schemeClr>
                </a:solidFill>
                <a:latin typeface="Myriad Pro" charset="0"/>
                <a:ea typeface="Myriad Pro" charset="0"/>
                <a:cs typeface="Myriad Pro" charset="0"/>
              </a:rPr>
              <a:t> </a:t>
            </a:r>
            <a:r>
              <a:rPr lang="en-US" altLang="zh-CN" sz="2100" i="1" dirty="0" err="1">
                <a:solidFill>
                  <a:schemeClr val="accent1">
                    <a:lumMod val="50000"/>
                  </a:schemeClr>
                </a:solidFill>
                <a:latin typeface="Myriad Pro" charset="0"/>
                <a:ea typeface="Myriad Pro" charset="0"/>
                <a:cs typeface="Myriad Pro" charset="0"/>
              </a:rPr>
              <a:t>hiểu</a:t>
            </a:r>
            <a:r>
              <a:rPr lang="en-US" altLang="zh-CN" sz="2100" i="1" dirty="0">
                <a:solidFill>
                  <a:schemeClr val="accent1">
                    <a:lumMod val="50000"/>
                  </a:schemeClr>
                </a:solidFill>
                <a:latin typeface="Myriad Pro" charset="0"/>
                <a:ea typeface="Myriad Pro" charset="0"/>
                <a:cs typeface="Myriad Pro" charset="0"/>
              </a:rPr>
              <a:t> </a:t>
            </a:r>
            <a:r>
              <a:rPr lang="en-US" altLang="zh-CN" sz="2100" i="1" dirty="0" err="1">
                <a:solidFill>
                  <a:schemeClr val="accent1">
                    <a:lumMod val="50000"/>
                  </a:schemeClr>
                </a:solidFill>
                <a:latin typeface="Myriad Pro" charset="0"/>
                <a:ea typeface="Myriad Pro" charset="0"/>
                <a:cs typeface="Myriad Pro" charset="0"/>
              </a:rPr>
              <a:t>lịch</a:t>
            </a:r>
            <a:r>
              <a:rPr lang="en-US" altLang="zh-CN" sz="2100" i="1" dirty="0">
                <a:solidFill>
                  <a:schemeClr val="accent1">
                    <a:lumMod val="50000"/>
                  </a:schemeClr>
                </a:solidFill>
                <a:latin typeface="Myriad Pro" charset="0"/>
                <a:ea typeface="Myriad Pro" charset="0"/>
                <a:cs typeface="Myriad Pro" charset="0"/>
              </a:rPr>
              <a:t> </a:t>
            </a:r>
            <a:r>
              <a:rPr lang="en-US" altLang="zh-CN" sz="2100" i="1" dirty="0" err="1">
                <a:solidFill>
                  <a:schemeClr val="accent1">
                    <a:lumMod val="50000"/>
                  </a:schemeClr>
                </a:solidFill>
                <a:latin typeface="Myriad Pro" charset="0"/>
                <a:ea typeface="Myriad Pro" charset="0"/>
                <a:cs typeface="Myriad Pro" charset="0"/>
              </a:rPr>
              <a:t>sử</a:t>
            </a:r>
            <a:r>
              <a:rPr lang="en-US" altLang="zh-CN" sz="2100" i="1" dirty="0">
                <a:solidFill>
                  <a:schemeClr val="accent1">
                    <a:lumMod val="50000"/>
                  </a:schemeClr>
                </a:solidFill>
                <a:latin typeface="Myriad Pro" charset="0"/>
                <a:ea typeface="Myriad Pro" charset="0"/>
                <a:cs typeface="Myriad Pro" charset="0"/>
              </a:rPr>
              <a:t>.</a:t>
            </a:r>
            <a:endParaRPr lang="en-US" altLang="zh-CN" sz="2100" dirty="0">
              <a:solidFill>
                <a:schemeClr val="accent1">
                  <a:lumMod val="50000"/>
                </a:schemeClr>
              </a:solidFill>
              <a:latin typeface="Myriad Pro" charset="0"/>
              <a:ea typeface="Myriad Pro" charset="0"/>
              <a:cs typeface="Myriad Pro" charset="0"/>
            </a:endParaRPr>
          </a:p>
        </p:txBody>
      </p:sp>
      <p:sp>
        <p:nvSpPr>
          <p:cNvPr id="13" name="Rectangle 12"/>
          <p:cNvSpPr/>
          <p:nvPr/>
        </p:nvSpPr>
        <p:spPr>
          <a:xfrm>
            <a:off x="9074101" y="1358066"/>
            <a:ext cx="3117899" cy="3539623"/>
          </a:xfrm>
          <a:prstGeom prst="rect">
            <a:avLst/>
          </a:prstGeom>
        </p:spPr>
        <p:txBody>
          <a:bodyPr wrap="square">
            <a:spAutoFit/>
          </a:bodyPr>
          <a:lstStyle/>
          <a:p>
            <a:pPr eaLnBrk="0" hangingPunct="0">
              <a:lnSpc>
                <a:spcPct val="115000"/>
              </a:lnSpc>
              <a:spcAft>
                <a:spcPts val="1000"/>
              </a:spcAft>
              <a:defRPr/>
            </a:pPr>
            <a:r>
              <a:rPr lang="en-US" altLang="zh-CN" sz="2100" b="1" dirty="0" err="1">
                <a:solidFill>
                  <a:srgbClr val="7030A0"/>
                </a:solidFill>
                <a:latin typeface="Myriad Pro" pitchFamily="34" charset="0"/>
                <a:ea typeface="SimSun" pitchFamily="2" charset="-122"/>
              </a:rPr>
              <a:t>Tuyến</a:t>
            </a:r>
            <a:r>
              <a:rPr lang="en-US" altLang="zh-CN" sz="2100" b="1" dirty="0">
                <a:solidFill>
                  <a:srgbClr val="7030A0"/>
                </a:solidFill>
                <a:latin typeface="Myriad Pro" pitchFamily="34" charset="0"/>
                <a:ea typeface="SimSun" pitchFamily="2" charset="-122"/>
              </a:rPr>
              <a:t> </a:t>
            </a:r>
            <a:r>
              <a:rPr lang="en-US" altLang="zh-CN" sz="2100" b="1" dirty="0" err="1">
                <a:solidFill>
                  <a:srgbClr val="7030A0"/>
                </a:solidFill>
                <a:latin typeface="Myriad Pro" pitchFamily="34" charset="0"/>
                <a:ea typeface="SimSun" pitchFamily="2" charset="-122"/>
              </a:rPr>
              <a:t>phụ</a:t>
            </a:r>
            <a:r>
              <a:rPr lang="en-US" altLang="zh-CN" sz="2100" b="1" dirty="0">
                <a:solidFill>
                  <a:srgbClr val="7030A0"/>
                </a:solidFill>
                <a:latin typeface="Myriad Pro" pitchFamily="34" charset="0"/>
                <a:ea typeface="SimSun" pitchFamily="2" charset="-122"/>
              </a:rPr>
              <a:t>: </a:t>
            </a:r>
          </a:p>
          <a:p>
            <a:pPr algn="just" eaLnBrk="0" hangingPunct="0">
              <a:lnSpc>
                <a:spcPct val="115000"/>
              </a:lnSpc>
              <a:spcAft>
                <a:spcPts val="1000"/>
              </a:spcAft>
              <a:defRPr/>
            </a:pPr>
            <a:r>
              <a:rPr lang="vi-VN" altLang="zh-CN" sz="2100" dirty="0">
                <a:solidFill>
                  <a:schemeClr val="accent1">
                    <a:lumMod val="50000"/>
                  </a:schemeClr>
                </a:solidFill>
                <a:latin typeface="Myriad Pro" pitchFamily="34" charset="0"/>
                <a:ea typeface="Myriad Pro" charset="0"/>
                <a:cs typeface="Myriad Pro" charset="0"/>
              </a:rPr>
              <a:t>B</a:t>
            </a:r>
            <a:r>
              <a:rPr lang="en-US" altLang="zh-CN" sz="2100" dirty="0" err="1">
                <a:solidFill>
                  <a:schemeClr val="accent1">
                    <a:lumMod val="50000"/>
                  </a:schemeClr>
                </a:solidFill>
                <a:latin typeface="Myriad Pro" pitchFamily="34" charset="0"/>
                <a:ea typeface="Myriad Pro" charset="0"/>
                <a:cs typeface="Myriad Pro" charset="0"/>
              </a:rPr>
              <a:t>ao</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gồm</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i="1" dirty="0" err="1">
                <a:solidFill>
                  <a:schemeClr val="accent1">
                    <a:lumMod val="50000"/>
                  </a:schemeClr>
                </a:solidFill>
                <a:latin typeface="Myriad Pro" pitchFamily="34" charset="0"/>
                <a:ea typeface="Myriad Pro" charset="0"/>
                <a:cs typeface="Myriad Pro" charset="0"/>
              </a:rPr>
              <a:t>Em</a:t>
            </a:r>
            <a:r>
              <a:rPr lang="en-US" altLang="zh-CN" sz="2100" i="1" dirty="0">
                <a:solidFill>
                  <a:schemeClr val="accent1">
                    <a:lumMod val="50000"/>
                  </a:schemeClr>
                </a:solidFill>
                <a:latin typeface="Myriad Pro" pitchFamily="34" charset="0"/>
                <a:ea typeface="Myriad Pro" charset="0"/>
                <a:cs typeface="Myriad Pro" charset="0"/>
              </a:rPr>
              <a:t> </a:t>
            </a:r>
            <a:r>
              <a:rPr lang="en-US" altLang="zh-CN" sz="2100" i="1" dirty="0" err="1">
                <a:solidFill>
                  <a:schemeClr val="accent1">
                    <a:lumMod val="50000"/>
                  </a:schemeClr>
                </a:solidFill>
                <a:latin typeface="Myriad Pro" pitchFamily="34" charset="0"/>
                <a:ea typeface="Myriad Pro" charset="0"/>
                <a:cs typeface="Myriad Pro" charset="0"/>
              </a:rPr>
              <a:t>có</a:t>
            </a:r>
            <a:r>
              <a:rPr lang="en-US" altLang="zh-CN" sz="2100" i="1" dirty="0">
                <a:solidFill>
                  <a:schemeClr val="accent1">
                    <a:lumMod val="50000"/>
                  </a:schemeClr>
                </a:solidFill>
                <a:latin typeface="Myriad Pro" pitchFamily="34" charset="0"/>
                <a:ea typeface="Myriad Pro" charset="0"/>
                <a:cs typeface="Myriad Pro" charset="0"/>
              </a:rPr>
              <a:t> </a:t>
            </a:r>
            <a:r>
              <a:rPr lang="en-US" altLang="zh-CN" sz="2100" i="1" dirty="0" err="1">
                <a:solidFill>
                  <a:schemeClr val="accent1">
                    <a:lumMod val="50000"/>
                  </a:schemeClr>
                </a:solidFill>
                <a:latin typeface="Myriad Pro" pitchFamily="34" charset="0"/>
                <a:ea typeface="Myriad Pro" charset="0"/>
                <a:cs typeface="Myriad Pro" charset="0"/>
              </a:rPr>
              <a:t>biết</a:t>
            </a:r>
            <a:r>
              <a:rPr lang="en-US" altLang="zh-CN" sz="2100" i="1" dirty="0">
                <a:solidFill>
                  <a:schemeClr val="accent1">
                    <a:lumMod val="50000"/>
                  </a:schemeClr>
                </a:solidFill>
                <a:latin typeface="Myriad Pro" pitchFamily="34" charset="0"/>
                <a:ea typeface="Myriad Pro" charset="0"/>
                <a:cs typeface="Myriad Pro" charset="0"/>
              </a:rPr>
              <a:t>, </a:t>
            </a:r>
            <a:r>
              <a:rPr lang="en-US" altLang="zh-CN" sz="2100" i="1" dirty="0" err="1">
                <a:solidFill>
                  <a:schemeClr val="accent1">
                    <a:lumMod val="50000"/>
                  </a:schemeClr>
                </a:solidFill>
                <a:latin typeface="Myriad Pro" pitchFamily="34" charset="0"/>
                <a:ea typeface="Myriad Pro" charset="0"/>
                <a:cs typeface="Myriad Pro" charset="0"/>
              </a:rPr>
              <a:t>Kết</a:t>
            </a:r>
            <a:r>
              <a:rPr lang="en-US" altLang="zh-CN" sz="2100" i="1" dirty="0">
                <a:solidFill>
                  <a:schemeClr val="accent1">
                    <a:lumMod val="50000"/>
                  </a:schemeClr>
                </a:solidFill>
                <a:latin typeface="Myriad Pro" pitchFamily="34" charset="0"/>
                <a:ea typeface="Myriad Pro" charset="0"/>
                <a:cs typeface="Myriad Pro" charset="0"/>
              </a:rPr>
              <a:t> </a:t>
            </a:r>
            <a:r>
              <a:rPr lang="en-US" altLang="zh-CN" sz="2100" i="1" dirty="0" err="1">
                <a:solidFill>
                  <a:schemeClr val="accent1">
                    <a:lumMod val="50000"/>
                  </a:schemeClr>
                </a:solidFill>
                <a:latin typeface="Myriad Pro" pitchFamily="34" charset="0"/>
                <a:ea typeface="Myriad Pro" charset="0"/>
                <a:cs typeface="Myriad Pro" charset="0"/>
              </a:rPr>
              <a:t>nối</a:t>
            </a:r>
            <a:r>
              <a:rPr lang="en-US" altLang="zh-CN" sz="2100" i="1" dirty="0">
                <a:solidFill>
                  <a:schemeClr val="accent1">
                    <a:lumMod val="50000"/>
                  </a:schemeClr>
                </a:solidFill>
                <a:latin typeface="Myriad Pro" pitchFamily="34" charset="0"/>
                <a:ea typeface="Myriad Pro" charset="0"/>
                <a:cs typeface="Myriad Pro" charset="0"/>
              </a:rPr>
              <a:t> </a:t>
            </a:r>
            <a:r>
              <a:rPr lang="en-US" altLang="zh-CN" sz="2100" i="1" dirty="0" err="1">
                <a:solidFill>
                  <a:schemeClr val="accent1">
                    <a:lumMod val="50000"/>
                  </a:schemeClr>
                </a:solidFill>
                <a:latin typeface="Myriad Pro" pitchFamily="34" charset="0"/>
                <a:ea typeface="Myriad Pro" charset="0"/>
                <a:cs typeface="Myriad Pro" charset="0"/>
              </a:rPr>
              <a:t>với</a:t>
            </a:r>
            <a:r>
              <a:rPr lang="en-US" altLang="zh-CN" sz="2100" i="1" dirty="0">
                <a:solidFill>
                  <a:schemeClr val="accent1">
                    <a:lumMod val="50000"/>
                  </a:schemeClr>
                </a:solidFill>
                <a:latin typeface="Myriad Pro" pitchFamily="34" charset="0"/>
                <a:ea typeface="Myriad Pro" charset="0"/>
                <a:cs typeface="Myriad Pro" charset="0"/>
              </a:rPr>
              <a:t> </a:t>
            </a:r>
            <a:r>
              <a:rPr lang="en-US" altLang="zh-CN" sz="2100" i="1" dirty="0" err="1">
                <a:solidFill>
                  <a:schemeClr val="accent1">
                    <a:lumMod val="50000"/>
                  </a:schemeClr>
                </a:solidFill>
                <a:latin typeface="Myriad Pro" pitchFamily="34" charset="0"/>
                <a:ea typeface="Myriad Pro" charset="0"/>
                <a:cs typeface="Myriad Pro" charset="0"/>
              </a:rPr>
              <a:t>địa</a:t>
            </a:r>
            <a:r>
              <a:rPr lang="en-US" altLang="zh-CN" sz="2100" i="1" dirty="0">
                <a:solidFill>
                  <a:schemeClr val="accent1">
                    <a:lumMod val="50000"/>
                  </a:schemeClr>
                </a:solidFill>
                <a:latin typeface="Myriad Pro" pitchFamily="34" charset="0"/>
                <a:ea typeface="Myriad Pro" charset="0"/>
                <a:cs typeface="Myriad Pro" charset="0"/>
              </a:rPr>
              <a:t> </a:t>
            </a:r>
            <a:r>
              <a:rPr lang="en-US" altLang="zh-CN" sz="2100" i="1" dirty="0" err="1">
                <a:solidFill>
                  <a:schemeClr val="accent1">
                    <a:lumMod val="50000"/>
                  </a:schemeClr>
                </a:solidFill>
                <a:latin typeface="Myriad Pro" pitchFamily="34" charset="0"/>
                <a:ea typeface="Myriad Pro" charset="0"/>
                <a:cs typeface="Myriad Pro" charset="0"/>
              </a:rPr>
              <a:t>lí</a:t>
            </a:r>
            <a:r>
              <a:rPr lang="en-US" altLang="zh-CN" sz="2100" i="1" dirty="0">
                <a:solidFill>
                  <a:schemeClr val="accent1">
                    <a:lumMod val="50000"/>
                  </a:schemeClr>
                </a:solidFill>
                <a:latin typeface="Myriad Pro" pitchFamily="34" charset="0"/>
                <a:ea typeface="Myriad Pro" charset="0"/>
                <a:cs typeface="Myriad Pro" charset="0"/>
              </a:rPr>
              <a:t>, </a:t>
            </a:r>
            <a:r>
              <a:rPr lang="en-US" altLang="zh-CN" sz="2100" i="1" dirty="0" err="1">
                <a:solidFill>
                  <a:schemeClr val="accent1">
                    <a:lumMod val="50000"/>
                  </a:schemeClr>
                </a:solidFill>
                <a:latin typeface="Myriad Pro" pitchFamily="34" charset="0"/>
                <a:ea typeface="Myriad Pro" charset="0"/>
                <a:cs typeface="Myriad Pro" charset="0"/>
              </a:rPr>
              <a:t>văn</a:t>
            </a:r>
            <a:r>
              <a:rPr lang="en-US" altLang="zh-CN" sz="2100" i="1" dirty="0">
                <a:solidFill>
                  <a:schemeClr val="accent1">
                    <a:lumMod val="50000"/>
                  </a:schemeClr>
                </a:solidFill>
                <a:latin typeface="Myriad Pro" pitchFamily="34" charset="0"/>
                <a:ea typeface="Myriad Pro" charset="0"/>
                <a:cs typeface="Myriad Pro" charset="0"/>
              </a:rPr>
              <a:t> </a:t>
            </a:r>
            <a:r>
              <a:rPr lang="en-US" altLang="zh-CN" sz="2100" i="1" dirty="0" err="1">
                <a:solidFill>
                  <a:schemeClr val="accent1">
                    <a:lumMod val="50000"/>
                  </a:schemeClr>
                </a:solidFill>
                <a:latin typeface="Myriad Pro" pitchFamily="34" charset="0"/>
                <a:ea typeface="Myriad Pro" charset="0"/>
                <a:cs typeface="Myriad Pro" charset="0"/>
              </a:rPr>
              <a:t>học</a:t>
            </a:r>
            <a:r>
              <a:rPr lang="en-US" altLang="zh-CN" sz="2100" i="1" dirty="0">
                <a:solidFill>
                  <a:schemeClr val="accent1">
                    <a:lumMod val="50000"/>
                  </a:schemeClr>
                </a:solidFill>
                <a:latin typeface="Myriad Pro" pitchFamily="34" charset="0"/>
                <a:ea typeface="Myriad Pro" charset="0"/>
                <a:cs typeface="Myriad Pro" charset="0"/>
              </a:rPr>
              <a:t>,</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là</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những</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nội</a:t>
            </a:r>
            <a:r>
              <a:rPr lang="en-US" altLang="zh-CN" sz="2100" dirty="0">
                <a:solidFill>
                  <a:schemeClr val="accent1">
                    <a:lumMod val="50000"/>
                  </a:schemeClr>
                </a:solidFill>
                <a:latin typeface="Myriad Pro" pitchFamily="34" charset="0"/>
                <a:ea typeface="Myriad Pro" charset="0"/>
                <a:cs typeface="Myriad Pro" charset="0"/>
              </a:rPr>
              <a:t> dung </a:t>
            </a:r>
            <a:r>
              <a:rPr lang="en-US" altLang="zh-CN" sz="2100" dirty="0" err="1">
                <a:solidFill>
                  <a:schemeClr val="accent1">
                    <a:lumMod val="50000"/>
                  </a:schemeClr>
                </a:solidFill>
                <a:latin typeface="Myriad Pro" pitchFamily="34" charset="0"/>
                <a:ea typeface="Myriad Pro" charset="0"/>
                <a:cs typeface="Myriad Pro" charset="0"/>
              </a:rPr>
              <a:t>mở</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rộng</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hoặc</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nâng</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cao</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hoặc</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có</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tính</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tích</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hợp</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liên</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môn</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với</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các</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môn</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học</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khác</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nhằm</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bổ</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trợ</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cho</a:t>
            </a:r>
            <a:r>
              <a:rPr lang="en-US" altLang="zh-CN" sz="2100" dirty="0">
                <a:solidFill>
                  <a:schemeClr val="accent1">
                    <a:lumMod val="50000"/>
                  </a:schemeClr>
                </a:solidFill>
                <a:latin typeface="Myriad Pro" pitchFamily="34" charset="0"/>
                <a:ea typeface="Myriad Pro" charset="0"/>
                <a:cs typeface="Myriad Pro" charset="0"/>
              </a:rPr>
              <a:t> </a:t>
            </a:r>
            <a:r>
              <a:rPr lang="en-US" altLang="zh-CN" sz="2100" dirty="0" err="1">
                <a:solidFill>
                  <a:schemeClr val="accent1">
                    <a:lumMod val="50000"/>
                  </a:schemeClr>
                </a:solidFill>
                <a:latin typeface="Myriad Pro" pitchFamily="34" charset="0"/>
                <a:ea typeface="Myriad Pro" charset="0"/>
                <a:cs typeface="Myriad Pro" charset="0"/>
              </a:rPr>
              <a:t>nội</a:t>
            </a:r>
            <a:r>
              <a:rPr lang="en-US" altLang="zh-CN" sz="2100" dirty="0">
                <a:solidFill>
                  <a:schemeClr val="accent1">
                    <a:lumMod val="50000"/>
                  </a:schemeClr>
                </a:solidFill>
                <a:latin typeface="Myriad Pro" pitchFamily="34" charset="0"/>
                <a:ea typeface="Myriad Pro" charset="0"/>
                <a:cs typeface="Myriad Pro" charset="0"/>
              </a:rPr>
              <a:t> dung </a:t>
            </a:r>
            <a:r>
              <a:rPr lang="en-US" altLang="zh-CN" sz="2100" dirty="0" err="1">
                <a:solidFill>
                  <a:schemeClr val="accent1">
                    <a:lumMod val="50000"/>
                  </a:schemeClr>
                </a:solidFill>
                <a:latin typeface="Myriad Pro" pitchFamily="34" charset="0"/>
                <a:ea typeface="Myriad Pro" charset="0"/>
                <a:cs typeface="Myriad Pro" charset="0"/>
              </a:rPr>
              <a:t>chính</a:t>
            </a:r>
            <a:r>
              <a:rPr lang="en-US" altLang="zh-CN" sz="2100" dirty="0">
                <a:solidFill>
                  <a:schemeClr val="accent1">
                    <a:lumMod val="50000"/>
                  </a:schemeClr>
                </a:solidFill>
                <a:latin typeface="Myriad Pro" pitchFamily="34" charset="0"/>
                <a:ea typeface="Myriad Pro" charset="0"/>
                <a:cs typeface="Myriad Pro" charset="0"/>
              </a:rPr>
              <a:t>.</a:t>
            </a:r>
            <a:r>
              <a:rPr lang="en-US" altLang="zh-CN" sz="2100" dirty="0">
                <a:solidFill>
                  <a:schemeClr val="bg1"/>
                </a:solidFill>
                <a:latin typeface="Myriad Pro" pitchFamily="34" charset="0"/>
                <a:ea typeface="Myriad Pro" charset="0"/>
                <a:cs typeface="Myriad Pro" charset="0"/>
              </a:rPr>
              <a:t>.</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26275" y="790330"/>
            <a:ext cx="3931721" cy="5522352"/>
          </a:xfrm>
          <a:prstGeom prst="rect">
            <a:avLst/>
          </a:prstGeom>
          <a:solidFill>
            <a:schemeClr val="bg1"/>
          </a:solidFill>
          <a:ln>
            <a:solidFill>
              <a:srgbClr val="7030A0"/>
            </a:solidFill>
          </a:ln>
        </p:spPr>
      </p:pic>
      <p:cxnSp>
        <p:nvCxnSpPr>
          <p:cNvPr id="24" name="Elbow Connector 23"/>
          <p:cNvCxnSpPr>
            <a:cxnSpLocks/>
          </p:cNvCxnSpPr>
          <p:nvPr/>
        </p:nvCxnSpPr>
        <p:spPr>
          <a:xfrm>
            <a:off x="3115382" y="3055063"/>
            <a:ext cx="1428915" cy="1371799"/>
          </a:xfrm>
          <a:prstGeom prst="bentConnector3">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Elbow Connector 14"/>
          <p:cNvCxnSpPr>
            <a:cxnSpLocks/>
          </p:cNvCxnSpPr>
          <p:nvPr/>
        </p:nvCxnSpPr>
        <p:spPr>
          <a:xfrm flipV="1">
            <a:off x="7245965" y="1650213"/>
            <a:ext cx="1834487" cy="1404851"/>
          </a:xfrm>
          <a:prstGeom prst="bentConnector3">
            <a:avLst>
              <a:gd name="adj1" fmla="val 50000"/>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4C0360-0DB0-49A8-8224-A241E038E196}"/>
              </a:ext>
            </a:extLst>
          </p:cNvPr>
          <p:cNvCxnSpPr/>
          <p:nvPr/>
        </p:nvCxnSpPr>
        <p:spPr>
          <a:xfrm>
            <a:off x="7508838" y="1650213"/>
            <a:ext cx="65437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141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552"/>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12888" y="1404938"/>
            <a:ext cx="3962400" cy="461962"/>
          </a:xfrm>
          <a:prstGeom prst="rect">
            <a:avLst/>
          </a:prstGeom>
          <a:noFill/>
        </p:spPr>
        <p:txBody>
          <a:bodyPr>
            <a:spAutoFit/>
          </a:bodyPr>
          <a:lstStyle/>
          <a:p>
            <a:pPr algn="ctr" eaLnBrk="1" fontAlgn="auto" hangingPunct="1">
              <a:spcBef>
                <a:spcPts val="0"/>
              </a:spcBef>
              <a:spcAft>
                <a:spcPts val="0"/>
              </a:spcAft>
              <a:defRPr/>
            </a:pPr>
            <a:endParaRPr lang="en-US" sz="2400" b="1">
              <a:solidFill>
                <a:schemeClr val="accent1">
                  <a:lumMod val="50000"/>
                </a:schemeClr>
              </a:solidFill>
              <a:latin typeface="+mn-lt"/>
              <a:cs typeface="+mn-cs"/>
            </a:endParaRPr>
          </a:p>
        </p:txBody>
      </p:sp>
      <p:sp>
        <p:nvSpPr>
          <p:cNvPr id="2" name="Title 1"/>
          <p:cNvSpPr>
            <a:spLocks noGrp="1"/>
          </p:cNvSpPr>
          <p:nvPr>
            <p:ph type="title"/>
          </p:nvPr>
        </p:nvSpPr>
        <p:spPr>
          <a:xfrm>
            <a:off x="1023938" y="682625"/>
            <a:ext cx="8326437" cy="795338"/>
          </a:xfrm>
        </p:spPr>
        <p:txBody>
          <a:bodyPr>
            <a:normAutofit fontScale="90000"/>
          </a:bodyPr>
          <a:lstStyle/>
          <a:p>
            <a:pPr eaLnBrk="1" hangingPunct="1">
              <a:defRPr/>
            </a:pPr>
            <a:r>
              <a:rPr lang="en-US" sz="3600" dirty="0"/>
              <a:t>               </a:t>
            </a:r>
            <a:br>
              <a:rPr lang="en-US" sz="3600" dirty="0"/>
            </a:br>
            <a:r>
              <a:rPr lang="en-US" sz="3600" dirty="0"/>
              <a:t>                      </a:t>
            </a:r>
            <a:r>
              <a:rPr lang="en-US" sz="3600" b="1" dirty="0">
                <a:solidFill>
                  <a:srgbClr val="453DED"/>
                </a:solidFill>
                <a:effectLst>
                  <a:outerShdw blurRad="38100" dist="38100" dir="2700000" algn="tl">
                    <a:srgbClr val="C0C0C0"/>
                  </a:outerShdw>
                </a:effectLst>
                <a:latin typeface="Myriad Pro" pitchFamily="34" charset="0"/>
                <a:cs typeface="Myriad Arabic" pitchFamily="50" charset="-78"/>
              </a:rPr>
              <a:t>LỊCH SỬ VÀ ĐỊA LÍ 8</a:t>
            </a:r>
            <a:br>
              <a:rPr lang="en-US" sz="3600" b="1" dirty="0">
                <a:solidFill>
                  <a:srgbClr val="3EB8EB"/>
                </a:solidFill>
                <a:latin typeface="Myriad Pro" pitchFamily="34" charset="0"/>
                <a:cs typeface="Myriad Arabic" pitchFamily="50" charset="-78"/>
              </a:rPr>
            </a:br>
            <a:br>
              <a:rPr lang="en-US" sz="3600" b="1" dirty="0">
                <a:solidFill>
                  <a:srgbClr val="1F4E79"/>
                </a:solidFill>
              </a:rPr>
            </a:br>
            <a:endParaRPr lang="en-US" sz="3600" dirty="0"/>
          </a:p>
        </p:txBody>
      </p:sp>
      <p:sp>
        <p:nvSpPr>
          <p:cNvPr id="9" name="Text Placeholder 6"/>
          <p:cNvSpPr txBox="1">
            <a:spLocks/>
          </p:cNvSpPr>
          <p:nvPr/>
        </p:nvSpPr>
        <p:spPr>
          <a:xfrm>
            <a:off x="153926" y="1080294"/>
            <a:ext cx="8731090" cy="45383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70000"/>
              </a:lnSpc>
              <a:spcBef>
                <a:spcPts val="0"/>
              </a:spcBef>
              <a:spcAft>
                <a:spcPts val="0"/>
              </a:spcAft>
              <a:buFont typeface="Arial" panose="020B0604020202020204" pitchFamily="34" charset="0"/>
              <a:buNone/>
              <a:defRPr/>
            </a:pPr>
            <a:r>
              <a:rPr lang="en-US" sz="1600" b="1" dirty="0">
                <a:solidFill>
                  <a:srgbClr val="0070C0"/>
                </a:solidFill>
                <a:latin typeface="Myriad Pro"/>
              </a:rPr>
              <a:t>NHÓM TÁC GIẢ</a:t>
            </a:r>
          </a:p>
          <a:p>
            <a:pPr marL="0" indent="0" fontAlgn="auto">
              <a:lnSpc>
                <a:spcPct val="170000"/>
              </a:lnSpc>
              <a:spcBef>
                <a:spcPts val="0"/>
              </a:spcBef>
              <a:spcAft>
                <a:spcPts val="0"/>
              </a:spcAft>
              <a:buFont typeface="Arial" panose="020B0604020202020204" pitchFamily="34" charset="0"/>
              <a:buNone/>
              <a:defRPr/>
            </a:pPr>
            <a:r>
              <a:rPr lang="en-US" sz="1600" b="1" dirty="0">
                <a:solidFill>
                  <a:srgbClr val="FF0000"/>
                </a:solidFill>
                <a:effectLst>
                  <a:outerShdw blurRad="38100" dist="38100" dir="2700000" algn="tl">
                    <a:srgbClr val="000000">
                      <a:alpha val="43137"/>
                    </a:srgbClr>
                  </a:outerShdw>
                </a:effectLst>
                <a:latin typeface="Myriad Pro"/>
              </a:rPr>
              <a:t>PHẦN LỊCH SỬ</a:t>
            </a:r>
          </a:p>
          <a:p>
            <a:pPr marL="0" indent="0" fontAlgn="auto">
              <a:lnSpc>
                <a:spcPct val="170000"/>
              </a:lnSpc>
              <a:spcBef>
                <a:spcPts val="0"/>
              </a:spcBef>
              <a:spcAft>
                <a:spcPts val="0"/>
              </a:spcAft>
              <a:buFont typeface="Arial" panose="020B0604020202020204" pitchFamily="34" charset="0"/>
              <a:buNone/>
              <a:defRPr/>
            </a:pPr>
            <a:r>
              <a:rPr lang="en-US" sz="1600" b="1" dirty="0">
                <a:latin typeface="Myriad Pro"/>
              </a:rPr>
              <a:t>GS. TSKH VŨ MINH GIANG</a:t>
            </a:r>
            <a:r>
              <a:rPr lang="vi-VN" sz="1600" b="1" dirty="0"/>
              <a:t> </a:t>
            </a:r>
            <a:r>
              <a:rPr lang="vi-VN" sz="1600" dirty="0"/>
              <a:t>(</a:t>
            </a:r>
            <a:r>
              <a:rPr lang="en-US" sz="1600" dirty="0">
                <a:latin typeface="Myriad Pro"/>
              </a:rPr>
              <a:t>TỔNG </a:t>
            </a:r>
            <a:r>
              <a:rPr lang="vi-VN" sz="1600" dirty="0"/>
              <a:t>CHỦ BIÊN</a:t>
            </a:r>
            <a:r>
              <a:rPr lang="en-US" sz="1600" dirty="0">
                <a:latin typeface="Myriad Pro"/>
              </a:rPr>
              <a:t> XUYÊN SUỐT PHẦN</a:t>
            </a:r>
            <a:r>
              <a:rPr lang="vi-VN" sz="1600" dirty="0"/>
              <a:t> LỊCH SỬ)</a:t>
            </a:r>
            <a:endParaRPr lang="en-US" sz="1600" dirty="0">
              <a:latin typeface="Myriad Pro"/>
            </a:endParaRPr>
          </a:p>
          <a:p>
            <a:pPr marL="0" indent="0" fontAlgn="auto">
              <a:lnSpc>
                <a:spcPct val="170000"/>
              </a:lnSpc>
              <a:spcBef>
                <a:spcPts val="0"/>
              </a:spcBef>
              <a:spcAft>
                <a:spcPts val="0"/>
              </a:spcAft>
              <a:buFont typeface="Arial" panose="020B0604020202020204" pitchFamily="34" charset="0"/>
              <a:buNone/>
              <a:defRPr/>
            </a:pPr>
            <a:r>
              <a:rPr lang="en-US" sz="1600" b="1" dirty="0">
                <a:latin typeface="Myriad Pro"/>
              </a:rPr>
              <a:t>PGS. TS NGHIÊM ĐÌNH VỲ </a:t>
            </a:r>
            <a:r>
              <a:rPr lang="en-US" sz="1600" dirty="0">
                <a:latin typeface="Myriad Pro"/>
              </a:rPr>
              <a:t>(TỔNG CHỦ BIÊN CẤP THCS PHẦN LỊCH SỬ)</a:t>
            </a:r>
            <a:br>
              <a:rPr lang="vi-VN" sz="1600" b="1" dirty="0"/>
            </a:br>
            <a:r>
              <a:rPr lang="en-US" sz="1600" b="1" dirty="0">
                <a:latin typeface="Myriad Pro"/>
              </a:rPr>
              <a:t>PGS. TS TRỊNH ĐÌNH TÙNG </a:t>
            </a:r>
            <a:r>
              <a:rPr lang="en-US" sz="1600" dirty="0">
                <a:latin typeface="Myriad Pro"/>
              </a:rPr>
              <a:t>(CHỦ BIÊN PHẦN LỊCH SỬ</a:t>
            </a:r>
            <a:r>
              <a:rPr lang="en-US" sz="1600" b="1" dirty="0">
                <a:latin typeface="Myriad Pro"/>
              </a:rPr>
              <a:t>)</a:t>
            </a:r>
          </a:p>
          <a:p>
            <a:pPr marL="0" indent="0" fontAlgn="auto">
              <a:lnSpc>
                <a:spcPct val="170000"/>
              </a:lnSpc>
              <a:spcBef>
                <a:spcPts val="0"/>
              </a:spcBef>
              <a:spcAft>
                <a:spcPts val="0"/>
              </a:spcAft>
              <a:buFont typeface="Arial" panose="020B0604020202020204" pitchFamily="34" charset="0"/>
              <a:buNone/>
              <a:defRPr/>
            </a:pPr>
            <a:r>
              <a:rPr lang="en-US" sz="1600" b="1" dirty="0">
                <a:latin typeface="Myriad Pro"/>
              </a:rPr>
              <a:t>GS.TS NGUYỄN NGỌC C</a:t>
            </a:r>
            <a:r>
              <a:rPr lang="vi-VN" sz="1600" b="1" dirty="0">
                <a:latin typeface="Myriad Pro"/>
              </a:rPr>
              <a:t>Ơ</a:t>
            </a:r>
            <a:r>
              <a:rPr lang="en-US" sz="1600" b="1" dirty="0">
                <a:latin typeface="Myriad Pro"/>
              </a:rPr>
              <a:t>, PGS. TS ĐÀO TUẤN THÀNH, TS HOÀNG THANH TÚ</a:t>
            </a:r>
          </a:p>
          <a:p>
            <a:pPr marL="0" indent="0" fontAlgn="auto">
              <a:lnSpc>
                <a:spcPct val="170000"/>
              </a:lnSpc>
              <a:spcBef>
                <a:spcPts val="0"/>
              </a:spcBef>
              <a:spcAft>
                <a:spcPts val="0"/>
              </a:spcAft>
              <a:buFont typeface="Arial" panose="020B0604020202020204" pitchFamily="34" charset="0"/>
              <a:buNone/>
              <a:defRPr/>
            </a:pPr>
            <a:r>
              <a:rPr lang="en-US" sz="1600" b="1" dirty="0">
                <a:solidFill>
                  <a:srgbClr val="FF0000"/>
                </a:solidFill>
                <a:effectLst>
                  <a:outerShdw blurRad="38100" dist="38100" dir="2700000" algn="tl">
                    <a:srgbClr val="000000">
                      <a:alpha val="43137"/>
                    </a:srgbClr>
                  </a:outerShdw>
                </a:effectLst>
                <a:latin typeface="Myriad Pro"/>
              </a:rPr>
              <a:t>PHẦN ĐỊA LÍ</a:t>
            </a:r>
          </a:p>
          <a:p>
            <a:pPr marL="0" indent="0" fontAlgn="auto">
              <a:lnSpc>
                <a:spcPct val="170000"/>
              </a:lnSpc>
              <a:spcBef>
                <a:spcPts val="0"/>
              </a:spcBef>
              <a:spcAft>
                <a:spcPts val="0"/>
              </a:spcAft>
              <a:buFont typeface="Arial" panose="020B0604020202020204" pitchFamily="34" charset="0"/>
              <a:buNone/>
              <a:defRPr/>
            </a:pPr>
            <a:r>
              <a:rPr lang="en-US" sz="1600" b="1" dirty="0">
                <a:latin typeface="Myriad Pro"/>
              </a:rPr>
              <a:t>PGS. TS ĐÀO NGỌC HÙNG </a:t>
            </a:r>
            <a:r>
              <a:rPr lang="vi-VN" sz="1600" dirty="0">
                <a:latin typeface="Myriad Pro" panose="020B0503030403020204" pitchFamily="34" charset="0"/>
              </a:rPr>
              <a:t>(TỔNG CHỦ BIÊN </a:t>
            </a:r>
            <a:r>
              <a:rPr lang="en-US" sz="1600" dirty="0">
                <a:latin typeface="Myriad Pro" panose="020B0503030403020204" pitchFamily="34" charset="0"/>
              </a:rPr>
              <a:t>KIÊM CHỦ BIÊN PHẦN </a:t>
            </a:r>
            <a:r>
              <a:rPr lang="vi-VN" sz="1600" dirty="0">
                <a:latin typeface="Myriad Pro" panose="020B0503030403020204" pitchFamily="34" charset="0"/>
              </a:rPr>
              <a:t>ĐỊA LÍ)</a:t>
            </a:r>
            <a:endParaRPr lang="en-US" sz="1600" dirty="0">
              <a:latin typeface="Myriad Pro" panose="020B0503030403020204" pitchFamily="34" charset="0"/>
            </a:endParaRPr>
          </a:p>
          <a:p>
            <a:pPr marL="0" indent="0" fontAlgn="auto">
              <a:lnSpc>
                <a:spcPct val="170000"/>
              </a:lnSpc>
              <a:spcBef>
                <a:spcPts val="0"/>
              </a:spcBef>
              <a:spcAft>
                <a:spcPts val="0"/>
              </a:spcAft>
              <a:buFont typeface="Arial" panose="020B0604020202020204" pitchFamily="34" charset="0"/>
              <a:buNone/>
              <a:defRPr/>
            </a:pPr>
            <a:r>
              <a:rPr lang="en-US" sz="1600" b="1" dirty="0" err="1">
                <a:latin typeface="Myriad Pro" panose="020B0503030403020204" pitchFamily="34" charset="0"/>
              </a:rPr>
              <a:t>ThS</a:t>
            </a:r>
            <a:r>
              <a:rPr lang="en-US" sz="1600" b="1" dirty="0">
                <a:latin typeface="Myriad Pro" panose="020B0503030403020204" pitchFamily="34" charset="0"/>
              </a:rPr>
              <a:t> BÙI THỊ THANH DUNG, </a:t>
            </a:r>
            <a:r>
              <a:rPr lang="en-US" sz="1600" b="1" dirty="0" err="1">
                <a:latin typeface="Myriad Pro" panose="020B0503030403020204" pitchFamily="34" charset="0"/>
              </a:rPr>
              <a:t>ThS</a:t>
            </a:r>
            <a:r>
              <a:rPr lang="en-US" sz="1600" b="1" dirty="0">
                <a:latin typeface="Myriad Pro" panose="020B0503030403020204" pitchFamily="34" charset="0"/>
              </a:rPr>
              <a:t> PHẠM THỊ THU PHƯƠNG, CN PHÍ CÔNG VIỆT</a:t>
            </a:r>
            <a:br>
              <a:rPr lang="vi-VN" sz="1600" b="1" dirty="0"/>
            </a:br>
            <a:endParaRPr lang="vi-VN" sz="1600" b="1" dirty="0"/>
          </a:p>
        </p:txBody>
      </p:sp>
      <p:pic>
        <p:nvPicPr>
          <p:cNvPr id="7" name="Picture 6">
            <a:extLst>
              <a:ext uri="{FF2B5EF4-FFF2-40B4-BE49-F238E27FC236}">
                <a16:creationId xmlns:a16="http://schemas.microsoft.com/office/drawing/2014/main" id="{F64A6EE8-1965-43AE-B2BF-669BDC3305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8407" y="1707260"/>
            <a:ext cx="4089667" cy="349097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9053"/>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976696" y="3041190"/>
            <a:ext cx="2968056" cy="2640634"/>
          </a:xfrm>
          <a:prstGeom prst="rect">
            <a:avLst/>
          </a:prstGeom>
        </p:spPr>
      </p:pic>
      <p:sp>
        <p:nvSpPr>
          <p:cNvPr id="7" name="Down Arrow 6"/>
          <p:cNvSpPr/>
          <p:nvPr/>
        </p:nvSpPr>
        <p:spPr>
          <a:xfrm>
            <a:off x="40085" y="780073"/>
            <a:ext cx="3461657" cy="2299062"/>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Làm</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rõ</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hơn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nội</a:t>
            </a:r>
            <a:r>
              <a:rPr lang="en-US" sz="2800" dirty="0">
                <a:ln w="0"/>
                <a:solidFill>
                  <a:schemeClr val="tx1"/>
                </a:solidFill>
                <a:effectLst>
                  <a:outerShdw blurRad="38100" dist="19050" dir="2700000" algn="tl" rotWithShape="0">
                    <a:schemeClr val="dk1">
                      <a:alpha val="40000"/>
                    </a:schemeClr>
                  </a:outerShdw>
                </a:effectLst>
              </a:rPr>
              <a:t> dung </a:t>
            </a:r>
            <a:r>
              <a:rPr lang="en-US" sz="2800" dirty="0" err="1">
                <a:ln w="0"/>
                <a:solidFill>
                  <a:schemeClr val="tx1"/>
                </a:solidFill>
                <a:effectLst>
                  <a:outerShdw blurRad="38100" dist="19050" dir="2700000" algn="tl" rotWithShape="0">
                    <a:schemeClr val="dk1">
                      <a:alpha val="40000"/>
                    </a:schemeClr>
                  </a:outerShdw>
                </a:effectLst>
              </a:rPr>
              <a:t>kênh</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chính</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8" name="Down Arrow 7"/>
          <p:cNvSpPr/>
          <p:nvPr/>
        </p:nvSpPr>
        <p:spPr>
          <a:xfrm>
            <a:off x="6736703" y="780073"/>
            <a:ext cx="3461657" cy="2299062"/>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Cung</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cấp</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thêm</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thông</a:t>
            </a:r>
            <a:r>
              <a:rPr lang="en-US" sz="2800" dirty="0">
                <a:ln w="0"/>
                <a:solidFill>
                  <a:schemeClr val="tx1"/>
                </a:solidFill>
                <a:effectLst>
                  <a:outerShdw blurRad="38100" dist="19050" dir="2700000" algn="tl" rotWithShape="0">
                    <a:schemeClr val="dk1">
                      <a:alpha val="40000"/>
                    </a:schemeClr>
                  </a:outerShdw>
                </a:effectLst>
              </a:rPr>
              <a:t> tin </a:t>
            </a:r>
            <a:r>
              <a:rPr lang="en-US" sz="2800" dirty="0" err="1">
                <a:ln w="0"/>
                <a:solidFill>
                  <a:schemeClr val="tx1"/>
                </a:solidFill>
                <a:effectLst>
                  <a:outerShdw blurRad="38100" dist="19050" dir="2700000" algn="tl" rotWithShape="0">
                    <a:schemeClr val="dk1">
                      <a:alpha val="40000"/>
                    </a:schemeClr>
                  </a:outerShdw>
                </a:effectLst>
              </a:rPr>
              <a:t>lí</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thú</a:t>
            </a:r>
            <a:endParaRPr lang="en-US" sz="2800" dirty="0">
              <a:ln w="0"/>
              <a:solidFill>
                <a:schemeClr val="tx1"/>
              </a:solidFill>
              <a:effectLst>
                <a:outerShdw blurRad="38100" dist="19050" dir="2700000" algn="tl" rotWithShape="0">
                  <a:schemeClr val="dk1">
                    <a:alpha val="40000"/>
                  </a:schemeClr>
                </a:outerShdw>
              </a:effectLst>
            </a:endParaRPr>
          </a:p>
        </p:txBody>
      </p:sp>
      <p:pic>
        <p:nvPicPr>
          <p:cNvPr id="14" name="Picture 13">
            <a:extLst>
              <a:ext uri="{FF2B5EF4-FFF2-40B4-BE49-F238E27FC236}">
                <a16:creationId xmlns:a16="http://schemas.microsoft.com/office/drawing/2014/main" id="{CAF5EF04-3CB2-1894-2EB6-EC8955D57F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5208" y="3339156"/>
            <a:ext cx="6190773" cy="2111029"/>
          </a:xfrm>
          <a:prstGeom prst="rect">
            <a:avLst/>
          </a:prstGeom>
        </p:spPr>
      </p:pic>
    </p:spTree>
    <p:extLst>
      <p:ext uri="{BB962C8B-B14F-4D97-AF65-F5344CB8AC3E}">
        <p14:creationId xmlns:p14="http://schemas.microsoft.com/office/powerpoint/2010/main" val="2108368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522"/>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395CDA6-1936-46AE-AE39-50978B448EBE}" type="slidenum">
              <a:rPr lang="en-US" altLang="zh-CN" smtClean="0">
                <a:solidFill>
                  <a:srgbClr val="898989"/>
                </a:solidFill>
                <a:latin typeface="Calibri" pitchFamily="34" charset="0"/>
                <a:cs typeface="等线"/>
              </a:rPr>
              <a:pPr/>
              <a:t>21</a:t>
            </a:fld>
            <a:endParaRPr lang="en-US" altLang="zh-CN">
              <a:solidFill>
                <a:srgbClr val="898989"/>
              </a:solidFill>
              <a:latin typeface="Calibri" pitchFamily="34" charset="0"/>
              <a:cs typeface="等线"/>
            </a:endParaRPr>
          </a:p>
        </p:txBody>
      </p:sp>
      <p:sp>
        <p:nvSpPr>
          <p:cNvPr id="23556"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FF079C5D-9230-4C88-9A05-294DBA8738D6}" type="slidenum">
              <a:rPr lang="en-US" altLang="zh-CN" sz="1200">
                <a:solidFill>
                  <a:srgbClr val="898989"/>
                </a:solidFill>
                <a:latin typeface="Calibri" pitchFamily="34" charset="0"/>
                <a:cs typeface="等线"/>
              </a:rPr>
              <a:pPr algn="r" eaLnBrk="1" hangingPunct="1"/>
              <a:t>21</a:t>
            </a:fld>
            <a:endParaRPr lang="en-US" altLang="zh-CN" sz="1200">
              <a:solidFill>
                <a:srgbClr val="898989"/>
              </a:solidFill>
              <a:latin typeface="Calibri" pitchFamily="34" charset="0"/>
              <a:cs typeface="等线"/>
            </a:endParaRPr>
          </a:p>
        </p:txBody>
      </p:sp>
      <p:sp>
        <p:nvSpPr>
          <p:cNvPr id="8" name="Title 1"/>
          <p:cNvSpPr>
            <a:spLocks noGrp="1"/>
          </p:cNvSpPr>
          <p:nvPr>
            <p:ph type="title"/>
          </p:nvPr>
        </p:nvSpPr>
        <p:spPr>
          <a:xfrm>
            <a:off x="3774755" y="0"/>
            <a:ext cx="4962525" cy="738188"/>
          </a:xfrm>
        </p:spPr>
        <p:txBody>
          <a:bodyPr/>
          <a:lstStyle/>
          <a:p>
            <a:pPr>
              <a:defRPr/>
            </a:pPr>
            <a:r>
              <a:rPr lang="en-US" altLang="en-US" sz="2800" b="1" dirty="0">
                <a:solidFill>
                  <a:srgbClr val="7030A0"/>
                </a:solidFill>
                <a:latin typeface="Myriad Pro"/>
                <a:cs typeface="Times New Roman" pitchFamily="18" charset="0"/>
              </a:rPr>
              <a:t>CẤU TRÚC BÀI HỌC</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94209" y="1188054"/>
            <a:ext cx="7753041" cy="1385648"/>
          </a:xfrm>
          <a:prstGeom prst="rect">
            <a:avLst/>
          </a:prstGeom>
        </p:spPr>
      </p:pic>
      <p:sp>
        <p:nvSpPr>
          <p:cNvPr id="11" name="Rectangle 10"/>
          <p:cNvSpPr/>
          <p:nvPr/>
        </p:nvSpPr>
        <p:spPr>
          <a:xfrm>
            <a:off x="369001" y="2208336"/>
            <a:ext cx="3205512" cy="2031325"/>
          </a:xfrm>
          <a:prstGeom prst="rect">
            <a:avLst/>
          </a:prstGeom>
        </p:spPr>
        <p:txBody>
          <a:bodyPr wrap="square">
            <a:spAutoFit/>
          </a:bodyPr>
          <a:lstStyle/>
          <a:p>
            <a:pPr algn="r" eaLnBrk="0" hangingPunct="0">
              <a:defRPr/>
            </a:pPr>
            <a:r>
              <a:rPr lang="vi-VN" altLang="en-US" sz="2100" b="1" dirty="0">
                <a:solidFill>
                  <a:srgbClr val="7030A0"/>
                </a:solidFill>
                <a:latin typeface="Myriad Pro" charset="0"/>
                <a:ea typeface="Myriad Pro" charset="0"/>
                <a:cs typeface="Myriad Pro" charset="0"/>
              </a:rPr>
              <a:t>Luyện tập:</a:t>
            </a:r>
            <a:endParaRPr lang="en-US" altLang="en-US" sz="2100" b="1" dirty="0">
              <a:solidFill>
                <a:srgbClr val="7030A0"/>
              </a:solidFill>
              <a:latin typeface="Myriad Pro" charset="0"/>
              <a:ea typeface="Myriad Pro" charset="0"/>
              <a:cs typeface="Myriad Pro" charset="0"/>
            </a:endParaRPr>
          </a:p>
          <a:p>
            <a:pPr algn="just" eaLnBrk="0" hangingPunct="0">
              <a:defRPr/>
            </a:pPr>
            <a:r>
              <a:rPr lang="en-US" altLang="en-US" sz="2100" dirty="0" err="1">
                <a:solidFill>
                  <a:schemeClr val="accent1">
                    <a:lumMod val="50000"/>
                  </a:schemeClr>
                </a:solidFill>
                <a:latin typeface="Myriad Pro" charset="0"/>
                <a:ea typeface="Myriad Pro" charset="0"/>
                <a:cs typeface="Myriad Pro" charset="0"/>
              </a:rPr>
              <a:t>Là</a:t>
            </a:r>
            <a:r>
              <a:rPr lang="en-US" altLang="en-US" sz="2100" dirty="0">
                <a:solidFill>
                  <a:schemeClr val="accent1">
                    <a:lumMod val="50000"/>
                  </a:schemeClr>
                </a:solidFill>
                <a:latin typeface="Myriad Pro" charset="0"/>
                <a:ea typeface="Myriad Pro" charset="0"/>
                <a:cs typeface="Myriad Pro" charset="0"/>
              </a:rPr>
              <a:t> </a:t>
            </a:r>
            <a:r>
              <a:rPr lang="vi-VN" altLang="en-US" sz="2100" dirty="0">
                <a:solidFill>
                  <a:schemeClr val="accent1">
                    <a:lumMod val="50000"/>
                  </a:schemeClr>
                </a:solidFill>
                <a:latin typeface="Myriad Pro" charset="0"/>
                <a:ea typeface="Myriad Pro" charset="0"/>
                <a:cs typeface="Myriad Pro" charset="0"/>
              </a:rPr>
              <a:t>hệ thống</a:t>
            </a:r>
            <a:r>
              <a:rPr lang="en-GB" altLang="en-US" sz="2100" dirty="0">
                <a:solidFill>
                  <a:schemeClr val="accent1">
                    <a:lumMod val="50000"/>
                  </a:schemeClr>
                </a:solidFill>
                <a:latin typeface="Myriad Pro" charset="0"/>
                <a:ea typeface="Myriad Pro" charset="0"/>
                <a:cs typeface="Myriad Pro" charset="0"/>
              </a:rPr>
              <a:t> </a:t>
            </a:r>
            <a:r>
              <a:rPr lang="vi-VN" altLang="en-US" sz="2100" dirty="0">
                <a:solidFill>
                  <a:schemeClr val="accent1">
                    <a:lumMod val="50000"/>
                  </a:schemeClr>
                </a:solidFill>
                <a:latin typeface="Myriad Pro" charset="0"/>
                <a:ea typeface="Myriad Pro" charset="0"/>
                <a:cs typeface="Myriad Pro" charset="0"/>
              </a:rPr>
              <a:t>câu hỏi</a:t>
            </a:r>
            <a:r>
              <a:rPr lang="en-GB" altLang="en-US" sz="2100" dirty="0">
                <a:solidFill>
                  <a:schemeClr val="accent1">
                    <a:lumMod val="50000"/>
                  </a:schemeClr>
                </a:solidFill>
                <a:latin typeface="Myriad Pro" charset="0"/>
                <a:ea typeface="Myriad Pro" charset="0"/>
                <a:cs typeface="Myriad Pro" charset="0"/>
              </a:rPr>
              <a:t>/</a:t>
            </a:r>
            <a:r>
              <a:rPr lang="en-GB" altLang="en-US" sz="2100" dirty="0" err="1">
                <a:solidFill>
                  <a:schemeClr val="accent1">
                    <a:lumMod val="50000"/>
                  </a:schemeClr>
                </a:solidFill>
                <a:latin typeface="Myriad Pro" charset="0"/>
                <a:ea typeface="Myriad Pro" charset="0"/>
                <a:cs typeface="Myriad Pro" charset="0"/>
              </a:rPr>
              <a:t>bài</a:t>
            </a:r>
            <a:r>
              <a:rPr lang="en-GB" altLang="en-US" sz="2100" dirty="0">
                <a:solidFill>
                  <a:schemeClr val="accent1">
                    <a:lumMod val="50000"/>
                  </a:schemeClr>
                </a:solidFill>
                <a:latin typeface="Myriad Pro" charset="0"/>
                <a:ea typeface="Myriad Pro" charset="0"/>
                <a:cs typeface="Myriad Pro" charset="0"/>
              </a:rPr>
              <a:t> </a:t>
            </a:r>
            <a:r>
              <a:rPr lang="en-GB" altLang="en-US" sz="2100" dirty="0" err="1">
                <a:solidFill>
                  <a:schemeClr val="accent1">
                    <a:lumMod val="50000"/>
                  </a:schemeClr>
                </a:solidFill>
                <a:latin typeface="Myriad Pro" charset="0"/>
                <a:ea typeface="Myriad Pro" charset="0"/>
                <a:cs typeface="Myriad Pro" charset="0"/>
              </a:rPr>
              <a:t>tập</a:t>
            </a:r>
            <a:r>
              <a:rPr lang="vi-VN" altLang="en-US" sz="2100" dirty="0">
                <a:solidFill>
                  <a:schemeClr val="accent1">
                    <a:lumMod val="50000"/>
                  </a:schemeClr>
                </a:solidFill>
                <a:latin typeface="Myriad Pro" charset="0"/>
                <a:ea typeface="Myriad Pro" charset="0"/>
                <a:cs typeface="Myriad Pro" charset="0"/>
              </a:rPr>
              <a:t> mang tính </a:t>
            </a:r>
            <a:r>
              <a:rPr lang="en-GB" altLang="en-US" sz="2100" dirty="0" err="1">
                <a:solidFill>
                  <a:schemeClr val="accent1">
                    <a:lumMod val="50000"/>
                  </a:schemeClr>
                </a:solidFill>
                <a:latin typeface="Myriad Pro" charset="0"/>
                <a:ea typeface="Myriad Pro" charset="0"/>
                <a:cs typeface="Myriad Pro" charset="0"/>
              </a:rPr>
              <a:t>luyện</a:t>
            </a:r>
            <a:r>
              <a:rPr lang="en-GB" altLang="en-US" sz="2100" dirty="0">
                <a:solidFill>
                  <a:schemeClr val="accent1">
                    <a:lumMod val="50000"/>
                  </a:schemeClr>
                </a:solidFill>
                <a:latin typeface="Myriad Pro" charset="0"/>
                <a:ea typeface="Myriad Pro" charset="0"/>
                <a:cs typeface="Myriad Pro" charset="0"/>
              </a:rPr>
              <a:t> </a:t>
            </a:r>
            <a:r>
              <a:rPr lang="en-GB" altLang="en-US" sz="2100" dirty="0" err="1">
                <a:solidFill>
                  <a:schemeClr val="accent1">
                    <a:lumMod val="50000"/>
                  </a:schemeClr>
                </a:solidFill>
                <a:latin typeface="Myriad Pro" charset="0"/>
                <a:ea typeface="Myriad Pro" charset="0"/>
                <a:cs typeface="Myriad Pro" charset="0"/>
              </a:rPr>
              <a:t>tập</a:t>
            </a:r>
            <a:r>
              <a:rPr lang="en-GB" altLang="en-US" sz="2100" dirty="0">
                <a:solidFill>
                  <a:schemeClr val="accent1">
                    <a:lumMod val="50000"/>
                  </a:schemeClr>
                </a:solidFill>
                <a:latin typeface="Myriad Pro" charset="0"/>
                <a:ea typeface="Myriad Pro" charset="0"/>
                <a:cs typeface="Myriad Pro" charset="0"/>
              </a:rPr>
              <a:t>/</a:t>
            </a:r>
            <a:r>
              <a:rPr lang="vi-VN" altLang="en-US" sz="2100" dirty="0">
                <a:solidFill>
                  <a:schemeClr val="accent1">
                    <a:lumMod val="50000"/>
                  </a:schemeClr>
                </a:solidFill>
                <a:latin typeface="Myriad Pro" charset="0"/>
                <a:ea typeface="Myriad Pro" charset="0"/>
                <a:cs typeface="Myriad Pro" charset="0"/>
              </a:rPr>
              <a:t>thực hành</a:t>
            </a:r>
            <a:r>
              <a:rPr lang="en-GB" altLang="en-US" sz="2100" dirty="0">
                <a:solidFill>
                  <a:schemeClr val="accent1">
                    <a:lumMod val="50000"/>
                  </a:schemeClr>
                </a:solidFill>
                <a:latin typeface="Myriad Pro" charset="0"/>
                <a:ea typeface="Myriad Pro" charset="0"/>
                <a:cs typeface="Myriad Pro" charset="0"/>
              </a:rPr>
              <a:t> </a:t>
            </a:r>
            <a:r>
              <a:rPr lang="vi-VN" altLang="en-US" sz="2100" dirty="0">
                <a:solidFill>
                  <a:schemeClr val="accent1">
                    <a:lumMod val="50000"/>
                  </a:schemeClr>
                </a:solidFill>
                <a:latin typeface="Myriad Pro" charset="0"/>
                <a:ea typeface="Myriad Pro" charset="0"/>
                <a:cs typeface="Myriad Pro" charset="0"/>
              </a:rPr>
              <a:t>những kiến thức và kĩ năng </a:t>
            </a:r>
            <a:r>
              <a:rPr lang="en-GB" altLang="en-US" sz="2100" dirty="0" err="1">
                <a:solidFill>
                  <a:schemeClr val="accent1">
                    <a:lumMod val="50000"/>
                  </a:schemeClr>
                </a:solidFill>
                <a:latin typeface="Myriad Pro" charset="0"/>
                <a:ea typeface="Myriad Pro" charset="0"/>
                <a:cs typeface="Myriad Pro" charset="0"/>
              </a:rPr>
              <a:t>vừa</a:t>
            </a:r>
            <a:r>
              <a:rPr lang="vi-VN" altLang="en-US" sz="2100" dirty="0">
                <a:solidFill>
                  <a:schemeClr val="accent1">
                    <a:lumMod val="50000"/>
                  </a:schemeClr>
                </a:solidFill>
                <a:latin typeface="Myriad Pro" charset="0"/>
                <a:ea typeface="Myriad Pro" charset="0"/>
                <a:cs typeface="Myriad Pro" charset="0"/>
              </a:rPr>
              <a:t> được </a:t>
            </a:r>
            <a:r>
              <a:rPr lang="en-GB" altLang="en-US" sz="2100" dirty="0" err="1">
                <a:solidFill>
                  <a:schemeClr val="accent1">
                    <a:lumMod val="50000"/>
                  </a:schemeClr>
                </a:solidFill>
                <a:latin typeface="Myriad Pro" charset="0"/>
                <a:ea typeface="Myriad Pro" charset="0"/>
                <a:cs typeface="Myriad Pro" charset="0"/>
              </a:rPr>
              <a:t>hình</a:t>
            </a:r>
            <a:r>
              <a:rPr lang="en-GB" altLang="en-US" sz="2100" dirty="0">
                <a:solidFill>
                  <a:schemeClr val="accent1">
                    <a:lumMod val="50000"/>
                  </a:schemeClr>
                </a:solidFill>
                <a:latin typeface="Myriad Pro" charset="0"/>
                <a:ea typeface="Myriad Pro" charset="0"/>
                <a:cs typeface="Myriad Pro" charset="0"/>
              </a:rPr>
              <a:t> </a:t>
            </a:r>
            <a:r>
              <a:rPr lang="en-GB" altLang="en-US" sz="2100" dirty="0" err="1">
                <a:solidFill>
                  <a:schemeClr val="accent1">
                    <a:lumMod val="50000"/>
                  </a:schemeClr>
                </a:solidFill>
                <a:latin typeface="Myriad Pro" charset="0"/>
                <a:ea typeface="Myriad Pro" charset="0"/>
                <a:cs typeface="Myriad Pro" charset="0"/>
              </a:rPr>
              <a:t>thành</a:t>
            </a:r>
            <a:r>
              <a:rPr lang="en-GB" altLang="en-US" sz="2100" dirty="0">
                <a:solidFill>
                  <a:schemeClr val="accent1">
                    <a:lumMod val="50000"/>
                  </a:schemeClr>
                </a:solidFill>
                <a:latin typeface="Myriad Pro" charset="0"/>
                <a:ea typeface="Myriad Pro" charset="0"/>
                <a:cs typeface="Myriad Pro" charset="0"/>
              </a:rPr>
              <a:t> </a:t>
            </a:r>
            <a:r>
              <a:rPr lang="en-GB" altLang="en-US" sz="2100" dirty="0" err="1">
                <a:solidFill>
                  <a:schemeClr val="accent1">
                    <a:lumMod val="50000"/>
                  </a:schemeClr>
                </a:solidFill>
                <a:latin typeface="Myriad Pro" charset="0"/>
                <a:ea typeface="Myriad Pro" charset="0"/>
                <a:cs typeface="Myriad Pro" charset="0"/>
              </a:rPr>
              <a:t>cho</a:t>
            </a:r>
            <a:r>
              <a:rPr lang="en-GB" altLang="en-US" sz="2100" dirty="0">
                <a:solidFill>
                  <a:schemeClr val="accent1">
                    <a:lumMod val="50000"/>
                  </a:schemeClr>
                </a:solidFill>
                <a:latin typeface="Myriad Pro" charset="0"/>
                <a:ea typeface="Myriad Pro" charset="0"/>
                <a:cs typeface="Myriad Pro" charset="0"/>
              </a:rPr>
              <a:t> HS.</a:t>
            </a:r>
            <a:endParaRPr lang="vi-VN" altLang="en-US" sz="2100" dirty="0">
              <a:solidFill>
                <a:schemeClr val="accent1">
                  <a:lumMod val="50000"/>
                </a:schemeClr>
              </a:solidFill>
              <a:latin typeface="Myriad Pro" charset="0"/>
              <a:ea typeface="Myriad Pro" charset="0"/>
              <a:cs typeface="Myriad Pro" charset="0"/>
            </a:endParaRPr>
          </a:p>
        </p:txBody>
      </p:sp>
      <p:grpSp>
        <p:nvGrpSpPr>
          <p:cNvPr id="20" name="Group 19">
            <a:extLst>
              <a:ext uri="{FF2B5EF4-FFF2-40B4-BE49-F238E27FC236}">
                <a16:creationId xmlns:a16="http://schemas.microsoft.com/office/drawing/2014/main" id="{7BEABF6B-8FFA-456F-8567-4C1A8F158ACA}"/>
              </a:ext>
            </a:extLst>
          </p:cNvPr>
          <p:cNvGrpSpPr/>
          <p:nvPr/>
        </p:nvGrpSpPr>
        <p:grpSpPr>
          <a:xfrm>
            <a:off x="3563352" y="1467522"/>
            <a:ext cx="898315" cy="2276379"/>
            <a:chOff x="4037242" y="1438948"/>
            <a:chExt cx="898315" cy="2102944"/>
          </a:xfrm>
        </p:grpSpPr>
        <p:grpSp>
          <p:nvGrpSpPr>
            <p:cNvPr id="21" name="Group 20">
              <a:extLst>
                <a:ext uri="{FF2B5EF4-FFF2-40B4-BE49-F238E27FC236}">
                  <a16:creationId xmlns:a16="http://schemas.microsoft.com/office/drawing/2014/main" id="{095943B5-808D-4788-B832-B166BD85AA04}"/>
                </a:ext>
              </a:extLst>
            </p:cNvPr>
            <p:cNvGrpSpPr/>
            <p:nvPr/>
          </p:nvGrpSpPr>
          <p:grpSpPr>
            <a:xfrm>
              <a:off x="4037242" y="1438948"/>
              <a:ext cx="898315" cy="2102944"/>
              <a:chOff x="5150497" y="1729648"/>
              <a:chExt cx="1250303" cy="1911134"/>
            </a:xfrm>
          </p:grpSpPr>
          <p:cxnSp>
            <p:nvCxnSpPr>
              <p:cNvPr id="22" name="Straight Connector 21">
                <a:extLst>
                  <a:ext uri="{FF2B5EF4-FFF2-40B4-BE49-F238E27FC236}">
                    <a16:creationId xmlns:a16="http://schemas.microsoft.com/office/drawing/2014/main" id="{7F847A0B-61E8-4B93-ABFE-61D390B27937}"/>
                  </a:ext>
                </a:extLst>
              </p:cNvPr>
              <p:cNvCxnSpPr/>
              <p:nvPr/>
            </p:nvCxnSpPr>
            <p:spPr>
              <a:xfrm>
                <a:off x="5150497" y="2550633"/>
                <a:ext cx="64381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0F811B-9667-49A4-A346-41E0F47D0302}"/>
                  </a:ext>
                </a:extLst>
              </p:cNvPr>
              <p:cNvCxnSpPr/>
              <p:nvPr/>
            </p:nvCxnSpPr>
            <p:spPr>
              <a:xfrm>
                <a:off x="5794308" y="1729648"/>
                <a:ext cx="0" cy="191113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9A7FC0-1B18-4F5A-9386-A93C33BE4F1C}"/>
                  </a:ext>
                </a:extLst>
              </p:cNvPr>
              <p:cNvCxnSpPr/>
              <p:nvPr/>
            </p:nvCxnSpPr>
            <p:spPr>
              <a:xfrm>
                <a:off x="5794308" y="3640782"/>
                <a:ext cx="60649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E994155F-C00F-4DF7-9BEB-9801C289EAF7}"/>
                </a:ext>
              </a:extLst>
            </p:cNvPr>
            <p:cNvCxnSpPr>
              <a:cxnSpLocks/>
            </p:cNvCxnSpPr>
            <p:nvPr/>
          </p:nvCxnSpPr>
          <p:spPr>
            <a:xfrm>
              <a:off x="4499806" y="1438948"/>
              <a:ext cx="33659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896ACA92-8F04-27F1-A1F7-A5B52ECCE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1666" y="3223998"/>
            <a:ext cx="7585579" cy="2331498"/>
          </a:xfrm>
          <a:prstGeom prst="rect">
            <a:avLst/>
          </a:prstGeom>
        </p:spPr>
      </p:pic>
    </p:spTree>
    <p:extLst>
      <p:ext uri="{BB962C8B-B14F-4D97-AF65-F5344CB8AC3E}">
        <p14:creationId xmlns:p14="http://schemas.microsoft.com/office/powerpoint/2010/main" val="2876399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95CDA6-1936-46AE-AE39-50978B448EBE}" type="slidenum">
              <a:rPr kumimoji="0" lang="en-US" altLang="zh-CN" sz="1200" b="0" i="0" u="none" strike="noStrike" kern="1200" cap="none" spc="0" normalizeH="0" baseline="0" noProof="0" smtClean="0">
                <a:ln>
                  <a:noFill/>
                </a:ln>
                <a:solidFill>
                  <a:srgbClr val="898989"/>
                </a:solidFill>
                <a:effectLst/>
                <a:uLnTx/>
                <a:uFillTx/>
                <a:latin typeface="Calibri" pitchFamily="34" charset="0"/>
                <a:cs typeface="等线"/>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898989"/>
              </a:solidFill>
              <a:effectLst/>
              <a:uLnTx/>
              <a:uFillTx/>
              <a:latin typeface="Calibri" pitchFamily="34" charset="0"/>
              <a:cs typeface="等线"/>
            </a:endParaRPr>
          </a:p>
        </p:txBody>
      </p:sp>
      <p:sp>
        <p:nvSpPr>
          <p:cNvPr id="23556"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79C5D-9230-4C88-9A05-294DBA8738D6}" type="slidenum">
              <a:rPr kumimoji="0" lang="en-US" altLang="zh-CN" sz="1200" b="0" i="0" u="none" strike="noStrike" kern="1200" cap="none" spc="0" normalizeH="0" baseline="0" noProof="0">
                <a:ln>
                  <a:noFill/>
                </a:ln>
                <a:solidFill>
                  <a:srgbClr val="898989"/>
                </a:solidFill>
                <a:effectLst/>
                <a:uLnTx/>
                <a:uFillTx/>
                <a:latin typeface="Calibri" pitchFamily="34" charset="0"/>
                <a:cs typeface="等线"/>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898989"/>
              </a:solidFill>
              <a:effectLst/>
              <a:uLnTx/>
              <a:uFillTx/>
              <a:latin typeface="Calibri" pitchFamily="34" charset="0"/>
              <a:cs typeface="等线"/>
            </a:endParaRPr>
          </a:p>
        </p:txBody>
      </p:sp>
      <p:sp>
        <p:nvSpPr>
          <p:cNvPr id="8" name="Title 1"/>
          <p:cNvSpPr>
            <a:spLocks noGrp="1"/>
          </p:cNvSpPr>
          <p:nvPr>
            <p:ph type="title"/>
          </p:nvPr>
        </p:nvSpPr>
        <p:spPr>
          <a:xfrm>
            <a:off x="3774755" y="0"/>
            <a:ext cx="4962525" cy="738188"/>
          </a:xfrm>
        </p:spPr>
        <p:txBody>
          <a:bodyPr/>
          <a:lstStyle/>
          <a:p>
            <a:pPr>
              <a:defRPr/>
            </a:pPr>
            <a:r>
              <a:rPr lang="en-US" altLang="en-US" sz="2800" b="1" dirty="0">
                <a:solidFill>
                  <a:srgbClr val="7030A0"/>
                </a:solidFill>
                <a:latin typeface="Myriad Pro"/>
                <a:cs typeface="Times New Roman" pitchFamily="18" charset="0"/>
              </a:rPr>
              <a:t>CẤU TRÚC BÀI HỌC</a:t>
            </a:r>
          </a:p>
        </p:txBody>
      </p:sp>
      <p:sp>
        <p:nvSpPr>
          <p:cNvPr id="13" name="Rectangle 12"/>
          <p:cNvSpPr/>
          <p:nvPr/>
        </p:nvSpPr>
        <p:spPr>
          <a:xfrm>
            <a:off x="312252" y="1406698"/>
            <a:ext cx="3325300" cy="3000821"/>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vi-VN" altLang="en-US" sz="2100" b="1" i="0" u="none" strike="noStrike" kern="1200" cap="none" spc="0" normalizeH="0" baseline="0" noProof="0" dirty="0">
                <a:ln>
                  <a:noFill/>
                </a:ln>
                <a:solidFill>
                  <a:srgbClr val="7030A0"/>
                </a:solidFill>
                <a:effectLst/>
                <a:uLnTx/>
                <a:uFillTx/>
                <a:latin typeface="Myriad Pro" charset="0"/>
                <a:ea typeface="Myriad Pro" charset="0"/>
                <a:cs typeface="Myriad Pro" charset="0"/>
              </a:rPr>
              <a:t>Vận dụng:</a:t>
            </a:r>
            <a:endParaRPr kumimoji="0" lang="en-US" altLang="en-US" sz="2100" b="1" i="0" u="none" strike="noStrike" kern="1200" cap="none" spc="0" normalizeH="0" baseline="0" noProof="0" dirty="0">
              <a:ln>
                <a:noFill/>
              </a:ln>
              <a:solidFill>
                <a:srgbClr val="7030A0"/>
              </a:solidFill>
              <a:effectLst/>
              <a:uLnTx/>
              <a:uFillTx/>
              <a:latin typeface="Myriad Pro" charset="0"/>
              <a:ea typeface="Myriad Pro" charset="0"/>
              <a:cs typeface="Myriad Pro"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Là</a:t>
            </a:r>
            <a:r>
              <a:rPr kumimoji="0" lang="en-US"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vi-VN"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các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yêu</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cầu</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bài</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tập</a:t>
            </a:r>
            <a:r>
              <a:rPr kumimoji="0" lang="vi-VN"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mang</a:t>
            </a:r>
            <a:r>
              <a:rPr kumimoji="0" lang="vi-VN"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tính vận dụng những kiến thức</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a:t>
            </a:r>
            <a:r>
              <a:rPr kumimoji="0" lang="vi-VN"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kĩ năng</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vi-VN"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đã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có</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để</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giải</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quyết</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những</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bài</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tập</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nhận</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thức</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mới</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đặc</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biệt</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có</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những</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bài</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tập</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nhằm</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lí</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giải</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giải</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quyết</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những</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vấn</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đề</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của</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thực</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tiễn</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cuộc</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r>
              <a:rPr kumimoji="0" lang="en-GB" altLang="en-US" sz="2100" b="0" i="0" u="none" strike="noStrike" kern="1200" cap="none" spc="0" normalizeH="0" baseline="0" noProof="0" dirty="0" err="1">
                <a:ln>
                  <a:noFill/>
                </a:ln>
                <a:solidFill>
                  <a:srgbClr val="5B9BD5">
                    <a:lumMod val="50000"/>
                  </a:srgbClr>
                </a:solidFill>
                <a:effectLst/>
                <a:uLnTx/>
                <a:uFillTx/>
                <a:latin typeface="Myriad Pro" charset="0"/>
                <a:ea typeface="Myriad Pro" charset="0"/>
                <a:cs typeface="Myriad Pro" charset="0"/>
              </a:rPr>
              <a:t>sống</a:t>
            </a:r>
            <a:r>
              <a:rPr kumimoji="0" lang="en-GB"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a:t>
            </a:r>
            <a:r>
              <a:rPr kumimoji="0" lang="vi-VN" altLang="en-US" sz="2100" b="0" i="0" u="none" strike="noStrike" kern="1200" cap="none" spc="0" normalizeH="0" baseline="0" noProof="0" dirty="0">
                <a:ln>
                  <a:noFill/>
                </a:ln>
                <a:solidFill>
                  <a:srgbClr val="5B9BD5">
                    <a:lumMod val="50000"/>
                  </a:srgbClr>
                </a:solidFill>
                <a:effectLst/>
                <a:uLnTx/>
                <a:uFillTx/>
                <a:latin typeface="Myriad Pro" charset="0"/>
                <a:ea typeface="Myriad Pro" charset="0"/>
                <a:cs typeface="Myriad Pro" charset="0"/>
              </a:rPr>
              <a:t> </a:t>
            </a:r>
          </a:p>
        </p:txBody>
      </p:sp>
      <p:pic>
        <p:nvPicPr>
          <p:cNvPr id="11" name="Picture 10">
            <a:extLst>
              <a:ext uri="{FF2B5EF4-FFF2-40B4-BE49-F238E27FC236}">
                <a16:creationId xmlns:a16="http://schemas.microsoft.com/office/drawing/2014/main" id="{49BFC183-C1C5-4365-A81E-DFC7405A4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049" y="1269332"/>
            <a:ext cx="7591951" cy="1080043"/>
          </a:xfrm>
          <a:prstGeom prst="rect">
            <a:avLst/>
          </a:prstGeom>
        </p:spPr>
      </p:pic>
      <p:grpSp>
        <p:nvGrpSpPr>
          <p:cNvPr id="17" name="Group 16">
            <a:extLst>
              <a:ext uri="{FF2B5EF4-FFF2-40B4-BE49-F238E27FC236}">
                <a16:creationId xmlns:a16="http://schemas.microsoft.com/office/drawing/2014/main" id="{CDCFD1E3-BB20-4DA1-B9C1-3B7B76E3FB43}"/>
              </a:ext>
            </a:extLst>
          </p:cNvPr>
          <p:cNvGrpSpPr/>
          <p:nvPr/>
        </p:nvGrpSpPr>
        <p:grpSpPr>
          <a:xfrm>
            <a:off x="3637552" y="1631670"/>
            <a:ext cx="1209871" cy="4253081"/>
            <a:chOff x="3724745" y="1249935"/>
            <a:chExt cx="1210810" cy="2291957"/>
          </a:xfrm>
        </p:grpSpPr>
        <p:grpSp>
          <p:nvGrpSpPr>
            <p:cNvPr id="18" name="Group 17">
              <a:extLst>
                <a:ext uri="{FF2B5EF4-FFF2-40B4-BE49-F238E27FC236}">
                  <a16:creationId xmlns:a16="http://schemas.microsoft.com/office/drawing/2014/main" id="{E9EDAAC2-9BC9-4492-B72D-1276C01B4D2E}"/>
                </a:ext>
              </a:extLst>
            </p:cNvPr>
            <p:cNvGrpSpPr/>
            <p:nvPr/>
          </p:nvGrpSpPr>
          <p:grpSpPr>
            <a:xfrm>
              <a:off x="3724745" y="1249935"/>
              <a:ext cx="1210810" cy="2291957"/>
              <a:chOff x="4715556" y="1557875"/>
              <a:chExt cx="1685244" cy="2082907"/>
            </a:xfrm>
          </p:grpSpPr>
          <p:cxnSp>
            <p:nvCxnSpPr>
              <p:cNvPr id="20" name="Straight Connector 19">
                <a:extLst>
                  <a:ext uri="{FF2B5EF4-FFF2-40B4-BE49-F238E27FC236}">
                    <a16:creationId xmlns:a16="http://schemas.microsoft.com/office/drawing/2014/main" id="{9FCE1542-CD40-4C13-860F-A4B0885E6266}"/>
                  </a:ext>
                </a:extLst>
              </p:cNvPr>
              <p:cNvCxnSpPr>
                <a:cxnSpLocks/>
              </p:cNvCxnSpPr>
              <p:nvPr/>
            </p:nvCxnSpPr>
            <p:spPr>
              <a:xfrm>
                <a:off x="4715556" y="1557875"/>
                <a:ext cx="67976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D8F9DD-2D52-4D3C-962D-92FA20282D52}"/>
                  </a:ext>
                </a:extLst>
              </p:cNvPr>
              <p:cNvCxnSpPr>
                <a:cxnSpLocks/>
              </p:cNvCxnSpPr>
              <p:nvPr/>
            </p:nvCxnSpPr>
            <p:spPr>
              <a:xfrm>
                <a:off x="5395325" y="1557875"/>
                <a:ext cx="0" cy="208290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5645C2-016D-4FC8-975C-7286013D78C2}"/>
                  </a:ext>
                </a:extLst>
              </p:cNvPr>
              <p:cNvCxnSpPr>
                <a:cxnSpLocks/>
              </p:cNvCxnSpPr>
              <p:nvPr/>
            </p:nvCxnSpPr>
            <p:spPr>
              <a:xfrm>
                <a:off x="5395325" y="3640782"/>
                <a:ext cx="100547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622E3CF0-28C4-4E51-B550-FCA573B4FBDA}"/>
                </a:ext>
              </a:extLst>
            </p:cNvPr>
            <p:cNvCxnSpPr>
              <a:cxnSpLocks/>
            </p:cNvCxnSpPr>
            <p:nvPr/>
          </p:nvCxnSpPr>
          <p:spPr>
            <a:xfrm>
              <a:off x="4213144" y="1249935"/>
              <a:ext cx="72241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3FCEA1CE-8B49-21CA-2E2D-72B78B842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423" y="2723724"/>
            <a:ext cx="7193681" cy="1873851"/>
          </a:xfrm>
          <a:prstGeom prst="rect">
            <a:avLst/>
          </a:prstGeom>
        </p:spPr>
      </p:pic>
      <p:pic>
        <p:nvPicPr>
          <p:cNvPr id="5" name="Picture 4">
            <a:extLst>
              <a:ext uri="{FF2B5EF4-FFF2-40B4-BE49-F238E27FC236}">
                <a16:creationId xmlns:a16="http://schemas.microsoft.com/office/drawing/2014/main" id="{505AB69D-CCF2-6061-4375-7690506CA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4725" y="4765715"/>
            <a:ext cx="7193680" cy="1956311"/>
          </a:xfrm>
          <a:prstGeom prst="rect">
            <a:avLst/>
          </a:prstGeom>
        </p:spPr>
      </p:pic>
      <p:cxnSp>
        <p:nvCxnSpPr>
          <p:cNvPr id="6" name="Straight Connector 5">
            <a:extLst>
              <a:ext uri="{FF2B5EF4-FFF2-40B4-BE49-F238E27FC236}">
                <a16:creationId xmlns:a16="http://schemas.microsoft.com/office/drawing/2014/main" id="{8C8124FF-5026-D851-63FB-0D23F7A0F1B3}"/>
              </a:ext>
            </a:extLst>
          </p:cNvPr>
          <p:cNvCxnSpPr>
            <a:cxnSpLocks/>
          </p:cNvCxnSpPr>
          <p:nvPr/>
        </p:nvCxnSpPr>
        <p:spPr>
          <a:xfrm>
            <a:off x="4125572" y="3710411"/>
            <a:ext cx="72185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341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DAF0500-0EAC-4DA3-8829-489D516A50BB}" type="slidenum">
              <a:rPr lang="en-US" altLang="zh-CN" smtClean="0">
                <a:solidFill>
                  <a:srgbClr val="898989"/>
                </a:solidFill>
                <a:latin typeface="Calibri" pitchFamily="34" charset="0"/>
                <a:cs typeface="等线"/>
              </a:rPr>
              <a:pPr/>
              <a:t>23</a:t>
            </a:fld>
            <a:endParaRPr lang="en-US" altLang="zh-CN">
              <a:solidFill>
                <a:srgbClr val="898989"/>
              </a:solidFill>
              <a:latin typeface="Calibri" pitchFamily="34" charset="0"/>
              <a:cs typeface="等线"/>
            </a:endParaRPr>
          </a:p>
        </p:txBody>
      </p:sp>
      <p:sp>
        <p:nvSpPr>
          <p:cNvPr id="24580"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58297312-5F8B-45F1-9423-A42BF214C55B}" type="slidenum">
              <a:rPr lang="en-US" altLang="zh-CN" sz="1200">
                <a:solidFill>
                  <a:srgbClr val="898989"/>
                </a:solidFill>
                <a:latin typeface="Calibri" pitchFamily="34" charset="0"/>
                <a:cs typeface="等线"/>
              </a:rPr>
              <a:pPr algn="r" eaLnBrk="1" hangingPunct="1"/>
              <a:t>23</a:t>
            </a:fld>
            <a:endParaRPr lang="en-US" altLang="zh-CN" sz="1200">
              <a:solidFill>
                <a:srgbClr val="898989"/>
              </a:solidFill>
              <a:latin typeface="Calibri" pitchFamily="34" charset="0"/>
              <a:cs typeface="等线"/>
            </a:endParaRPr>
          </a:p>
        </p:txBody>
      </p:sp>
      <p:sp>
        <p:nvSpPr>
          <p:cNvPr id="13" name="TextBox 12"/>
          <p:cNvSpPr txBox="1"/>
          <p:nvPr/>
        </p:nvSpPr>
        <p:spPr>
          <a:xfrm>
            <a:off x="3917949" y="37507"/>
            <a:ext cx="4759519" cy="523220"/>
          </a:xfrm>
          <a:prstGeom prst="rect">
            <a:avLst/>
          </a:prstGeom>
          <a:noFill/>
        </p:spPr>
        <p:txBody>
          <a:bodyPr wrap="square">
            <a:spAutoFit/>
          </a:bodyPr>
          <a:lstStyle/>
          <a:p>
            <a:pPr eaLnBrk="1" fontAlgn="auto" hangingPunct="1">
              <a:spcBef>
                <a:spcPts val="0"/>
              </a:spcBef>
              <a:spcAft>
                <a:spcPts val="0"/>
              </a:spcAft>
              <a:defRPr/>
            </a:pPr>
            <a:r>
              <a:rPr lang="en-US" sz="2800" b="1" dirty="0">
                <a:solidFill>
                  <a:srgbClr val="7030A0"/>
                </a:solidFill>
                <a:effectLst>
                  <a:outerShdw blurRad="38100" dist="38100" dir="2700000" algn="tl">
                    <a:srgbClr val="000000">
                      <a:alpha val="43137"/>
                    </a:srgbClr>
                  </a:outerShdw>
                </a:effectLst>
                <a:latin typeface="Myriad Pro"/>
                <a:cs typeface="+mn-cs"/>
              </a:rPr>
              <a:t>NỘI DUNG PHẦN LỊCH SỬ</a:t>
            </a:r>
          </a:p>
        </p:txBody>
      </p:sp>
      <p:graphicFrame>
        <p:nvGraphicFramePr>
          <p:cNvPr id="3" name="Table 2"/>
          <p:cNvGraphicFramePr>
            <a:graphicFrameLocks noGrp="1"/>
          </p:cNvGraphicFramePr>
          <p:nvPr>
            <p:extLst>
              <p:ext uri="{D42A27DB-BD31-4B8C-83A1-F6EECF244321}">
                <p14:modId xmlns:p14="http://schemas.microsoft.com/office/powerpoint/2010/main" val="1130409086"/>
              </p:ext>
            </p:extLst>
          </p:nvPr>
        </p:nvGraphicFramePr>
        <p:xfrm>
          <a:off x="453864" y="1227469"/>
          <a:ext cx="10922697" cy="5710968"/>
        </p:xfrm>
        <a:graphic>
          <a:graphicData uri="http://schemas.openxmlformats.org/drawingml/2006/table">
            <a:tbl>
              <a:tblPr firstRow="1" firstCol="1" bandRow="1">
                <a:tableStyleId>{5C22544A-7EE6-4342-B048-85BDC9FD1C3A}</a:tableStyleId>
              </a:tblPr>
              <a:tblGrid>
                <a:gridCol w="1236803">
                  <a:extLst>
                    <a:ext uri="{9D8B030D-6E8A-4147-A177-3AD203B41FA5}">
                      <a16:colId xmlns:a16="http://schemas.microsoft.com/office/drawing/2014/main" val="20000"/>
                    </a:ext>
                  </a:extLst>
                </a:gridCol>
                <a:gridCol w="5897665">
                  <a:extLst>
                    <a:ext uri="{9D8B030D-6E8A-4147-A177-3AD203B41FA5}">
                      <a16:colId xmlns:a16="http://schemas.microsoft.com/office/drawing/2014/main" val="20001"/>
                    </a:ext>
                  </a:extLst>
                </a:gridCol>
                <a:gridCol w="3788229">
                  <a:extLst>
                    <a:ext uri="{9D8B030D-6E8A-4147-A177-3AD203B41FA5}">
                      <a16:colId xmlns:a16="http://schemas.microsoft.com/office/drawing/2014/main" val="20002"/>
                    </a:ext>
                  </a:extLst>
                </a:gridCol>
              </a:tblGrid>
              <a:tr h="392524">
                <a:tc>
                  <a:txBody>
                    <a:bodyPr/>
                    <a:lstStyle/>
                    <a:p>
                      <a:pPr algn="just">
                        <a:lnSpc>
                          <a:spcPct val="130000"/>
                        </a:lnSpc>
                        <a:spcBef>
                          <a:spcPts val="480"/>
                        </a:spcBef>
                        <a:spcAft>
                          <a:spcPts val="480"/>
                        </a:spcAft>
                      </a:pPr>
                      <a:r>
                        <a:rPr lang="vi-VN" sz="700">
                          <a:effectLst/>
                        </a:rPr>
                        <a:t> </a:t>
                      </a:r>
                      <a:endParaRPr lang="en-US" sz="600">
                        <a:effectLst/>
                        <a:latin typeface="Calibri"/>
                        <a:ea typeface="Calibri"/>
                        <a:cs typeface="Times New Roman"/>
                      </a:endParaRPr>
                    </a:p>
                  </a:txBody>
                  <a:tcPr marL="39340" marR="39340" marT="0" marB="0"/>
                </a:tc>
                <a:tc>
                  <a:txBody>
                    <a:bodyPr/>
                    <a:lstStyle/>
                    <a:p>
                      <a:pPr algn="ctr">
                        <a:lnSpc>
                          <a:spcPct val="130000"/>
                        </a:lnSpc>
                        <a:spcBef>
                          <a:spcPts val="480"/>
                        </a:spcBef>
                        <a:spcAft>
                          <a:spcPts val="480"/>
                        </a:spcAft>
                      </a:pPr>
                      <a:r>
                        <a:rPr lang="vi-VN" sz="1800" dirty="0">
                          <a:effectLst/>
                          <a:latin typeface="Myriad Pro" pitchFamily="34" charset="0"/>
                        </a:rPr>
                        <a:t>CT Lịch sử lớp</a:t>
                      </a:r>
                      <a:r>
                        <a:rPr lang="en-US" sz="1800" dirty="0">
                          <a:effectLst/>
                          <a:latin typeface="Myriad Pro" pitchFamily="34" charset="0"/>
                        </a:rPr>
                        <a:t> 8 </a:t>
                      </a:r>
                      <a:r>
                        <a:rPr lang="vi-VN" sz="1800" dirty="0">
                          <a:effectLst/>
                          <a:latin typeface="Myriad Pro" pitchFamily="34" charset="0"/>
                        </a:rPr>
                        <a:t>hiện hành</a:t>
                      </a:r>
                      <a:endParaRPr lang="en-US" sz="1800" dirty="0">
                        <a:effectLst/>
                        <a:latin typeface="Myriad Pro" pitchFamily="34" charset="0"/>
                        <a:ea typeface="Calibri"/>
                        <a:cs typeface="Times New Roman"/>
                      </a:endParaRPr>
                    </a:p>
                  </a:txBody>
                  <a:tcPr marL="39340" marR="39340" marT="0" marB="0"/>
                </a:tc>
                <a:tc>
                  <a:txBody>
                    <a:bodyPr/>
                    <a:lstStyle/>
                    <a:p>
                      <a:pPr algn="ctr">
                        <a:lnSpc>
                          <a:spcPct val="130000"/>
                        </a:lnSpc>
                        <a:spcBef>
                          <a:spcPts val="480"/>
                        </a:spcBef>
                        <a:spcAft>
                          <a:spcPts val="480"/>
                        </a:spcAft>
                      </a:pPr>
                      <a:r>
                        <a:rPr lang="vi-VN" sz="1800" dirty="0">
                          <a:effectLst/>
                          <a:latin typeface="Myriad Pro" pitchFamily="34" charset="0"/>
                        </a:rPr>
                        <a:t>CT Lịch sử lớp </a:t>
                      </a:r>
                      <a:r>
                        <a:rPr lang="en-US" sz="1800" dirty="0">
                          <a:effectLst/>
                          <a:latin typeface="Myriad Pro" pitchFamily="34" charset="0"/>
                        </a:rPr>
                        <a:t>8</a:t>
                      </a:r>
                      <a:r>
                        <a:rPr lang="vi-VN" sz="1800" dirty="0">
                          <a:effectLst/>
                          <a:latin typeface="Myriad Pro" pitchFamily="34" charset="0"/>
                        </a:rPr>
                        <a:t> năm 2018</a:t>
                      </a:r>
                      <a:endParaRPr lang="en-US" sz="1800" dirty="0">
                        <a:effectLst/>
                        <a:latin typeface="Myriad Pro" pitchFamily="34" charset="0"/>
                        <a:ea typeface="Calibri"/>
                        <a:cs typeface="Times New Roman"/>
                      </a:endParaRPr>
                    </a:p>
                  </a:txBody>
                  <a:tcPr marL="39340" marR="39340" marT="0" marB="0"/>
                </a:tc>
                <a:extLst>
                  <a:ext uri="{0D108BD9-81ED-4DB2-BD59-A6C34878D82A}">
                    <a16:rowId xmlns:a16="http://schemas.microsoft.com/office/drawing/2014/main" val="10000"/>
                  </a:ext>
                </a:extLst>
              </a:tr>
              <a:tr h="392524">
                <a:tc>
                  <a:txBody>
                    <a:bodyPr/>
                    <a:lstStyle/>
                    <a:p>
                      <a:pPr algn="just">
                        <a:lnSpc>
                          <a:spcPct val="130000"/>
                        </a:lnSpc>
                        <a:spcBef>
                          <a:spcPts val="480"/>
                        </a:spcBef>
                        <a:spcAft>
                          <a:spcPts val="480"/>
                        </a:spcAft>
                      </a:pPr>
                      <a:r>
                        <a:rPr lang="vi-VN" sz="1800">
                          <a:effectLst/>
                          <a:latin typeface="Myriad Pro" pitchFamily="34" charset="0"/>
                        </a:rPr>
                        <a:t>Thời lượng</a:t>
                      </a:r>
                      <a:endParaRPr lang="en-US" sz="1800">
                        <a:effectLst/>
                        <a:latin typeface="Myriad Pro" pitchFamily="34" charset="0"/>
                        <a:ea typeface="Calibri"/>
                        <a:cs typeface="Times New Roman"/>
                      </a:endParaRPr>
                    </a:p>
                  </a:txBody>
                  <a:tcPr marL="39340" marR="39340" marT="0" marB="0"/>
                </a:tc>
                <a:tc>
                  <a:txBody>
                    <a:bodyPr/>
                    <a:lstStyle/>
                    <a:p>
                      <a:pPr algn="ctr">
                        <a:lnSpc>
                          <a:spcPct val="130000"/>
                        </a:lnSpc>
                        <a:spcBef>
                          <a:spcPts val="480"/>
                        </a:spcBef>
                        <a:spcAft>
                          <a:spcPts val="480"/>
                        </a:spcAft>
                      </a:pPr>
                      <a:r>
                        <a:rPr lang="en-US" sz="1600" b="1" dirty="0">
                          <a:effectLst/>
                          <a:latin typeface="Myriad Pro" pitchFamily="34" charset="0"/>
                        </a:rPr>
                        <a:t>52</a:t>
                      </a:r>
                      <a:r>
                        <a:rPr lang="vi-VN" sz="1600" b="1" dirty="0">
                          <a:effectLst/>
                          <a:latin typeface="Myriad Pro" pitchFamily="34" charset="0"/>
                        </a:rPr>
                        <a:t> tiết</a:t>
                      </a:r>
                      <a:endParaRPr lang="en-US" sz="1600" b="1" dirty="0">
                        <a:effectLst/>
                        <a:latin typeface="Myriad Pro" pitchFamily="34" charset="0"/>
                        <a:ea typeface="Calibri"/>
                        <a:cs typeface="Times New Roman"/>
                      </a:endParaRPr>
                    </a:p>
                  </a:txBody>
                  <a:tcPr marL="39340" marR="39340" marT="0" marB="0"/>
                </a:tc>
                <a:tc>
                  <a:txBody>
                    <a:bodyPr/>
                    <a:lstStyle/>
                    <a:p>
                      <a:pPr algn="ctr">
                        <a:lnSpc>
                          <a:spcPct val="130000"/>
                        </a:lnSpc>
                        <a:spcBef>
                          <a:spcPts val="480"/>
                        </a:spcBef>
                        <a:spcAft>
                          <a:spcPts val="480"/>
                        </a:spcAft>
                      </a:pPr>
                      <a:r>
                        <a:rPr lang="vi-VN" sz="1600" b="1">
                          <a:effectLst/>
                          <a:latin typeface="Myriad Pro" pitchFamily="34" charset="0"/>
                        </a:rPr>
                        <a:t>52,5 tiết</a:t>
                      </a:r>
                      <a:endParaRPr lang="en-US" sz="1600" b="1">
                        <a:effectLst/>
                        <a:latin typeface="Myriad Pro" pitchFamily="34" charset="0"/>
                        <a:ea typeface="Calibri"/>
                        <a:cs typeface="Times New Roman"/>
                      </a:endParaRPr>
                    </a:p>
                  </a:txBody>
                  <a:tcPr marL="39340" marR="39340" marT="0" marB="0"/>
                </a:tc>
                <a:extLst>
                  <a:ext uri="{0D108BD9-81ED-4DB2-BD59-A6C34878D82A}">
                    <a16:rowId xmlns:a16="http://schemas.microsoft.com/office/drawing/2014/main" val="10001"/>
                  </a:ext>
                </a:extLst>
              </a:tr>
              <a:tr h="4642613">
                <a:tc>
                  <a:txBody>
                    <a:bodyPr/>
                    <a:lstStyle/>
                    <a:p>
                      <a:pPr algn="just">
                        <a:lnSpc>
                          <a:spcPct val="130000"/>
                        </a:lnSpc>
                        <a:spcBef>
                          <a:spcPts val="0"/>
                        </a:spcBef>
                        <a:spcAft>
                          <a:spcPts val="0"/>
                        </a:spcAft>
                      </a:pPr>
                      <a:r>
                        <a:rPr lang="vi-VN" sz="1800">
                          <a:effectLst/>
                          <a:latin typeface="Myriad Pro" pitchFamily="34" charset="0"/>
                        </a:rPr>
                        <a:t>Nội dung</a:t>
                      </a:r>
                      <a:endParaRPr lang="en-US" sz="1800">
                        <a:effectLst/>
                        <a:latin typeface="Myriad Pro" pitchFamily="34" charset="0"/>
                        <a:ea typeface="Calibri"/>
                        <a:cs typeface="Times New Roman"/>
                      </a:endParaRPr>
                    </a:p>
                  </a:txBody>
                  <a:tcPr marL="39340" marR="39340" marT="0" marB="0"/>
                </a:tc>
                <a:tc>
                  <a:txBody>
                    <a:bodyPr/>
                    <a:lstStyle/>
                    <a:p>
                      <a:pPr algn="just">
                        <a:lnSpc>
                          <a:spcPct val="130000"/>
                        </a:lnSpc>
                        <a:spcBef>
                          <a:spcPts val="0"/>
                        </a:spcBef>
                        <a:spcAft>
                          <a:spcPts val="0"/>
                        </a:spcAft>
                      </a:pPr>
                      <a:r>
                        <a:rPr lang="en-US" sz="1500" b="0" dirty="0">
                          <a:effectLst/>
                          <a:latin typeface="Times New Roman" pitchFamily="18" charset="0"/>
                          <a:cs typeface="Times New Roman" pitchFamily="18" charset="0"/>
                        </a:rPr>
                        <a:t>1. </a:t>
                      </a:r>
                      <a:r>
                        <a:rPr lang="vi-VN" sz="1500" b="0" dirty="0">
                          <a:effectLst/>
                          <a:latin typeface="Times New Roman" pitchFamily="18" charset="0"/>
                          <a:cs typeface="Times New Roman" pitchFamily="18" charset="0"/>
                        </a:rPr>
                        <a:t>Lịch sử thế giới </a:t>
                      </a:r>
                    </a:p>
                    <a:p>
                      <a:pPr algn="just">
                        <a:lnSpc>
                          <a:spcPct val="130000"/>
                        </a:lnSpc>
                        <a:spcBef>
                          <a:spcPts val="0"/>
                        </a:spcBef>
                        <a:spcAft>
                          <a:spcPts val="0"/>
                        </a:spcAft>
                      </a:pPr>
                      <a:r>
                        <a:rPr lang="en-US" sz="1500" b="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Thời kì xác lập </a:t>
                      </a:r>
                      <a:r>
                        <a:rPr lang="en-US" sz="1500" dirty="0" err="1">
                          <a:effectLst/>
                          <a:latin typeface="Times New Roman" pitchFamily="18" charset="0"/>
                          <a:cs typeface="Times New Roman" pitchFamily="18" charset="0"/>
                        </a:rPr>
                        <a:t>chủ</a:t>
                      </a:r>
                      <a:r>
                        <a:rPr lang="en-US" sz="1500" baseline="0" dirty="0">
                          <a:effectLst/>
                          <a:latin typeface="Times New Roman" pitchFamily="18" charset="0"/>
                          <a:cs typeface="Times New Roman" pitchFamily="18" charset="0"/>
                        </a:rPr>
                        <a:t> </a:t>
                      </a:r>
                      <a:r>
                        <a:rPr lang="en-US" sz="1500" baseline="0" dirty="0" err="1">
                          <a:effectLst/>
                          <a:latin typeface="Times New Roman" pitchFamily="18" charset="0"/>
                          <a:cs typeface="Times New Roman" pitchFamily="18" charset="0"/>
                        </a:rPr>
                        <a:t>nghĩa</a:t>
                      </a:r>
                      <a:r>
                        <a:rPr lang="en-US" sz="1500" baseline="0" dirty="0">
                          <a:effectLst/>
                          <a:latin typeface="Times New Roman" pitchFamily="18" charset="0"/>
                          <a:cs typeface="Times New Roman" pitchFamily="18" charset="0"/>
                        </a:rPr>
                        <a:t> </a:t>
                      </a:r>
                      <a:r>
                        <a:rPr lang="en-US" sz="1500" baseline="0" dirty="0" err="1">
                          <a:effectLst/>
                          <a:latin typeface="Times New Roman" pitchFamily="18" charset="0"/>
                          <a:cs typeface="Times New Roman" pitchFamily="18" charset="0"/>
                        </a:rPr>
                        <a:t>tư</a:t>
                      </a:r>
                      <a:r>
                        <a:rPr lang="en-US" sz="1500" baseline="0" dirty="0">
                          <a:effectLst/>
                          <a:latin typeface="Times New Roman" pitchFamily="18" charset="0"/>
                          <a:cs typeface="Times New Roman" pitchFamily="18" charset="0"/>
                        </a:rPr>
                        <a:t> </a:t>
                      </a:r>
                      <a:r>
                        <a:rPr lang="en-US" sz="1500" baseline="0" dirty="0" err="1">
                          <a:effectLst/>
                          <a:latin typeface="Times New Roman" pitchFamily="18" charset="0"/>
                          <a:cs typeface="Times New Roman" pitchFamily="18" charset="0"/>
                        </a:rPr>
                        <a:t>bản</a:t>
                      </a:r>
                      <a:r>
                        <a:rPr lang="vi-VN" sz="1500" dirty="0">
                          <a:effectLst/>
                          <a:latin typeface="Times New Roman" pitchFamily="18" charset="0"/>
                          <a:cs typeface="Times New Roman" pitchFamily="18" charset="0"/>
                        </a:rPr>
                        <a:t> (thế kỉ XVI</a:t>
                      </a:r>
                      <a:r>
                        <a:rPr lang="en-US" sz="150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a:t>
                      </a:r>
                      <a:r>
                        <a:rPr lang="en-US" sz="150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nửa sau thế kỉ XIX).</a:t>
                      </a:r>
                      <a:endParaRPr lang="en-US" sz="1500" dirty="0">
                        <a:effectLst/>
                        <a:latin typeface="Times New Roman" pitchFamily="18" charset="0"/>
                        <a:cs typeface="Times New Roman" pitchFamily="18" charset="0"/>
                      </a:endParaRPr>
                    </a:p>
                    <a:p>
                      <a:pPr algn="just">
                        <a:lnSpc>
                          <a:spcPct val="130000"/>
                        </a:lnSpc>
                        <a:spcBef>
                          <a:spcPts val="0"/>
                        </a:spcBef>
                        <a:spcAft>
                          <a:spcPts val="0"/>
                        </a:spcAft>
                      </a:pPr>
                      <a:r>
                        <a:rPr lang="en-US" sz="1500" b="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Các nước Âu</a:t>
                      </a:r>
                      <a:r>
                        <a:rPr lang="en-US" sz="150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a:t>
                      </a:r>
                      <a:r>
                        <a:rPr lang="en-US" sz="150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Mĩ cuối thế kỉ XIX đầu thế kỉ XX).</a:t>
                      </a:r>
                      <a:endParaRPr lang="en-US" sz="1500" dirty="0">
                        <a:effectLst/>
                        <a:latin typeface="Times New Roman" pitchFamily="18" charset="0"/>
                        <a:cs typeface="Times New Roman" pitchFamily="18" charset="0"/>
                      </a:endParaRPr>
                    </a:p>
                    <a:p>
                      <a:pPr algn="just">
                        <a:lnSpc>
                          <a:spcPct val="130000"/>
                        </a:lnSpc>
                        <a:spcBef>
                          <a:spcPts val="0"/>
                        </a:spcBef>
                        <a:spcAft>
                          <a:spcPts val="0"/>
                        </a:spcAft>
                      </a:pPr>
                      <a:r>
                        <a:rPr lang="en-US" sz="1500" b="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Châu Á giữa thế kỉ XVIII đến đầu thế kỉ XX.</a:t>
                      </a:r>
                      <a:endParaRPr lang="en-US" sz="1500" dirty="0">
                        <a:effectLst/>
                        <a:latin typeface="Times New Roman" pitchFamily="18" charset="0"/>
                        <a:cs typeface="Times New Roman" pitchFamily="18" charset="0"/>
                      </a:endParaRPr>
                    </a:p>
                    <a:p>
                      <a:pPr algn="just">
                        <a:lnSpc>
                          <a:spcPct val="130000"/>
                        </a:lnSpc>
                        <a:spcBef>
                          <a:spcPts val="0"/>
                        </a:spcBef>
                        <a:spcAft>
                          <a:spcPts val="0"/>
                        </a:spcAft>
                      </a:pPr>
                      <a:r>
                        <a:rPr lang="en-US" sz="1500" b="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Chiến tranh thế giới thứ nhất (1914</a:t>
                      </a:r>
                      <a:r>
                        <a:rPr lang="en-US" sz="150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a:t>
                      </a:r>
                      <a:r>
                        <a:rPr lang="en-US" sz="150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1918).</a:t>
                      </a:r>
                    </a:p>
                    <a:p>
                      <a:pPr marL="0" marR="0" lvl="0" indent="0" algn="just" defTabSz="914400" rtl="0" eaLnBrk="1" fontAlgn="auto" latinLnBrk="0" hangingPunct="1">
                        <a:lnSpc>
                          <a:spcPct val="130000"/>
                        </a:lnSpc>
                        <a:spcBef>
                          <a:spcPts val="0"/>
                        </a:spcBef>
                        <a:spcAft>
                          <a:spcPts val="0"/>
                        </a:spcAft>
                        <a:buClrTx/>
                        <a:buSzTx/>
                        <a:buFontTx/>
                        <a:buNone/>
                        <a:tabLst/>
                        <a:defRPr/>
                      </a:pPr>
                      <a:r>
                        <a:rPr lang="en-US" sz="1500" b="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Cách mạng tháng Mười Nga năm 1917 </a:t>
                      </a:r>
                      <a:r>
                        <a:rPr lang="vi-VN" sz="1500" spc="-50" baseline="0" dirty="0">
                          <a:effectLst/>
                          <a:latin typeface="Times New Roman" pitchFamily="18" charset="0"/>
                          <a:cs typeface="Times New Roman" pitchFamily="18" charset="0"/>
                        </a:rPr>
                        <a:t>và công cuộc xây dựng CNXH ở Liên Xô (1921</a:t>
                      </a:r>
                      <a:r>
                        <a:rPr lang="en-US" sz="1500" spc="-50" baseline="0" dirty="0">
                          <a:effectLst/>
                          <a:latin typeface="Times New Roman" pitchFamily="18" charset="0"/>
                          <a:cs typeface="Times New Roman" pitchFamily="18" charset="0"/>
                        </a:rPr>
                        <a:t> </a:t>
                      </a:r>
                      <a:r>
                        <a:rPr lang="vi-VN" sz="1500" spc="-50" baseline="0" dirty="0">
                          <a:effectLst/>
                          <a:latin typeface="Times New Roman" pitchFamily="18" charset="0"/>
                          <a:cs typeface="Times New Roman" pitchFamily="18" charset="0"/>
                        </a:rPr>
                        <a:t>-</a:t>
                      </a:r>
                      <a:r>
                        <a:rPr lang="en-US" sz="1500" spc="-50" baseline="0" dirty="0">
                          <a:effectLst/>
                          <a:latin typeface="Times New Roman" pitchFamily="18" charset="0"/>
                          <a:cs typeface="Times New Roman" pitchFamily="18" charset="0"/>
                        </a:rPr>
                        <a:t> </a:t>
                      </a:r>
                      <a:r>
                        <a:rPr lang="vi-VN" sz="1500" spc="-50" baseline="0" dirty="0">
                          <a:effectLst/>
                          <a:latin typeface="Times New Roman" pitchFamily="18" charset="0"/>
                          <a:cs typeface="Times New Roman" pitchFamily="18" charset="0"/>
                        </a:rPr>
                        <a:t>1941).</a:t>
                      </a:r>
                      <a:endParaRPr lang="en-US" sz="1500" spc="-50" baseline="0" dirty="0">
                        <a:effectLst/>
                        <a:latin typeface="Times New Roman" pitchFamily="18" charset="0"/>
                        <a:cs typeface="Times New Roman" pitchFamily="18" charset="0"/>
                      </a:endParaRPr>
                    </a:p>
                    <a:p>
                      <a:pPr algn="just">
                        <a:lnSpc>
                          <a:spcPct val="130000"/>
                        </a:lnSpc>
                        <a:spcBef>
                          <a:spcPts val="0"/>
                        </a:spcBef>
                        <a:spcAft>
                          <a:spcPts val="0"/>
                        </a:spcAft>
                      </a:pPr>
                      <a:r>
                        <a:rPr lang="en-US" sz="1500" b="1" dirty="0">
                          <a:effectLst/>
                          <a:latin typeface="Times New Roman" pitchFamily="18" charset="0"/>
                          <a:cs typeface="Times New Roman" pitchFamily="18" charset="0"/>
                        </a:rPr>
                        <a:t>-</a:t>
                      </a:r>
                      <a:r>
                        <a:rPr lang="vi-VN" sz="1500" b="1"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Châu Âu và Mĩ giữa hai cuộc chiến tranh thế giới (1918</a:t>
                      </a:r>
                      <a:r>
                        <a:rPr lang="en-US" sz="150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a:t>
                      </a:r>
                      <a:r>
                        <a:rPr lang="en-US" sz="150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1939).</a:t>
                      </a:r>
                    </a:p>
                    <a:p>
                      <a:pPr algn="just">
                        <a:lnSpc>
                          <a:spcPct val="130000"/>
                        </a:lnSpc>
                        <a:spcBef>
                          <a:spcPts val="0"/>
                        </a:spcBef>
                        <a:spcAft>
                          <a:spcPts val="0"/>
                        </a:spcAft>
                      </a:pPr>
                      <a:r>
                        <a:rPr lang="en-US" sz="1500" b="1"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Châu Á giữa hai cuộc chiến tranh thế giới (1918</a:t>
                      </a:r>
                      <a:r>
                        <a:rPr lang="en-US" sz="150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a:t>
                      </a:r>
                      <a:r>
                        <a:rPr lang="en-US" sz="150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1939).</a:t>
                      </a:r>
                    </a:p>
                    <a:p>
                      <a:pPr algn="just">
                        <a:lnSpc>
                          <a:spcPct val="130000"/>
                        </a:lnSpc>
                        <a:spcBef>
                          <a:spcPts val="0"/>
                        </a:spcBef>
                        <a:spcAft>
                          <a:spcPts val="0"/>
                        </a:spcAft>
                      </a:pPr>
                      <a:r>
                        <a:rPr lang="en-US" sz="1500" b="1" spc="-30" baseline="0" dirty="0">
                          <a:effectLst/>
                          <a:latin typeface="Times New Roman" pitchFamily="18" charset="0"/>
                          <a:cs typeface="Times New Roman" pitchFamily="18" charset="0"/>
                        </a:rPr>
                        <a:t>- </a:t>
                      </a:r>
                      <a:r>
                        <a:rPr lang="vi-VN" sz="1500" spc="-30" baseline="0" dirty="0">
                          <a:effectLst/>
                          <a:latin typeface="Times New Roman" pitchFamily="18" charset="0"/>
                          <a:cs typeface="Times New Roman" pitchFamily="18" charset="0"/>
                        </a:rPr>
                        <a:t>Chiến tranh thế giới thứ hai (1939</a:t>
                      </a:r>
                      <a:r>
                        <a:rPr lang="en-US" sz="1500" spc="-30" baseline="0" dirty="0">
                          <a:effectLst/>
                          <a:latin typeface="Times New Roman" pitchFamily="18" charset="0"/>
                          <a:cs typeface="Times New Roman" pitchFamily="18" charset="0"/>
                        </a:rPr>
                        <a:t> </a:t>
                      </a:r>
                      <a:r>
                        <a:rPr lang="vi-VN" sz="1500" spc="-30" baseline="0" dirty="0">
                          <a:effectLst/>
                          <a:latin typeface="Times New Roman" pitchFamily="18" charset="0"/>
                          <a:cs typeface="Times New Roman" pitchFamily="18" charset="0"/>
                        </a:rPr>
                        <a:t>-</a:t>
                      </a:r>
                      <a:r>
                        <a:rPr lang="en-US" sz="1500" spc="-30" baseline="0" dirty="0">
                          <a:effectLst/>
                          <a:latin typeface="Times New Roman" pitchFamily="18" charset="0"/>
                          <a:cs typeface="Times New Roman" pitchFamily="18" charset="0"/>
                        </a:rPr>
                        <a:t> </a:t>
                      </a:r>
                      <a:r>
                        <a:rPr lang="vi-VN" sz="1500" spc="-30" baseline="0" dirty="0">
                          <a:effectLst/>
                          <a:latin typeface="Times New Roman" pitchFamily="18" charset="0"/>
                          <a:cs typeface="Times New Roman" pitchFamily="18" charset="0"/>
                        </a:rPr>
                        <a:t>1945). </a:t>
                      </a:r>
                    </a:p>
                    <a:p>
                      <a:pPr algn="just">
                        <a:lnSpc>
                          <a:spcPct val="130000"/>
                        </a:lnSpc>
                        <a:spcBef>
                          <a:spcPts val="0"/>
                        </a:spcBef>
                        <a:spcAft>
                          <a:spcPts val="0"/>
                        </a:spcAft>
                      </a:pPr>
                      <a:r>
                        <a:rPr lang="en-US" sz="1500" b="1"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Sự phát triển văn hoá, </a:t>
                      </a:r>
                      <a:r>
                        <a:rPr lang="en-US" sz="1500" dirty="0">
                          <a:effectLst/>
                          <a:latin typeface="Times New Roman" pitchFamily="18" charset="0"/>
                          <a:cs typeface="Times New Roman" pitchFamily="18" charset="0"/>
                        </a:rPr>
                        <a:t>khoa</a:t>
                      </a:r>
                      <a:r>
                        <a:rPr lang="en-US" sz="1500" baseline="0" dirty="0">
                          <a:effectLst/>
                          <a:latin typeface="Times New Roman" pitchFamily="18" charset="0"/>
                          <a:cs typeface="Times New Roman" pitchFamily="18" charset="0"/>
                        </a:rPr>
                        <a:t> </a:t>
                      </a:r>
                      <a:r>
                        <a:rPr lang="en-US" sz="1500" baseline="0" dirty="0" err="1">
                          <a:effectLst/>
                          <a:latin typeface="Times New Roman" pitchFamily="18" charset="0"/>
                          <a:cs typeface="Times New Roman" pitchFamily="18" charset="0"/>
                        </a:rPr>
                        <a:t>học</a:t>
                      </a:r>
                      <a:r>
                        <a:rPr lang="en-US" sz="1500" baseline="0" dirty="0">
                          <a:effectLst/>
                          <a:latin typeface="Times New Roman" pitchFamily="18" charset="0"/>
                          <a:cs typeface="Times New Roman" pitchFamily="18" charset="0"/>
                        </a:rPr>
                        <a:t> </a:t>
                      </a:r>
                      <a:r>
                        <a:rPr lang="en-US" sz="1500" baseline="0" dirty="0" err="1">
                          <a:effectLst/>
                          <a:latin typeface="Times New Roman" pitchFamily="18" charset="0"/>
                          <a:cs typeface="Times New Roman" pitchFamily="18" charset="0"/>
                        </a:rPr>
                        <a:t>kĩ</a:t>
                      </a:r>
                      <a:r>
                        <a:rPr lang="en-US" sz="1500" baseline="0" dirty="0">
                          <a:effectLst/>
                          <a:latin typeface="Times New Roman" pitchFamily="18" charset="0"/>
                          <a:cs typeface="Times New Roman" pitchFamily="18" charset="0"/>
                        </a:rPr>
                        <a:t> </a:t>
                      </a:r>
                      <a:r>
                        <a:rPr lang="en-US" sz="1500" baseline="0" dirty="0" err="1">
                          <a:effectLst/>
                          <a:latin typeface="Times New Roman" pitchFamily="18" charset="0"/>
                          <a:cs typeface="Times New Roman" pitchFamily="18" charset="0"/>
                        </a:rPr>
                        <a:t>thuật</a:t>
                      </a:r>
                      <a:r>
                        <a:rPr lang="vi-VN" sz="1500" dirty="0">
                          <a:effectLst/>
                          <a:latin typeface="Times New Roman" pitchFamily="18" charset="0"/>
                          <a:cs typeface="Times New Roman" pitchFamily="18" charset="0"/>
                        </a:rPr>
                        <a:t> thế giới nửa đầu thế kỉ XX.</a:t>
                      </a:r>
                      <a:endParaRPr lang="en-US" sz="1500" dirty="0">
                        <a:effectLst/>
                        <a:latin typeface="Times New Roman" pitchFamily="18" charset="0"/>
                        <a:cs typeface="Times New Roman"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lang="en-US" sz="1500" b="0" dirty="0">
                          <a:effectLst/>
                          <a:latin typeface="Times New Roman" pitchFamily="18" charset="0"/>
                          <a:cs typeface="Times New Roman" pitchFamily="18" charset="0"/>
                        </a:rPr>
                        <a:t>2. </a:t>
                      </a:r>
                      <a:r>
                        <a:rPr lang="vi-VN" sz="1500" b="0" dirty="0">
                          <a:effectLst/>
                          <a:latin typeface="Times New Roman" pitchFamily="18" charset="0"/>
                          <a:cs typeface="Times New Roman" pitchFamily="18" charset="0"/>
                        </a:rPr>
                        <a:t>Lịch sử Việt Nam từ 1858</a:t>
                      </a:r>
                      <a:r>
                        <a:rPr lang="en-US" sz="1500" b="0" dirty="0">
                          <a:effectLst/>
                          <a:latin typeface="Times New Roman" pitchFamily="18" charset="0"/>
                          <a:cs typeface="Times New Roman" pitchFamily="18" charset="0"/>
                        </a:rPr>
                        <a:t> </a:t>
                      </a:r>
                      <a:r>
                        <a:rPr lang="vi-VN" sz="1500" b="0" dirty="0">
                          <a:effectLst/>
                          <a:latin typeface="Times New Roman" pitchFamily="18" charset="0"/>
                          <a:cs typeface="Times New Roman" pitchFamily="18" charset="0"/>
                        </a:rPr>
                        <a:t>-</a:t>
                      </a:r>
                      <a:r>
                        <a:rPr lang="en-US" sz="1500" b="0" dirty="0">
                          <a:effectLst/>
                          <a:latin typeface="Times New Roman" pitchFamily="18" charset="0"/>
                          <a:cs typeface="Times New Roman" pitchFamily="18" charset="0"/>
                        </a:rPr>
                        <a:t> </a:t>
                      </a:r>
                      <a:r>
                        <a:rPr lang="vi-VN" sz="1500" b="0" dirty="0">
                          <a:effectLst/>
                          <a:latin typeface="Times New Roman" pitchFamily="18" charset="0"/>
                          <a:cs typeface="Times New Roman" pitchFamily="18" charset="0"/>
                        </a:rPr>
                        <a:t>1918</a:t>
                      </a:r>
                      <a:endParaRPr lang="en-US" sz="1500" b="0" dirty="0">
                        <a:effectLst/>
                        <a:latin typeface="Times New Roman" pitchFamily="18" charset="0"/>
                        <a:cs typeface="Times New Roman" pitchFamily="18" charset="0"/>
                      </a:endParaRPr>
                    </a:p>
                    <a:p>
                      <a:pPr algn="just">
                        <a:lnSpc>
                          <a:spcPct val="130000"/>
                        </a:lnSpc>
                        <a:spcBef>
                          <a:spcPts val="0"/>
                        </a:spcBef>
                        <a:spcAft>
                          <a:spcPts val="0"/>
                        </a:spcAft>
                      </a:pPr>
                      <a:r>
                        <a:rPr lang="en-US" sz="1500" b="1" dirty="0">
                          <a:effectLst/>
                          <a:latin typeface="Times New Roman" pitchFamily="18" charset="0"/>
                          <a:cs typeface="Times New Roman" pitchFamily="18" charset="0"/>
                        </a:rPr>
                        <a:t>-</a:t>
                      </a:r>
                      <a:r>
                        <a:rPr lang="vi-VN" sz="1500" b="1" dirty="0">
                          <a:effectLst/>
                          <a:latin typeface="Times New Roman" pitchFamily="18" charset="0"/>
                          <a:cs typeface="Times New Roman" pitchFamily="18" charset="0"/>
                        </a:rPr>
                        <a:t> </a:t>
                      </a:r>
                      <a:r>
                        <a:rPr lang="vi-VN" sz="1500" b="0" dirty="0">
                          <a:effectLst/>
                          <a:latin typeface="Times New Roman" pitchFamily="18" charset="0"/>
                          <a:cs typeface="Times New Roman" pitchFamily="18" charset="0"/>
                        </a:rPr>
                        <a:t>Cuộc kháng chiến chống </a:t>
                      </a:r>
                      <a:r>
                        <a:rPr lang="en-US" sz="1500" b="0" dirty="0" err="1">
                          <a:effectLst/>
                          <a:latin typeface="Times New Roman" pitchFamily="18" charset="0"/>
                          <a:cs typeface="Times New Roman" pitchFamily="18" charset="0"/>
                        </a:rPr>
                        <a:t>thực</a:t>
                      </a:r>
                      <a:r>
                        <a:rPr lang="en-US" sz="1500" b="0" baseline="0" dirty="0">
                          <a:effectLst/>
                          <a:latin typeface="Times New Roman" pitchFamily="18" charset="0"/>
                          <a:cs typeface="Times New Roman" pitchFamily="18" charset="0"/>
                        </a:rPr>
                        <a:t> </a:t>
                      </a:r>
                      <a:r>
                        <a:rPr lang="en-US" sz="1500" b="0" baseline="0" dirty="0" err="1">
                          <a:effectLst/>
                          <a:latin typeface="Times New Roman" pitchFamily="18" charset="0"/>
                          <a:cs typeface="Times New Roman" pitchFamily="18" charset="0"/>
                        </a:rPr>
                        <a:t>dân</a:t>
                      </a:r>
                      <a:r>
                        <a:rPr lang="vi-VN" sz="1500" b="0" dirty="0">
                          <a:effectLst/>
                          <a:latin typeface="Times New Roman" pitchFamily="18" charset="0"/>
                          <a:cs typeface="Times New Roman" pitchFamily="18" charset="0"/>
                        </a:rPr>
                        <a:t> Pháp từ năm 1858 đến cuối thế kỉ XIX</a:t>
                      </a:r>
                      <a:r>
                        <a:rPr lang="vi-VN" sz="1500" dirty="0">
                          <a:effectLst/>
                          <a:latin typeface="Times New Roman" pitchFamily="18" charset="0"/>
                          <a:cs typeface="Times New Roman" pitchFamily="18" charset="0"/>
                        </a:rPr>
                        <a:t>.</a:t>
                      </a:r>
                      <a:endParaRPr lang="en-US" sz="1500" dirty="0">
                        <a:effectLst/>
                        <a:latin typeface="Times New Roman" pitchFamily="18" charset="0"/>
                        <a:cs typeface="Times New Roman" pitchFamily="18" charset="0"/>
                      </a:endParaRPr>
                    </a:p>
                    <a:p>
                      <a:pPr algn="just">
                        <a:lnSpc>
                          <a:spcPct val="130000"/>
                        </a:lnSpc>
                        <a:spcBef>
                          <a:spcPts val="0"/>
                        </a:spcBef>
                        <a:spcAft>
                          <a:spcPts val="0"/>
                        </a:spcAft>
                      </a:pPr>
                      <a:r>
                        <a:rPr lang="en-US" sz="1500" b="1" dirty="0">
                          <a:effectLst/>
                          <a:latin typeface="Times New Roman" pitchFamily="18" charset="0"/>
                          <a:cs typeface="Times New Roman" pitchFamily="18" charset="0"/>
                        </a:rPr>
                        <a:t>-</a:t>
                      </a:r>
                      <a:r>
                        <a:rPr lang="vi-VN" sz="1500" b="1" dirty="0">
                          <a:effectLst/>
                          <a:latin typeface="Times New Roman" pitchFamily="18" charset="0"/>
                          <a:cs typeface="Times New Roman" pitchFamily="18" charset="0"/>
                        </a:rPr>
                        <a:t> </a:t>
                      </a:r>
                      <a:r>
                        <a:rPr lang="vi-VN" sz="1500" b="0" dirty="0">
                          <a:effectLst/>
                          <a:latin typeface="Times New Roman" pitchFamily="18" charset="0"/>
                          <a:cs typeface="Times New Roman" pitchFamily="18" charset="0"/>
                        </a:rPr>
                        <a:t>Xã hội Việt Nam từ năm 1897</a:t>
                      </a:r>
                      <a:r>
                        <a:rPr lang="en-US" sz="1500" b="0" dirty="0">
                          <a:effectLst/>
                          <a:latin typeface="Times New Roman" pitchFamily="18" charset="0"/>
                          <a:cs typeface="Times New Roman" pitchFamily="18" charset="0"/>
                        </a:rPr>
                        <a:t> </a:t>
                      </a:r>
                      <a:r>
                        <a:rPr lang="vi-VN" sz="1500" b="0" dirty="0">
                          <a:effectLst/>
                          <a:latin typeface="Times New Roman" pitchFamily="18" charset="0"/>
                          <a:cs typeface="Times New Roman" pitchFamily="18" charset="0"/>
                        </a:rPr>
                        <a:t>–</a:t>
                      </a:r>
                      <a:r>
                        <a:rPr lang="en-US" sz="1500" b="0" dirty="0">
                          <a:effectLst/>
                          <a:latin typeface="Times New Roman" pitchFamily="18" charset="0"/>
                          <a:cs typeface="Times New Roman" pitchFamily="18" charset="0"/>
                        </a:rPr>
                        <a:t> </a:t>
                      </a:r>
                      <a:r>
                        <a:rPr lang="vi-VN" sz="1500" b="0" dirty="0">
                          <a:effectLst/>
                          <a:latin typeface="Times New Roman" pitchFamily="18" charset="0"/>
                          <a:cs typeface="Times New Roman" pitchFamily="18" charset="0"/>
                        </a:rPr>
                        <a:t>1918</a:t>
                      </a:r>
                      <a:r>
                        <a:rPr lang="en-US" sz="1500" b="0" dirty="0">
                          <a:effectLst/>
                          <a:latin typeface="Times New Roman" pitchFamily="18" charset="0"/>
                          <a:cs typeface="Times New Roman" pitchFamily="18" charset="0"/>
                        </a:rPr>
                        <a:t>.</a:t>
                      </a:r>
                      <a:endParaRPr lang="vi-VN" sz="1500" dirty="0">
                        <a:effectLst/>
                        <a:latin typeface="Times New Roman" pitchFamily="18" charset="0"/>
                        <a:cs typeface="Times New Roman" pitchFamily="18" charset="0"/>
                      </a:endParaRPr>
                    </a:p>
                    <a:p>
                      <a:pPr algn="just">
                        <a:lnSpc>
                          <a:spcPct val="130000"/>
                        </a:lnSpc>
                        <a:spcBef>
                          <a:spcPts val="0"/>
                        </a:spcBef>
                        <a:spcAft>
                          <a:spcPts val="0"/>
                        </a:spcAft>
                      </a:pPr>
                      <a:endParaRPr lang="en-US" sz="1500" dirty="0">
                        <a:effectLst/>
                        <a:latin typeface="Myriad Pro" pitchFamily="34" charset="0"/>
                        <a:ea typeface="Calibri"/>
                        <a:cs typeface="Times New Roman"/>
                      </a:endParaRPr>
                    </a:p>
                  </a:txBody>
                  <a:tcPr marL="39340" marR="39340" marT="0" marB="0"/>
                </a:tc>
                <a:tc>
                  <a:txBody>
                    <a:bodyPr/>
                    <a:lstStyle/>
                    <a:p>
                      <a:pPr algn="just">
                        <a:lnSpc>
                          <a:spcPct val="117000"/>
                        </a:lnSpc>
                        <a:spcBef>
                          <a:spcPts val="480"/>
                        </a:spcBef>
                        <a:spcAft>
                          <a:spcPts val="480"/>
                        </a:spcAft>
                      </a:pPr>
                      <a:r>
                        <a:rPr lang="en-US" sz="1500" b="1" dirty="0">
                          <a:effectLst/>
                          <a:latin typeface="Times New Roman" pitchFamily="18" charset="0"/>
                          <a:cs typeface="Times New Roman" pitchFamily="18" charset="0"/>
                        </a:rPr>
                        <a:t>-</a:t>
                      </a:r>
                      <a:r>
                        <a:rPr lang="vi-VN" sz="1500" b="1" dirty="0">
                          <a:effectLst/>
                          <a:latin typeface="Times New Roman" pitchFamily="18" charset="0"/>
                          <a:cs typeface="Times New Roman" pitchFamily="18" charset="0"/>
                        </a:rPr>
                        <a:t> </a:t>
                      </a:r>
                      <a:r>
                        <a:rPr lang="vi-VN" sz="1500" b="0" dirty="0">
                          <a:effectLst/>
                          <a:latin typeface="Times New Roman" pitchFamily="18" charset="0"/>
                          <a:cs typeface="Times New Roman" pitchFamily="18" charset="0"/>
                        </a:rPr>
                        <a:t>Châu</a:t>
                      </a:r>
                      <a:r>
                        <a:rPr lang="vi-VN" sz="1500" dirty="0">
                          <a:effectLst/>
                          <a:latin typeface="Times New Roman" pitchFamily="18" charset="0"/>
                          <a:cs typeface="Times New Roman" pitchFamily="18" charset="0"/>
                        </a:rPr>
                        <a:t> Âu và Bắc Mỹ từ nửa sau thế kỉ XVI đến thế kỉ XVIII.</a:t>
                      </a:r>
                      <a:endParaRPr lang="en-US" sz="1500" dirty="0">
                        <a:effectLst/>
                        <a:latin typeface="Times New Roman" pitchFamily="18" charset="0"/>
                        <a:cs typeface="Times New Roman" pitchFamily="18" charset="0"/>
                      </a:endParaRPr>
                    </a:p>
                    <a:p>
                      <a:pPr algn="just">
                        <a:lnSpc>
                          <a:spcPct val="117000"/>
                        </a:lnSpc>
                        <a:spcBef>
                          <a:spcPts val="480"/>
                        </a:spcBef>
                        <a:spcAft>
                          <a:spcPts val="480"/>
                        </a:spcAft>
                      </a:pPr>
                      <a:r>
                        <a:rPr lang="en-US" sz="1500" b="1" dirty="0">
                          <a:effectLst/>
                          <a:latin typeface="Times New Roman" pitchFamily="18" charset="0"/>
                          <a:cs typeface="Times New Roman" pitchFamily="18" charset="0"/>
                        </a:rPr>
                        <a:t>-</a:t>
                      </a:r>
                      <a:r>
                        <a:rPr lang="vi-VN" sz="1500" dirty="0">
                          <a:effectLst/>
                          <a:latin typeface="Times New Roman" pitchFamily="18" charset="0"/>
                          <a:cs typeface="Times New Roman" pitchFamily="18" charset="0"/>
                        </a:rPr>
                        <a:t> Đông Nam Á từ nửa sau thế kỉ XVI đến thế kỉ XVIII.</a:t>
                      </a:r>
                      <a:endParaRPr lang="en-US" sz="1500" dirty="0">
                        <a:effectLst/>
                        <a:latin typeface="Times New Roman" pitchFamily="18" charset="0"/>
                        <a:cs typeface="Times New Roman" pitchFamily="18" charset="0"/>
                      </a:endParaRPr>
                    </a:p>
                    <a:p>
                      <a:pPr algn="just">
                        <a:lnSpc>
                          <a:spcPct val="117000"/>
                        </a:lnSpc>
                        <a:spcBef>
                          <a:spcPts val="480"/>
                        </a:spcBef>
                        <a:spcAft>
                          <a:spcPts val="480"/>
                        </a:spcAft>
                      </a:pPr>
                      <a:r>
                        <a:rPr lang="en-US" sz="1500" b="1" dirty="0">
                          <a:effectLst/>
                          <a:latin typeface="Times New Roman" pitchFamily="18" charset="0"/>
                          <a:cs typeface="Times New Roman" pitchFamily="18" charset="0"/>
                        </a:rPr>
                        <a:t>-</a:t>
                      </a:r>
                      <a:r>
                        <a:rPr lang="vi-VN" sz="1500" b="1"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Việt Nam từ đầu thế kỉ XVI đến thế kỉ XVIII. </a:t>
                      </a:r>
                      <a:endParaRPr lang="en-US" sz="1500" dirty="0">
                        <a:effectLst/>
                        <a:latin typeface="Times New Roman" pitchFamily="18" charset="0"/>
                        <a:cs typeface="Times New Roman" pitchFamily="18" charset="0"/>
                      </a:endParaRPr>
                    </a:p>
                    <a:p>
                      <a:pPr algn="just">
                        <a:lnSpc>
                          <a:spcPct val="117000"/>
                        </a:lnSpc>
                        <a:spcBef>
                          <a:spcPts val="480"/>
                        </a:spcBef>
                        <a:spcAft>
                          <a:spcPts val="480"/>
                        </a:spcAft>
                      </a:pPr>
                      <a:r>
                        <a:rPr lang="en-US" sz="1500" b="1" dirty="0">
                          <a:effectLst/>
                          <a:latin typeface="Times New Roman" pitchFamily="18" charset="0"/>
                          <a:cs typeface="Times New Roman" pitchFamily="18" charset="0"/>
                        </a:rPr>
                        <a:t>-</a:t>
                      </a:r>
                      <a:r>
                        <a:rPr lang="vi-VN" sz="1500" b="1" dirty="0">
                          <a:effectLst/>
                          <a:latin typeface="Times New Roman" pitchFamily="18" charset="0"/>
                          <a:cs typeface="Times New Roman" pitchFamily="18" charset="0"/>
                        </a:rPr>
                        <a:t> </a:t>
                      </a:r>
                      <a:r>
                        <a:rPr lang="vi-VN" sz="1500" b="0" dirty="0">
                          <a:effectLst/>
                          <a:latin typeface="Times New Roman" pitchFamily="18" charset="0"/>
                          <a:cs typeface="Times New Roman" pitchFamily="18" charset="0"/>
                        </a:rPr>
                        <a:t>Châu</a:t>
                      </a:r>
                      <a:r>
                        <a:rPr lang="vi-VN" sz="1500" dirty="0">
                          <a:effectLst/>
                          <a:latin typeface="Times New Roman" pitchFamily="18" charset="0"/>
                          <a:cs typeface="Times New Roman" pitchFamily="18" charset="0"/>
                        </a:rPr>
                        <a:t> Âu và nước Mỹ từ cuối thế kỉ XVIII đến đầu thế kỉ XX,</a:t>
                      </a:r>
                      <a:endParaRPr lang="en-US" sz="1500" dirty="0">
                        <a:effectLst/>
                        <a:latin typeface="Times New Roman" pitchFamily="18" charset="0"/>
                        <a:cs typeface="Times New Roman" pitchFamily="18" charset="0"/>
                      </a:endParaRPr>
                    </a:p>
                    <a:p>
                      <a:pPr algn="just">
                        <a:lnSpc>
                          <a:spcPct val="117000"/>
                        </a:lnSpc>
                        <a:spcBef>
                          <a:spcPts val="480"/>
                        </a:spcBef>
                        <a:spcAft>
                          <a:spcPts val="480"/>
                        </a:spcAft>
                      </a:pPr>
                      <a:r>
                        <a:rPr lang="en-US" sz="1500" b="1" dirty="0">
                          <a:effectLst/>
                          <a:latin typeface="Times New Roman" pitchFamily="18" charset="0"/>
                          <a:cs typeface="Times New Roman" pitchFamily="18" charset="0"/>
                        </a:rPr>
                        <a:t>-</a:t>
                      </a:r>
                      <a:r>
                        <a:rPr lang="vi-VN" sz="1500" dirty="0">
                          <a:effectLst/>
                          <a:latin typeface="Times New Roman" pitchFamily="18" charset="0"/>
                          <a:cs typeface="Times New Roman" pitchFamily="18" charset="0"/>
                        </a:rPr>
                        <a:t> Sự phát triển của khoa học, kĩ thuật, văn học, nghệ thuật trong các thế kỉ XVIII</a:t>
                      </a:r>
                      <a:r>
                        <a:rPr lang="en-US" sz="150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a:t>
                      </a:r>
                      <a:r>
                        <a:rPr lang="en-US" sz="150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XIX.</a:t>
                      </a:r>
                      <a:endParaRPr lang="en-US" sz="1500" dirty="0">
                        <a:effectLst/>
                        <a:latin typeface="Times New Roman" pitchFamily="18" charset="0"/>
                        <a:cs typeface="Times New Roman" pitchFamily="18" charset="0"/>
                      </a:endParaRPr>
                    </a:p>
                    <a:p>
                      <a:pPr algn="just">
                        <a:lnSpc>
                          <a:spcPct val="117000"/>
                        </a:lnSpc>
                        <a:spcBef>
                          <a:spcPts val="480"/>
                        </a:spcBef>
                        <a:spcAft>
                          <a:spcPts val="480"/>
                        </a:spcAft>
                      </a:pPr>
                      <a:r>
                        <a:rPr lang="en-US" sz="1500" b="1" dirty="0">
                          <a:effectLst/>
                          <a:latin typeface="Times New Roman" pitchFamily="18" charset="0"/>
                          <a:cs typeface="Times New Roman" pitchFamily="18" charset="0"/>
                        </a:rPr>
                        <a:t>-</a:t>
                      </a:r>
                      <a:r>
                        <a:rPr lang="vi-VN" sz="1500" dirty="0">
                          <a:effectLst/>
                          <a:latin typeface="Times New Roman" pitchFamily="18" charset="0"/>
                          <a:cs typeface="Times New Roman" pitchFamily="18" charset="0"/>
                        </a:rPr>
                        <a:t> Châu Á từ nửa sau thế kỉ XIX </a:t>
                      </a:r>
                      <a:r>
                        <a:rPr lang="en-US" sz="1500" dirty="0" err="1">
                          <a:effectLst/>
                          <a:latin typeface="Times New Roman" pitchFamily="18" charset="0"/>
                          <a:cs typeface="Times New Roman" pitchFamily="18" charset="0"/>
                        </a:rPr>
                        <a:t>đến</a:t>
                      </a:r>
                      <a:r>
                        <a:rPr lang="en-US" sz="1500" baseline="0" dirty="0">
                          <a:effectLst/>
                          <a:latin typeface="Times New Roman" pitchFamily="18" charset="0"/>
                          <a:cs typeface="Times New Roman" pitchFamily="18" charset="0"/>
                        </a:rPr>
                        <a:t> </a:t>
                      </a:r>
                      <a:r>
                        <a:rPr lang="vi-VN" sz="1500" dirty="0">
                          <a:effectLst/>
                          <a:latin typeface="Times New Roman" pitchFamily="18" charset="0"/>
                          <a:cs typeface="Times New Roman" pitchFamily="18" charset="0"/>
                        </a:rPr>
                        <a:t>đầu thế kỉ XX.</a:t>
                      </a:r>
                      <a:endParaRPr lang="en-US" sz="1500" dirty="0">
                        <a:effectLst/>
                        <a:latin typeface="Times New Roman" pitchFamily="18" charset="0"/>
                        <a:cs typeface="Times New Roman" pitchFamily="18" charset="0"/>
                      </a:endParaRPr>
                    </a:p>
                    <a:p>
                      <a:pPr marL="0" marR="0" indent="0" algn="just" defTabSz="914400" rtl="0" eaLnBrk="1" fontAlgn="auto" latinLnBrk="0" hangingPunct="1">
                        <a:lnSpc>
                          <a:spcPct val="117000"/>
                        </a:lnSpc>
                        <a:spcBef>
                          <a:spcPts val="0"/>
                        </a:spcBef>
                        <a:spcAft>
                          <a:spcPts val="0"/>
                        </a:spcAft>
                        <a:buClrTx/>
                        <a:buSzTx/>
                        <a:buFontTx/>
                        <a:buNone/>
                        <a:tabLst/>
                        <a:defRPr/>
                      </a:pPr>
                      <a:r>
                        <a:rPr lang="en-US" sz="1500" b="1" dirty="0">
                          <a:effectLst/>
                          <a:latin typeface="Times New Roman" pitchFamily="18" charset="0"/>
                          <a:cs typeface="Times New Roman" pitchFamily="18" charset="0"/>
                        </a:rPr>
                        <a:t>-</a:t>
                      </a:r>
                      <a:r>
                        <a:rPr lang="vi-VN" sz="1500" dirty="0">
                          <a:effectLst/>
                          <a:latin typeface="Times New Roman" pitchFamily="18" charset="0"/>
                          <a:cs typeface="Times New Roman" pitchFamily="18" charset="0"/>
                        </a:rPr>
                        <a:t> Việt Nam từ thế kỉ XIX đến đầu thế kỉ XX. </a:t>
                      </a:r>
                    </a:p>
                    <a:p>
                      <a:pPr algn="just">
                        <a:lnSpc>
                          <a:spcPct val="117000"/>
                        </a:lnSpc>
                        <a:spcBef>
                          <a:spcPts val="0"/>
                        </a:spcBef>
                        <a:spcAft>
                          <a:spcPts val="0"/>
                        </a:spcAft>
                      </a:pPr>
                      <a:endParaRPr lang="en-US" sz="1500" dirty="0">
                        <a:effectLst/>
                        <a:latin typeface="Myriad Pro" pitchFamily="34" charset="0"/>
                      </a:endParaRPr>
                    </a:p>
                  </a:txBody>
                  <a:tcPr marL="39340" marR="39340" marT="0" marB="0"/>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37EC36C6-A16D-4F2E-B029-724C109FED4B}"/>
              </a:ext>
            </a:extLst>
          </p:cNvPr>
          <p:cNvSpPr txBox="1"/>
          <p:nvPr/>
        </p:nvSpPr>
        <p:spPr>
          <a:xfrm>
            <a:off x="946715" y="720379"/>
            <a:ext cx="10044748" cy="646331"/>
          </a:xfrm>
          <a:prstGeom prst="rect">
            <a:avLst/>
          </a:prstGeom>
          <a:noFill/>
        </p:spPr>
        <p:txBody>
          <a:bodyPr wrap="square">
            <a:spAutoFit/>
          </a:bodyPr>
          <a:lstStyle/>
          <a:p>
            <a:r>
              <a:rPr lang="vi-VN" altLang="en-US" b="1" dirty="0">
                <a:latin typeface="+mn-lt"/>
              </a:rPr>
              <a:t>So </a:t>
            </a:r>
            <a:r>
              <a:rPr lang="en-US" altLang="en-US" b="1" dirty="0" err="1"/>
              <a:t>với</a:t>
            </a:r>
            <a:r>
              <a:rPr lang="vi-VN" altLang="en-US" b="1" dirty="0"/>
              <a:t> </a:t>
            </a:r>
            <a:r>
              <a:rPr lang="vi-VN" altLang="en-US" b="1" dirty="0">
                <a:latin typeface="+mn-lt"/>
              </a:rPr>
              <a:t>chương trình (CT) môn học hiện hành, CT 2018 </a:t>
            </a:r>
            <a:r>
              <a:rPr lang="en-US" altLang="en-US" b="1" dirty="0" err="1"/>
              <a:t>có</a:t>
            </a:r>
            <a:r>
              <a:rPr lang="en-US" altLang="en-US" b="1" dirty="0"/>
              <a:t> </a:t>
            </a:r>
            <a:r>
              <a:rPr lang="en-US" altLang="en-US" b="1" dirty="0" err="1"/>
              <a:t>thời</a:t>
            </a:r>
            <a:r>
              <a:rPr lang="en-US" altLang="en-US" b="1" dirty="0"/>
              <a:t> </a:t>
            </a:r>
            <a:r>
              <a:rPr lang="en-US" altLang="en-US" b="1" dirty="0" err="1"/>
              <a:t>lượng</a:t>
            </a:r>
            <a:r>
              <a:rPr lang="en-US" altLang="en-US" b="1" dirty="0"/>
              <a:t> </a:t>
            </a:r>
            <a:r>
              <a:rPr lang="en-US" altLang="en-US" b="1" dirty="0" err="1"/>
              <a:t>tương</a:t>
            </a:r>
            <a:r>
              <a:rPr lang="en-US" altLang="en-US" b="1" dirty="0"/>
              <a:t> </a:t>
            </a:r>
            <a:r>
              <a:rPr lang="en-US" altLang="en-US" b="1" dirty="0" err="1"/>
              <a:t>đương</a:t>
            </a:r>
            <a:r>
              <a:rPr lang="en-US" altLang="en-US" b="1" dirty="0"/>
              <a:t> </a:t>
            </a:r>
            <a:r>
              <a:rPr lang="en-US" altLang="en-US" b="1" dirty="0" err="1"/>
              <a:t>nhưng</a:t>
            </a:r>
            <a:r>
              <a:rPr lang="en-US" altLang="en-US" b="1" dirty="0"/>
              <a:t> </a:t>
            </a:r>
            <a:r>
              <a:rPr lang="en-US" altLang="en-US" b="1" dirty="0" err="1"/>
              <a:t>nội</a:t>
            </a:r>
            <a:r>
              <a:rPr lang="en-US" altLang="en-US" b="1" dirty="0"/>
              <a:t> dung </a:t>
            </a:r>
            <a:r>
              <a:rPr lang="vi-VN" altLang="en-US" b="1" dirty="0"/>
              <a:t>có những điểm khác biệt sau:</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DAF0500-0EAC-4DA3-8829-489D516A50BB}" type="slidenum">
              <a:rPr lang="en-US" altLang="zh-CN" smtClean="0">
                <a:solidFill>
                  <a:srgbClr val="898989"/>
                </a:solidFill>
                <a:latin typeface="Calibri" pitchFamily="34" charset="0"/>
                <a:cs typeface="等线"/>
              </a:rPr>
              <a:pPr/>
              <a:t>24</a:t>
            </a:fld>
            <a:endParaRPr lang="en-US" altLang="zh-CN">
              <a:solidFill>
                <a:srgbClr val="898989"/>
              </a:solidFill>
              <a:latin typeface="Calibri" pitchFamily="34" charset="0"/>
              <a:cs typeface="等线"/>
            </a:endParaRPr>
          </a:p>
        </p:txBody>
      </p:sp>
      <p:sp>
        <p:nvSpPr>
          <p:cNvPr id="24580"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58297312-5F8B-45F1-9423-A42BF214C55B}" type="slidenum">
              <a:rPr lang="en-US" altLang="zh-CN" sz="1200">
                <a:solidFill>
                  <a:srgbClr val="898989"/>
                </a:solidFill>
                <a:latin typeface="Calibri" pitchFamily="34" charset="0"/>
                <a:cs typeface="等线"/>
              </a:rPr>
              <a:pPr algn="r" eaLnBrk="1" hangingPunct="1"/>
              <a:t>24</a:t>
            </a:fld>
            <a:endParaRPr lang="en-US" altLang="zh-CN" sz="1200">
              <a:solidFill>
                <a:srgbClr val="898989"/>
              </a:solidFill>
              <a:latin typeface="Calibri" pitchFamily="34" charset="0"/>
              <a:cs typeface="等线"/>
            </a:endParaRPr>
          </a:p>
        </p:txBody>
      </p:sp>
      <p:sp>
        <p:nvSpPr>
          <p:cNvPr id="13" name="TextBox 12"/>
          <p:cNvSpPr txBox="1"/>
          <p:nvPr/>
        </p:nvSpPr>
        <p:spPr>
          <a:xfrm>
            <a:off x="805218" y="989417"/>
            <a:ext cx="7065228" cy="523220"/>
          </a:xfrm>
          <a:prstGeom prst="rect">
            <a:avLst/>
          </a:prstGeom>
          <a:noFill/>
        </p:spPr>
        <p:txBody>
          <a:bodyPr wrap="square">
            <a:spAutoFit/>
          </a:bodyPr>
          <a:lstStyle/>
          <a:p>
            <a:pPr eaLnBrk="1" fontAlgn="auto" hangingPunct="1">
              <a:spcBef>
                <a:spcPts val="0"/>
              </a:spcBef>
              <a:spcAft>
                <a:spcPts val="0"/>
              </a:spcAft>
              <a:defRPr/>
            </a:pPr>
            <a:r>
              <a:rPr lang="en-US" sz="2800" b="1">
                <a:solidFill>
                  <a:srgbClr val="7030A0"/>
                </a:solidFill>
                <a:latin typeface="Myriad Pro"/>
                <a:cs typeface="+mn-cs"/>
              </a:rPr>
              <a:t>NHỮNG NỘI DUNG MỚI PHẦN LỊCH SỬ</a:t>
            </a:r>
            <a:endParaRPr lang="en-US" sz="2800" b="1" dirty="0">
              <a:solidFill>
                <a:srgbClr val="7030A0"/>
              </a:solidFill>
              <a:latin typeface="Myriad Pro"/>
              <a:cs typeface="+mn-cs"/>
            </a:endParaRPr>
          </a:p>
        </p:txBody>
      </p:sp>
      <p:sp>
        <p:nvSpPr>
          <p:cNvPr id="4" name="Rounded Rectangle 3"/>
          <p:cNvSpPr/>
          <p:nvPr/>
        </p:nvSpPr>
        <p:spPr>
          <a:xfrm>
            <a:off x="614150" y="1512637"/>
            <a:ext cx="9676262" cy="448440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30000"/>
              </a:lnSpc>
              <a:spcBef>
                <a:spcPts val="480"/>
              </a:spcBef>
              <a:spcAft>
                <a:spcPts val="480"/>
              </a:spcAft>
              <a:buFont typeface="Arial" pitchFamily="34" charset="0"/>
              <a:buChar char="•"/>
            </a:pPr>
            <a:r>
              <a:rPr lang="vi-VN" sz="2000" dirty="0">
                <a:solidFill>
                  <a:schemeClr val="tx1"/>
                </a:solidFill>
                <a:latin typeface="Myriad Pro" pitchFamily="34" charset="0"/>
              </a:rPr>
              <a:t>Nếu như chương trình SGK Lịch sử hiện hành cho HS tìm hiểu nội dung phần </a:t>
            </a:r>
            <a:r>
              <a:rPr lang="en-US" sz="2000" dirty="0">
                <a:solidFill>
                  <a:schemeClr val="tx1"/>
                </a:solidFill>
                <a:latin typeface="Myriad Pro" pitchFamily="34" charset="0"/>
              </a:rPr>
              <a:t>L</a:t>
            </a:r>
            <a:r>
              <a:rPr lang="vi-VN" sz="2000" dirty="0">
                <a:solidFill>
                  <a:schemeClr val="tx1"/>
                </a:solidFill>
                <a:latin typeface="Myriad Pro" pitchFamily="34" charset="0"/>
              </a:rPr>
              <a:t>ịch sử thế giới hiện đại từ 1917</a:t>
            </a:r>
            <a:r>
              <a:rPr lang="en-US" sz="2000" dirty="0">
                <a:solidFill>
                  <a:schemeClr val="tx1"/>
                </a:solidFill>
                <a:latin typeface="Myriad Pro" pitchFamily="34" charset="0"/>
              </a:rPr>
              <a:t> </a:t>
            </a:r>
            <a:r>
              <a:rPr lang="vi-VN" sz="2000" dirty="0">
                <a:solidFill>
                  <a:schemeClr val="tx1"/>
                </a:solidFill>
                <a:latin typeface="Myriad Pro" pitchFamily="34" charset="0"/>
              </a:rPr>
              <a:t>-</a:t>
            </a:r>
            <a:r>
              <a:rPr lang="en-US" sz="2000" dirty="0">
                <a:solidFill>
                  <a:schemeClr val="tx1"/>
                </a:solidFill>
                <a:latin typeface="Myriad Pro" pitchFamily="34" charset="0"/>
              </a:rPr>
              <a:t> </a:t>
            </a:r>
            <a:r>
              <a:rPr lang="vi-VN" sz="2000" dirty="0">
                <a:solidFill>
                  <a:schemeClr val="tx1"/>
                </a:solidFill>
                <a:latin typeface="Myriad Pro" pitchFamily="34" charset="0"/>
              </a:rPr>
              <a:t>1945, Lịch sử Việt Nam từ 1858</a:t>
            </a:r>
            <a:r>
              <a:rPr lang="en-US" sz="2000" dirty="0">
                <a:solidFill>
                  <a:schemeClr val="tx1"/>
                </a:solidFill>
                <a:latin typeface="Myriad Pro" pitchFamily="34" charset="0"/>
              </a:rPr>
              <a:t> </a:t>
            </a:r>
            <a:r>
              <a:rPr lang="vi-VN" sz="2000" dirty="0">
                <a:solidFill>
                  <a:schemeClr val="tx1"/>
                </a:solidFill>
                <a:latin typeface="Myriad Pro" pitchFamily="34" charset="0"/>
              </a:rPr>
              <a:t>-</a:t>
            </a:r>
            <a:r>
              <a:rPr lang="en-US" sz="2000" dirty="0">
                <a:solidFill>
                  <a:schemeClr val="tx1"/>
                </a:solidFill>
                <a:latin typeface="Myriad Pro" pitchFamily="34" charset="0"/>
              </a:rPr>
              <a:t> </a:t>
            </a:r>
            <a:r>
              <a:rPr lang="vi-VN" sz="2000" dirty="0">
                <a:solidFill>
                  <a:schemeClr val="tx1"/>
                </a:solidFill>
                <a:latin typeface="Myriad Pro" pitchFamily="34" charset="0"/>
              </a:rPr>
              <a:t>1918 thì chương trình SGK 2018 cho HS tập trung tìm hiểu về Lịch sử thế giới cận đại và Lịch sử Việt Nam từ thế kỉ XVI đến đầu thế kỉ XX. </a:t>
            </a:r>
            <a:endParaRPr lang="en-US" sz="2000" dirty="0">
              <a:solidFill>
                <a:schemeClr val="tx1"/>
              </a:solidFill>
              <a:latin typeface="Myriad Pro" pitchFamily="34" charset="0"/>
            </a:endParaRPr>
          </a:p>
          <a:p>
            <a:pPr marL="342900" indent="-342900" algn="just">
              <a:lnSpc>
                <a:spcPct val="130000"/>
              </a:lnSpc>
              <a:spcBef>
                <a:spcPts val="480"/>
              </a:spcBef>
              <a:spcAft>
                <a:spcPts val="480"/>
              </a:spcAft>
              <a:buFont typeface="Arial" pitchFamily="34" charset="0"/>
              <a:buChar char="•"/>
            </a:pPr>
            <a:r>
              <a:rPr lang="vi-VN" sz="2000" dirty="0">
                <a:solidFill>
                  <a:schemeClr val="tx1"/>
                </a:solidFill>
                <a:latin typeface="Myriad Pro" pitchFamily="34" charset="0"/>
              </a:rPr>
              <a:t>Đặc biệt, với tư cách là một thực thể trong lãnh thổ Việt Nam thì trong chương trình lần này, nội dung lịch sử về vùng đất phía Nam được các tác giả tiếp tục biên soạn thành các bài học về công cuộc khai phá vùng đất phía Nam từ thế kỉ XVI</a:t>
            </a:r>
            <a:r>
              <a:rPr lang="en-US" sz="2000" dirty="0">
                <a:solidFill>
                  <a:schemeClr val="tx1"/>
                </a:solidFill>
                <a:latin typeface="Myriad Pro" pitchFamily="34" charset="0"/>
              </a:rPr>
              <a:t> </a:t>
            </a:r>
            <a:r>
              <a:rPr lang="vi-VN" sz="2000" dirty="0">
                <a:solidFill>
                  <a:schemeClr val="tx1"/>
                </a:solidFill>
                <a:latin typeface="Myriad Pro" pitchFamily="34" charset="0"/>
              </a:rPr>
              <a:t>-</a:t>
            </a:r>
            <a:r>
              <a:rPr lang="en-US" sz="2000" dirty="0">
                <a:solidFill>
                  <a:schemeClr val="tx1"/>
                </a:solidFill>
                <a:latin typeface="Myriad Pro" pitchFamily="34" charset="0"/>
              </a:rPr>
              <a:t> </a:t>
            </a:r>
            <a:r>
              <a:rPr lang="vi-VN" sz="2000" dirty="0">
                <a:solidFill>
                  <a:schemeClr val="tx1"/>
                </a:solidFill>
                <a:latin typeface="Myriad Pro" pitchFamily="34" charset="0"/>
              </a:rPr>
              <a:t>XVIII nhằm khẳng định vị thế của vùng đất này trong dòng chảy lịch sử; 2 chủ đề chung nhằm tăng thêm hiểu biết cho HS về văn minh châu thổ sông Hồng, sông Cửu Long và đặc biệt là vấn đề bảo vệ chủ quyền biển đảo của Tổ quốc.</a:t>
            </a:r>
            <a:endParaRPr lang="en-US" sz="2000" dirty="0">
              <a:solidFill>
                <a:schemeClr val="tx1"/>
              </a:solidFill>
              <a:latin typeface="Myriad Pro" pitchFamily="34" charset="0"/>
              <a:ea typeface="Calibri"/>
              <a:cs typeface="Times New Roman"/>
            </a:endParaRPr>
          </a:p>
        </p:txBody>
      </p:sp>
    </p:spTree>
    <p:extLst>
      <p:ext uri="{BB962C8B-B14F-4D97-AF65-F5344CB8AC3E}">
        <p14:creationId xmlns:p14="http://schemas.microsoft.com/office/powerpoint/2010/main" val="4189535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DAF0500-0EAC-4DA3-8829-489D516A50BB}" type="slidenum">
              <a:rPr lang="en-US" altLang="zh-CN" smtClean="0">
                <a:solidFill>
                  <a:srgbClr val="898989"/>
                </a:solidFill>
                <a:latin typeface="Calibri" pitchFamily="34" charset="0"/>
                <a:cs typeface="等线"/>
              </a:rPr>
              <a:pPr/>
              <a:t>25</a:t>
            </a:fld>
            <a:endParaRPr lang="en-US" altLang="zh-CN">
              <a:solidFill>
                <a:srgbClr val="898989"/>
              </a:solidFill>
              <a:latin typeface="Calibri" pitchFamily="34" charset="0"/>
              <a:cs typeface="等线"/>
            </a:endParaRPr>
          </a:p>
        </p:txBody>
      </p:sp>
      <p:sp>
        <p:nvSpPr>
          <p:cNvPr id="24580"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58297312-5F8B-45F1-9423-A42BF214C55B}" type="slidenum">
              <a:rPr lang="en-US" altLang="zh-CN" sz="1200">
                <a:solidFill>
                  <a:srgbClr val="898989"/>
                </a:solidFill>
                <a:latin typeface="Calibri" pitchFamily="34" charset="0"/>
                <a:cs typeface="等线"/>
              </a:rPr>
              <a:pPr algn="r" eaLnBrk="1" hangingPunct="1"/>
              <a:t>25</a:t>
            </a:fld>
            <a:endParaRPr lang="en-US" altLang="zh-CN" sz="1200">
              <a:solidFill>
                <a:srgbClr val="898989"/>
              </a:solidFill>
              <a:latin typeface="Calibri" pitchFamily="34" charset="0"/>
              <a:cs typeface="等线"/>
            </a:endParaRPr>
          </a:p>
        </p:txBody>
      </p:sp>
      <p:sp>
        <p:nvSpPr>
          <p:cNvPr id="13" name="TextBox 12"/>
          <p:cNvSpPr txBox="1"/>
          <p:nvPr/>
        </p:nvSpPr>
        <p:spPr>
          <a:xfrm>
            <a:off x="3587233" y="216479"/>
            <a:ext cx="7065228" cy="523220"/>
          </a:xfrm>
          <a:prstGeom prst="rect">
            <a:avLst/>
          </a:prstGeom>
          <a:noFill/>
        </p:spPr>
        <p:txBody>
          <a:bodyPr wrap="square">
            <a:spAutoFit/>
          </a:bodyPr>
          <a:lstStyle/>
          <a:p>
            <a:pPr eaLnBrk="1" fontAlgn="auto" hangingPunct="1">
              <a:spcBef>
                <a:spcPts val="0"/>
              </a:spcBef>
              <a:spcAft>
                <a:spcPts val="0"/>
              </a:spcAft>
              <a:defRPr/>
            </a:pPr>
            <a:r>
              <a:rPr lang="en-US" sz="2800" b="1" dirty="0">
                <a:solidFill>
                  <a:srgbClr val="7030A0"/>
                </a:solidFill>
                <a:latin typeface="Myriad Pro"/>
                <a:cs typeface="+mn-cs"/>
              </a:rPr>
              <a:t>MINH HOẠ MỘT BÀI LỊCH SỬ THẾ GIỚI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08" y="956178"/>
            <a:ext cx="347662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8877" y="956178"/>
            <a:ext cx="3584122" cy="4946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3500" y="956179"/>
            <a:ext cx="3859668" cy="509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20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DAF0500-0EAC-4DA3-8829-489D516A50BB}" type="slidenum">
              <a:rPr lang="en-US" altLang="zh-CN" smtClean="0">
                <a:solidFill>
                  <a:srgbClr val="898989"/>
                </a:solidFill>
                <a:latin typeface="Calibri" pitchFamily="34" charset="0"/>
                <a:cs typeface="等线"/>
              </a:rPr>
              <a:pPr/>
              <a:t>26</a:t>
            </a:fld>
            <a:endParaRPr lang="en-US" altLang="zh-CN">
              <a:solidFill>
                <a:srgbClr val="898989"/>
              </a:solidFill>
              <a:latin typeface="Calibri" pitchFamily="34" charset="0"/>
              <a:cs typeface="等线"/>
            </a:endParaRPr>
          </a:p>
        </p:txBody>
      </p:sp>
      <p:sp>
        <p:nvSpPr>
          <p:cNvPr id="24580"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58297312-5F8B-45F1-9423-A42BF214C55B}" type="slidenum">
              <a:rPr lang="en-US" altLang="zh-CN" sz="1200">
                <a:solidFill>
                  <a:srgbClr val="898989"/>
                </a:solidFill>
                <a:latin typeface="Calibri" pitchFamily="34" charset="0"/>
                <a:cs typeface="等线"/>
              </a:rPr>
              <a:pPr algn="r" eaLnBrk="1" hangingPunct="1"/>
              <a:t>26</a:t>
            </a:fld>
            <a:endParaRPr lang="en-US" altLang="zh-CN" sz="1200">
              <a:solidFill>
                <a:srgbClr val="898989"/>
              </a:solidFill>
              <a:latin typeface="Calibri" pitchFamily="34" charset="0"/>
              <a:cs typeface="等线"/>
            </a:endParaRPr>
          </a:p>
        </p:txBody>
      </p:sp>
      <p:sp>
        <p:nvSpPr>
          <p:cNvPr id="13" name="TextBox 12"/>
          <p:cNvSpPr txBox="1"/>
          <p:nvPr/>
        </p:nvSpPr>
        <p:spPr>
          <a:xfrm>
            <a:off x="3650397" y="208152"/>
            <a:ext cx="7065228" cy="523220"/>
          </a:xfrm>
          <a:prstGeom prst="rect">
            <a:avLst/>
          </a:prstGeom>
          <a:noFill/>
        </p:spPr>
        <p:txBody>
          <a:bodyPr wrap="square">
            <a:spAutoFit/>
          </a:bodyPr>
          <a:lstStyle/>
          <a:p>
            <a:pPr eaLnBrk="1" fontAlgn="auto" hangingPunct="1">
              <a:spcBef>
                <a:spcPts val="0"/>
              </a:spcBef>
              <a:spcAft>
                <a:spcPts val="0"/>
              </a:spcAft>
              <a:defRPr/>
            </a:pPr>
            <a:r>
              <a:rPr lang="en-US" sz="2800" b="1" dirty="0">
                <a:solidFill>
                  <a:srgbClr val="7030A0"/>
                </a:solidFill>
                <a:latin typeface="Myriad Pro"/>
                <a:cs typeface="+mn-cs"/>
              </a:rPr>
              <a:t>MINH HOẠ MỘT BÀI LỊCH SỬ VIỆT NAM</a:t>
            </a:r>
          </a:p>
        </p:txBody>
      </p:sp>
      <p:pic>
        <p:nvPicPr>
          <p:cNvPr id="3" name="Picture 2">
            <a:extLst>
              <a:ext uri="{FF2B5EF4-FFF2-40B4-BE49-F238E27FC236}">
                <a16:creationId xmlns:a16="http://schemas.microsoft.com/office/drawing/2014/main" id="{48E31A01-FC46-7CE1-3BCC-42D526221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14" y="676328"/>
            <a:ext cx="4230559" cy="5615830"/>
          </a:xfrm>
          <a:prstGeom prst="rect">
            <a:avLst/>
          </a:prstGeom>
        </p:spPr>
      </p:pic>
      <p:pic>
        <p:nvPicPr>
          <p:cNvPr id="5" name="Picture 4">
            <a:extLst>
              <a:ext uri="{FF2B5EF4-FFF2-40B4-BE49-F238E27FC236}">
                <a16:creationId xmlns:a16="http://schemas.microsoft.com/office/drawing/2014/main" id="{997AC97B-D09A-8DBC-9E7C-AF5D43D20E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764" y="1080548"/>
            <a:ext cx="3602558" cy="5380842"/>
          </a:xfrm>
          <a:prstGeom prst="rect">
            <a:avLst/>
          </a:prstGeom>
        </p:spPr>
      </p:pic>
      <p:pic>
        <p:nvPicPr>
          <p:cNvPr id="7" name="Picture 6">
            <a:extLst>
              <a:ext uri="{FF2B5EF4-FFF2-40B4-BE49-F238E27FC236}">
                <a16:creationId xmlns:a16="http://schemas.microsoft.com/office/drawing/2014/main" id="{88960E67-0C50-8C5B-039D-F1BAD0628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1115" y="1221573"/>
            <a:ext cx="3215092" cy="4739489"/>
          </a:xfrm>
          <a:prstGeom prst="rect">
            <a:avLst/>
          </a:prstGeom>
        </p:spPr>
      </p:pic>
    </p:spTree>
    <p:extLst>
      <p:ext uri="{BB962C8B-B14F-4D97-AF65-F5344CB8AC3E}">
        <p14:creationId xmlns:p14="http://schemas.microsoft.com/office/powerpoint/2010/main" val="1572847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6843481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063" y="0"/>
            <a:ext cx="12211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181975" y="0"/>
            <a:ext cx="8594100" cy="82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r>
              <a:rPr lang="en-US" altLang="en-US" sz="2800" b="1" dirty="0">
                <a:solidFill>
                  <a:srgbClr val="7030A0"/>
                </a:solidFill>
                <a:latin typeface="Myriad Pro" charset="0"/>
                <a:ea typeface="Myriad Pro" charset="0"/>
                <a:cs typeface="Myriad Pro" charset="0"/>
              </a:rPr>
              <a:t>ĐỔI MỚI VỀ HÌNH THỨC THIẾT KẾ, HÌNH ẢNH          </a:t>
            </a:r>
          </a:p>
        </p:txBody>
      </p:sp>
      <p:graphicFrame>
        <p:nvGraphicFramePr>
          <p:cNvPr id="7" name="Diagram 6"/>
          <p:cNvGraphicFramePr/>
          <p:nvPr>
            <p:extLst>
              <p:ext uri="{D42A27DB-BD31-4B8C-83A1-F6EECF244321}">
                <p14:modId xmlns:p14="http://schemas.microsoft.com/office/powerpoint/2010/main" val="798656443"/>
              </p:ext>
            </p:extLst>
          </p:nvPr>
        </p:nvGraphicFramePr>
        <p:xfrm>
          <a:off x="1" y="953722"/>
          <a:ext cx="6648994" cy="49505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425645" y="959648"/>
            <a:ext cx="4118819" cy="5785143"/>
          </a:xfrm>
          <a:prstGeom prst="rect">
            <a:avLst/>
          </a:prstGeom>
        </p:spPr>
      </p:pic>
    </p:spTree>
    <p:extLst>
      <p:ext uri="{BB962C8B-B14F-4D97-AF65-F5344CB8AC3E}">
        <p14:creationId xmlns:p14="http://schemas.microsoft.com/office/powerpoint/2010/main" val="1658362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16DDC978-7569-4D0C-90D0-E65F2D3758DA}" type="slidenum">
              <a:rPr lang="en-US" altLang="zh-CN" smtClean="0">
                <a:solidFill>
                  <a:srgbClr val="898989"/>
                </a:solidFill>
                <a:latin typeface="Calibri" pitchFamily="34" charset="0"/>
                <a:cs typeface="等线"/>
              </a:rPr>
              <a:pPr/>
              <a:t>28</a:t>
            </a:fld>
            <a:endParaRPr lang="en-US" altLang="zh-CN">
              <a:solidFill>
                <a:srgbClr val="898989"/>
              </a:solidFill>
              <a:latin typeface="Calibri" pitchFamily="34" charset="0"/>
              <a:cs typeface="等线"/>
            </a:endParaRPr>
          </a:p>
        </p:txBody>
      </p:sp>
      <p:sp>
        <p:nvSpPr>
          <p:cNvPr id="5" name="Slide Number Placeholder 1"/>
          <p:cNvSpPr txBox="1">
            <a:spLocks/>
          </p:cNvSpPr>
          <p:nvPr/>
        </p:nvSpPr>
        <p:spPr>
          <a:xfrm>
            <a:off x="11944350" y="6172200"/>
            <a:ext cx="411163" cy="336550"/>
          </a:xfrm>
          <a:prstGeom prst="rect">
            <a:avLst/>
          </a:prstGeom>
          <a:solidFill>
            <a:schemeClr val="bg2">
              <a:lumMod val="90000"/>
            </a:schemeClr>
          </a:solidFill>
          <a:ln>
            <a:solidFill>
              <a:schemeClr val="bg2">
                <a:lumMod val="75000"/>
              </a:schemeClr>
            </a:solidFill>
          </a:ln>
        </p:spPr>
        <p:txBody>
          <a:bodyPr anchor="ct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defRPr sz="2000">
                <a:solidFill>
                  <a:schemeClr val="tx1"/>
                </a:solidFill>
                <a:latin typeface="Calibri" pitchFamily="34" charset="0"/>
              </a:defRPr>
            </a:lvl6pPr>
            <a:lvl7pPr eaLnBrk="0" fontAlgn="base" hangingPunct="0">
              <a:spcAft>
                <a:spcPct val="0"/>
              </a:spcAft>
              <a:defRPr sz="2000">
                <a:solidFill>
                  <a:schemeClr val="tx1"/>
                </a:solidFill>
                <a:latin typeface="Calibri" pitchFamily="34" charset="0"/>
              </a:defRPr>
            </a:lvl7pPr>
            <a:lvl8pPr eaLnBrk="0" fontAlgn="base" hangingPunct="0">
              <a:spcAft>
                <a:spcPct val="0"/>
              </a:spcAft>
              <a:defRPr sz="2000">
                <a:solidFill>
                  <a:schemeClr val="tx1"/>
                </a:solidFill>
                <a:latin typeface="Calibri" pitchFamily="34" charset="0"/>
              </a:defRPr>
            </a:lvl8pPr>
            <a:lvl9pPr eaLnBrk="0" fontAlgn="base" hangingPunct="0">
              <a:spcAft>
                <a:spcPct val="0"/>
              </a:spcAft>
              <a:defRPr sz="2000">
                <a:solidFill>
                  <a:schemeClr val="tx1"/>
                </a:solidFill>
                <a:latin typeface="Calibri" pitchFamily="34" charset="0"/>
              </a:defRPr>
            </a:lvl9pPr>
          </a:lstStyle>
          <a:p>
            <a:pPr algn="r" eaLnBrk="1" hangingPunct="1">
              <a:defRPr/>
            </a:pPr>
            <a:fld id="{410ED039-F733-4A28-80F4-50236813AC9F}" type="slidenum">
              <a:rPr lang="en-US" altLang="zh-CN" sz="1200" smtClean="0">
                <a:solidFill>
                  <a:srgbClr val="898989"/>
                </a:solidFill>
                <a:cs typeface="等线"/>
              </a:rPr>
              <a:pPr algn="r" eaLnBrk="1" hangingPunct="1">
                <a:defRPr/>
              </a:pPr>
              <a:t>28</a:t>
            </a:fld>
            <a:endParaRPr lang="en-US" altLang="zh-CN" sz="1200">
              <a:solidFill>
                <a:srgbClr val="898989"/>
              </a:solidFill>
              <a:cs typeface="等线"/>
            </a:endParaRPr>
          </a:p>
        </p:txBody>
      </p:sp>
      <p:pic>
        <p:nvPicPr>
          <p:cNvPr id="317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Slide Number Placeholder 1"/>
          <p:cNvSpPr txBox="1">
            <a:spLocks/>
          </p:cNvSpPr>
          <p:nvPr/>
        </p:nvSpPr>
        <p:spPr bwMode="auto">
          <a:xfrm>
            <a:off x="10106025" y="6650038"/>
            <a:ext cx="609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F2B96EA4-03C1-4D59-A7AB-A203224E62F9}" type="slidenum">
              <a:rPr lang="en-US" altLang="zh-CN" sz="1200">
                <a:solidFill>
                  <a:srgbClr val="898989"/>
                </a:solidFill>
                <a:latin typeface="Calibri" pitchFamily="34" charset="0"/>
                <a:cs typeface="等线"/>
              </a:rPr>
              <a:pPr algn="r" eaLnBrk="1" hangingPunct="1"/>
              <a:t>28</a:t>
            </a:fld>
            <a:endParaRPr lang="en-US" altLang="zh-CN" sz="1200">
              <a:solidFill>
                <a:srgbClr val="898989"/>
              </a:solidFill>
              <a:latin typeface="Calibri" pitchFamily="34" charset="0"/>
              <a:cs typeface="等线"/>
            </a:endParaRPr>
          </a:p>
        </p:txBody>
      </p:sp>
      <p:sp>
        <p:nvSpPr>
          <p:cNvPr id="8" name="Slide Number Placeholder 1"/>
          <p:cNvSpPr txBox="1">
            <a:spLocks/>
          </p:cNvSpPr>
          <p:nvPr/>
        </p:nvSpPr>
        <p:spPr>
          <a:xfrm>
            <a:off x="11944350" y="6172200"/>
            <a:ext cx="411163" cy="336550"/>
          </a:xfrm>
          <a:prstGeom prst="rect">
            <a:avLst/>
          </a:prstGeom>
          <a:solidFill>
            <a:schemeClr val="bg2">
              <a:lumMod val="90000"/>
            </a:schemeClr>
          </a:solidFill>
          <a:ln>
            <a:solidFill>
              <a:schemeClr val="bg2">
                <a:lumMod val="75000"/>
              </a:schemeClr>
            </a:solidFill>
          </a:ln>
        </p:spPr>
        <p:txBody>
          <a:bodyPr anchor="ct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defRPr sz="2000">
                <a:solidFill>
                  <a:schemeClr val="tx1"/>
                </a:solidFill>
                <a:latin typeface="Calibri" pitchFamily="34" charset="0"/>
              </a:defRPr>
            </a:lvl6pPr>
            <a:lvl7pPr eaLnBrk="0" fontAlgn="base" hangingPunct="0">
              <a:spcAft>
                <a:spcPct val="0"/>
              </a:spcAft>
              <a:defRPr sz="2000">
                <a:solidFill>
                  <a:schemeClr val="tx1"/>
                </a:solidFill>
                <a:latin typeface="Calibri" pitchFamily="34" charset="0"/>
              </a:defRPr>
            </a:lvl7pPr>
            <a:lvl8pPr eaLnBrk="0" fontAlgn="base" hangingPunct="0">
              <a:spcAft>
                <a:spcPct val="0"/>
              </a:spcAft>
              <a:defRPr sz="2000">
                <a:solidFill>
                  <a:schemeClr val="tx1"/>
                </a:solidFill>
                <a:latin typeface="Calibri" pitchFamily="34" charset="0"/>
              </a:defRPr>
            </a:lvl8pPr>
            <a:lvl9pPr eaLnBrk="0" fontAlgn="base" hangingPunct="0">
              <a:spcAft>
                <a:spcPct val="0"/>
              </a:spcAft>
              <a:defRPr sz="2000">
                <a:solidFill>
                  <a:schemeClr val="tx1"/>
                </a:solidFill>
                <a:latin typeface="Calibri" pitchFamily="34" charset="0"/>
              </a:defRPr>
            </a:lvl9pPr>
          </a:lstStyle>
          <a:p>
            <a:pPr algn="r" eaLnBrk="1" hangingPunct="1">
              <a:defRPr/>
            </a:pPr>
            <a:fld id="{7CEBB854-1D2A-44CE-BF74-6228064D7CEB}" type="slidenum">
              <a:rPr lang="en-US" altLang="zh-CN" sz="1200" smtClean="0">
                <a:solidFill>
                  <a:srgbClr val="898989"/>
                </a:solidFill>
                <a:cs typeface="等线"/>
              </a:rPr>
              <a:pPr algn="r" eaLnBrk="1" hangingPunct="1">
                <a:defRPr/>
              </a:pPr>
              <a:t>28</a:t>
            </a:fld>
            <a:endParaRPr lang="en-US" altLang="zh-CN" sz="1200">
              <a:solidFill>
                <a:srgbClr val="898989"/>
              </a:solidFill>
              <a:cs typeface="等线"/>
            </a:endParaRPr>
          </a:p>
        </p:txBody>
      </p:sp>
      <p:sp>
        <p:nvSpPr>
          <p:cNvPr id="9" name="Slide Number Placeholder 1"/>
          <p:cNvSpPr txBox="1">
            <a:spLocks/>
          </p:cNvSpPr>
          <p:nvPr/>
        </p:nvSpPr>
        <p:spPr>
          <a:xfrm>
            <a:off x="11131550" y="6111875"/>
            <a:ext cx="609600" cy="365125"/>
          </a:xfrm>
          <a:prstGeom prst="rect">
            <a:avLst/>
          </a:prstGeom>
          <a:solidFill>
            <a:schemeClr val="bg2">
              <a:lumMod val="90000"/>
            </a:schemeClr>
          </a:solidFill>
          <a:ln>
            <a:solidFill>
              <a:schemeClr val="bg2">
                <a:lumMod val="75000"/>
              </a:schemeClr>
            </a:solidFill>
          </a:ln>
        </p:spPr>
        <p:txBody>
          <a:bodyPr anchor="ct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defRPr sz="2000">
                <a:solidFill>
                  <a:schemeClr val="tx1"/>
                </a:solidFill>
                <a:latin typeface="Calibri" pitchFamily="34" charset="0"/>
              </a:defRPr>
            </a:lvl6pPr>
            <a:lvl7pPr eaLnBrk="0" fontAlgn="base" hangingPunct="0">
              <a:spcAft>
                <a:spcPct val="0"/>
              </a:spcAft>
              <a:defRPr sz="2000">
                <a:solidFill>
                  <a:schemeClr val="tx1"/>
                </a:solidFill>
                <a:latin typeface="Calibri" pitchFamily="34" charset="0"/>
              </a:defRPr>
            </a:lvl7pPr>
            <a:lvl8pPr eaLnBrk="0" fontAlgn="base" hangingPunct="0">
              <a:spcAft>
                <a:spcPct val="0"/>
              </a:spcAft>
              <a:defRPr sz="2000">
                <a:solidFill>
                  <a:schemeClr val="tx1"/>
                </a:solidFill>
                <a:latin typeface="Calibri" pitchFamily="34" charset="0"/>
              </a:defRPr>
            </a:lvl8pPr>
            <a:lvl9pPr eaLnBrk="0" fontAlgn="base" hangingPunct="0">
              <a:spcAft>
                <a:spcPct val="0"/>
              </a:spcAft>
              <a:defRPr sz="2000">
                <a:solidFill>
                  <a:schemeClr val="tx1"/>
                </a:solidFill>
                <a:latin typeface="Calibri" pitchFamily="34" charset="0"/>
              </a:defRPr>
            </a:lvl9pPr>
          </a:lstStyle>
          <a:p>
            <a:pPr algn="r" eaLnBrk="1" hangingPunct="1">
              <a:defRPr/>
            </a:pPr>
            <a:fld id="{D2A32927-C445-43BC-9831-031A38D08FCB}" type="slidenum">
              <a:rPr lang="en-US" altLang="zh-CN" sz="1200" smtClean="0">
                <a:solidFill>
                  <a:srgbClr val="898989"/>
                </a:solidFill>
                <a:cs typeface="等线"/>
              </a:rPr>
              <a:pPr algn="r" eaLnBrk="1" hangingPunct="1">
                <a:defRPr/>
              </a:pPr>
              <a:t>28</a:t>
            </a:fld>
            <a:endParaRPr lang="en-US" altLang="zh-CN" sz="1200">
              <a:solidFill>
                <a:srgbClr val="898989"/>
              </a:solidFill>
              <a:cs typeface="等线"/>
            </a:endParaRPr>
          </a:p>
        </p:txBody>
      </p:sp>
      <p:pic>
        <p:nvPicPr>
          <p:cNvPr id="31753"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50813"/>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Slide Number Placeholder 6"/>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5BE44979-ADD0-4545-926E-E3B378E84137}" type="slidenum">
              <a:rPr lang="en-US" altLang="zh-CN" sz="1200">
                <a:solidFill>
                  <a:srgbClr val="898989"/>
                </a:solidFill>
                <a:latin typeface="Calibri" pitchFamily="34" charset="0"/>
                <a:cs typeface="等线"/>
              </a:rPr>
              <a:pPr algn="r" eaLnBrk="1" hangingPunct="1"/>
              <a:t>28</a:t>
            </a:fld>
            <a:endParaRPr lang="en-US" altLang="zh-CN" sz="1200">
              <a:solidFill>
                <a:srgbClr val="898989"/>
              </a:solidFill>
              <a:latin typeface="Calibri" pitchFamily="34" charset="0"/>
              <a:cs typeface="等线"/>
            </a:endParaRPr>
          </a:p>
        </p:txBody>
      </p:sp>
      <p:sp>
        <p:nvSpPr>
          <p:cNvPr id="20" name="TextBox 19"/>
          <p:cNvSpPr txBox="1"/>
          <p:nvPr/>
        </p:nvSpPr>
        <p:spPr>
          <a:xfrm>
            <a:off x="542925" y="1344613"/>
            <a:ext cx="3732213" cy="585787"/>
          </a:xfrm>
          <a:prstGeom prst="rect">
            <a:avLst/>
          </a:prstGeom>
          <a:noFill/>
        </p:spPr>
        <p:txBody>
          <a:bodyPr>
            <a:spAutoFit/>
          </a:bodyPr>
          <a:lstStyle/>
          <a:p>
            <a:pPr eaLnBrk="1" fontAlgn="auto" hangingPunct="1">
              <a:spcBef>
                <a:spcPts val="0"/>
              </a:spcBef>
              <a:spcAft>
                <a:spcPts val="0"/>
              </a:spcAft>
              <a:defRPr/>
            </a:pPr>
            <a:r>
              <a:rPr lang="en-US" sz="3200" b="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PHẦN BỐN</a:t>
            </a:r>
            <a:endParaRPr 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TextBox 1"/>
          <p:cNvSpPr txBox="1"/>
          <p:nvPr/>
        </p:nvSpPr>
        <p:spPr>
          <a:xfrm>
            <a:off x="639763" y="2081213"/>
            <a:ext cx="6916737" cy="1478418"/>
          </a:xfrm>
          <a:prstGeom prst="rect">
            <a:avLst/>
          </a:prstGeom>
          <a:noFill/>
        </p:spPr>
        <p:txBody>
          <a:bodyPr>
            <a:spAutoFit/>
          </a:bodyPr>
          <a:lstStyle/>
          <a:p>
            <a:pPr>
              <a:lnSpc>
                <a:spcPct val="150000"/>
              </a:lnSpc>
              <a:defRPr/>
            </a:pPr>
            <a:r>
              <a:rPr lang="en-US" sz="3200" b="1" dirty="0">
                <a:solidFill>
                  <a:srgbClr val="0070C0"/>
                </a:solidFill>
                <a:effectLst>
                  <a:outerShdw blurRad="38100" dist="38100" dir="2700000" algn="tl">
                    <a:srgbClr val="000000">
                      <a:alpha val="43137"/>
                    </a:srgbClr>
                  </a:outerShdw>
                </a:effectLst>
              </a:rPr>
              <a:t>NHỮNG THUẬN LỢI KHI SỬ DỤNG SÁCH LỊCH SỬ VÀ ĐỊA LÍ 8</a:t>
            </a:r>
          </a:p>
        </p:txBody>
      </p:sp>
      <p:pic>
        <p:nvPicPr>
          <p:cNvPr id="14" name="Picture 13">
            <a:extLst>
              <a:ext uri="{FF2B5EF4-FFF2-40B4-BE49-F238E27FC236}">
                <a16:creationId xmlns:a16="http://schemas.microsoft.com/office/drawing/2014/main" id="{75BFE21E-2D84-41DA-A9AD-8F11350A9C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9908" y="1293927"/>
            <a:ext cx="4612092" cy="393692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534"/>
          <a:stretch/>
        </p:blipFill>
        <p:spPr bwMode="auto">
          <a:xfrm>
            <a:off x="797995" y="1176273"/>
            <a:ext cx="10795639" cy="499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2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46F72A76-A5B8-4BDE-AF0D-A77AB9A87A3D}" type="slidenum">
              <a:rPr lang="en-US" altLang="zh-CN" smtClean="0">
                <a:solidFill>
                  <a:srgbClr val="898989"/>
                </a:solidFill>
                <a:latin typeface="Calibri" pitchFamily="34" charset="0"/>
                <a:cs typeface="等线"/>
              </a:rPr>
              <a:pPr/>
              <a:t>3</a:t>
            </a:fld>
            <a:endParaRPr lang="en-US" altLang="zh-CN">
              <a:solidFill>
                <a:srgbClr val="898989"/>
              </a:solidFill>
              <a:latin typeface="Calibri" pitchFamily="34" charset="0"/>
              <a:cs typeface="等线"/>
            </a:endParaRPr>
          </a:p>
        </p:txBody>
      </p:sp>
      <p:sp>
        <p:nvSpPr>
          <p:cNvPr id="7" name="Subtitle 2"/>
          <p:cNvSpPr txBox="1">
            <a:spLocks/>
          </p:cNvSpPr>
          <p:nvPr/>
        </p:nvSpPr>
        <p:spPr>
          <a:xfrm>
            <a:off x="257175" y="1085850"/>
            <a:ext cx="8567738" cy="39481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lnSpc>
                <a:spcPct val="200000"/>
              </a:lnSpc>
              <a:spcBef>
                <a:spcPts val="0"/>
              </a:spcBef>
              <a:buFont typeface="Arial" panose="020B0604020202020204" pitchFamily="34" charset="0"/>
              <a:buNone/>
              <a:defRPr/>
            </a:pPr>
            <a:r>
              <a:rPr lang="en-US" altLang="en-US" sz="2000" b="1" dirty="0">
                <a:solidFill>
                  <a:srgbClr val="002060"/>
                </a:solidFill>
                <a:latin typeface="Myriad Pro" pitchFamily="34" charset="0"/>
                <a:cs typeface="Arial" pitchFamily="34" charset="0"/>
              </a:rPr>
              <a:t>I. CƠ SỞ VÀ QUAN ĐIỂM BIÊN SOẠN</a:t>
            </a:r>
          </a:p>
          <a:p>
            <a:pPr marL="0" indent="0" fontAlgn="ctr">
              <a:lnSpc>
                <a:spcPct val="200000"/>
              </a:lnSpc>
              <a:spcBef>
                <a:spcPts val="0"/>
              </a:spcBef>
              <a:buFont typeface="Arial" panose="020B0604020202020204" pitchFamily="34" charset="0"/>
              <a:buNone/>
              <a:defRPr/>
            </a:pPr>
            <a:r>
              <a:rPr lang="en-US" altLang="en-US" sz="2000" b="1" dirty="0">
                <a:solidFill>
                  <a:srgbClr val="002060"/>
                </a:solidFill>
                <a:latin typeface="Myriad Pro" pitchFamily="34" charset="0"/>
                <a:cs typeface="Arial" pitchFamily="34" charset="0"/>
              </a:rPr>
              <a:t>II. CÁC ĐIỂM MỚI KHI BIÊN SOẠN SÁCH LỊCH SỬ VÀ ĐỊA LÍ 8</a:t>
            </a:r>
            <a:endParaRPr lang="en-US" altLang="en-US" sz="2000" dirty="0">
              <a:solidFill>
                <a:srgbClr val="002060"/>
              </a:solidFill>
              <a:latin typeface="Myriad Pro" pitchFamily="34" charset="0"/>
              <a:cs typeface="Arial" pitchFamily="34" charset="0"/>
            </a:endParaRPr>
          </a:p>
          <a:p>
            <a:pPr marL="571500" indent="-571500" fontAlgn="ctr">
              <a:lnSpc>
                <a:spcPct val="150000"/>
              </a:lnSpc>
              <a:spcBef>
                <a:spcPts val="600"/>
              </a:spcBef>
              <a:buFont typeface="Wingdings 2"/>
              <a:buNone/>
              <a:defRPr/>
            </a:pPr>
            <a:r>
              <a:rPr lang="en-US" altLang="en-US" sz="2000" b="1" dirty="0">
                <a:solidFill>
                  <a:srgbClr val="002060"/>
                </a:solidFill>
                <a:latin typeface="Myriad Pro" pitchFamily="34" charset="0"/>
                <a:cs typeface="Arial" pitchFamily="34" charset="0"/>
              </a:rPr>
              <a:t>III. CẤU TRÚC SÁCH, CẤU TRÚC CHƯƠNG, CẤU TRÚC</a:t>
            </a:r>
          </a:p>
          <a:p>
            <a:pPr marL="571500" indent="-571500" fontAlgn="ctr">
              <a:lnSpc>
                <a:spcPct val="150000"/>
              </a:lnSpc>
              <a:spcBef>
                <a:spcPts val="600"/>
              </a:spcBef>
              <a:buFont typeface="Wingdings 2"/>
              <a:buNone/>
              <a:defRPr/>
            </a:pPr>
            <a:r>
              <a:rPr lang="en-US" altLang="en-US" sz="2000" b="1" dirty="0">
                <a:solidFill>
                  <a:srgbClr val="002060"/>
                </a:solidFill>
                <a:latin typeface="Myriad Pro" pitchFamily="34" charset="0"/>
                <a:cs typeface="Arial" pitchFamily="34" charset="0"/>
              </a:rPr>
              <a:t> BÀI HỌC LỊCH SỬ 8</a:t>
            </a:r>
          </a:p>
          <a:p>
            <a:pPr marL="571500" indent="-571500" fontAlgn="ctr">
              <a:lnSpc>
                <a:spcPct val="150000"/>
              </a:lnSpc>
              <a:spcBef>
                <a:spcPts val="600"/>
              </a:spcBef>
              <a:buFont typeface="Wingdings 2"/>
              <a:buNone/>
              <a:defRPr/>
            </a:pPr>
            <a:r>
              <a:rPr lang="en-US" altLang="en-US" sz="2000" b="1" dirty="0">
                <a:solidFill>
                  <a:srgbClr val="002060"/>
                </a:solidFill>
                <a:latin typeface="Myriad Pro" pitchFamily="34" charset="0"/>
                <a:cs typeface="Arial" pitchFamily="34" charset="0"/>
              </a:rPr>
              <a:t>IV. NHỮNG THUẬN LỢI KHI SỬ DỤNG SÁCH LỊCH SỬ VÀ ĐỊA LÍ 8</a:t>
            </a:r>
          </a:p>
          <a:p>
            <a:pPr marL="571500" indent="-571500" fontAlgn="ctr">
              <a:lnSpc>
                <a:spcPct val="150000"/>
              </a:lnSpc>
              <a:spcBef>
                <a:spcPts val="600"/>
              </a:spcBef>
              <a:buFont typeface="Wingdings 2"/>
              <a:buNone/>
              <a:defRPr/>
            </a:pPr>
            <a:r>
              <a:rPr lang="en-US" altLang="en-US" sz="2000" b="1" dirty="0">
                <a:solidFill>
                  <a:srgbClr val="002060"/>
                </a:solidFill>
                <a:latin typeface="Myriad Pro" pitchFamily="34" charset="0"/>
                <a:cs typeface="Arial" pitchFamily="34" charset="0"/>
              </a:rPr>
              <a:t>V. HỆ THỐNG TÀI NGUYÊN HỖ TRỢ TRỰC TUYẾN</a:t>
            </a:r>
          </a:p>
          <a:p>
            <a:pPr marL="571500" indent="-571500" fontAlgn="ctr">
              <a:lnSpc>
                <a:spcPct val="150000"/>
              </a:lnSpc>
              <a:buFont typeface="Wingdings 2"/>
              <a:buNone/>
              <a:defRPr/>
            </a:pPr>
            <a:endParaRPr lang="en-US" altLang="en-US" sz="2200" b="1" dirty="0">
              <a:solidFill>
                <a:schemeClr val="accent1">
                  <a:lumMod val="75000"/>
                </a:schemeClr>
              </a:solidFill>
              <a:latin typeface="Arial" pitchFamily="34" charset="0"/>
              <a:cs typeface="Arial" pitchFamily="34" charset="0"/>
            </a:endParaRPr>
          </a:p>
          <a:p>
            <a:pPr marL="571500" indent="-571500" fontAlgn="ctr">
              <a:lnSpc>
                <a:spcPct val="150000"/>
              </a:lnSpc>
              <a:buFont typeface="Wingdings 2"/>
              <a:buNone/>
              <a:defRPr/>
            </a:pPr>
            <a:endParaRPr lang="en-US" altLang="en-US" sz="2200" b="1" dirty="0">
              <a:solidFill>
                <a:schemeClr val="accent1">
                  <a:lumMod val="75000"/>
                </a:schemeClr>
              </a:solidFill>
              <a:latin typeface="Arial" pitchFamily="34" charset="0"/>
              <a:cs typeface="Arial" pitchFamily="34" charset="0"/>
            </a:endParaRPr>
          </a:p>
          <a:p>
            <a:pPr marL="571500" indent="-571500" algn="just" fontAlgn="ctr">
              <a:lnSpc>
                <a:spcPct val="80000"/>
              </a:lnSpc>
              <a:buFont typeface="Wingdings 2"/>
              <a:buNone/>
              <a:defRPr/>
            </a:pPr>
            <a:endParaRPr lang="en-US" altLang="en-US" sz="2200" b="1" dirty="0">
              <a:solidFill>
                <a:schemeClr val="accent1">
                  <a:lumMod val="75000"/>
                </a:schemeClr>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650C8EC7-126F-4E7F-B121-43B4F7D7C7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934" y="1618252"/>
            <a:ext cx="4502933" cy="384374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692FA54-2079-4B43-99E3-8D90B0384AB2}" type="slidenum">
              <a:rPr lang="en-US" altLang="zh-CN" smtClean="0">
                <a:solidFill>
                  <a:srgbClr val="898989"/>
                </a:solidFill>
                <a:latin typeface="Calibri" pitchFamily="34" charset="0"/>
                <a:cs typeface="等线"/>
              </a:rPr>
              <a:pPr/>
              <a:t>30</a:t>
            </a:fld>
            <a:endParaRPr lang="en-US" altLang="zh-CN">
              <a:solidFill>
                <a:srgbClr val="898989"/>
              </a:solidFill>
              <a:latin typeface="Calibri" pitchFamily="34" charset="0"/>
              <a:cs typeface="等线"/>
            </a:endParaRPr>
          </a:p>
        </p:txBody>
      </p:sp>
      <p:sp>
        <p:nvSpPr>
          <p:cNvPr id="33796"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656E388C-1510-43BD-87CD-DD1B23458160}" type="slidenum">
              <a:rPr lang="en-US" altLang="zh-CN" sz="1200">
                <a:solidFill>
                  <a:srgbClr val="898989"/>
                </a:solidFill>
                <a:latin typeface="Calibri" pitchFamily="34" charset="0"/>
                <a:cs typeface="等线"/>
              </a:rPr>
              <a:pPr algn="r" eaLnBrk="1" hangingPunct="1"/>
              <a:t>30</a:t>
            </a:fld>
            <a:endParaRPr lang="en-US" altLang="zh-CN" sz="1200">
              <a:solidFill>
                <a:srgbClr val="898989"/>
              </a:solidFill>
              <a:latin typeface="Calibri" pitchFamily="34" charset="0"/>
              <a:cs typeface="等线"/>
            </a:endParaRPr>
          </a:p>
        </p:txBody>
      </p:sp>
      <p:pic>
        <p:nvPicPr>
          <p:cNvPr id="3379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5754"/>
          <a:stretch/>
        </p:blipFill>
        <p:spPr bwMode="auto">
          <a:xfrm>
            <a:off x="285148" y="876300"/>
            <a:ext cx="11621704"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E58608D3-2148-4D34-A0C5-F435711B6B2C}" type="slidenum">
              <a:rPr lang="en-US" altLang="zh-CN" sz="1200">
                <a:solidFill>
                  <a:srgbClr val="898989"/>
                </a:solidFill>
                <a:latin typeface="Calibri" pitchFamily="34" charset="0"/>
                <a:cs typeface="等线"/>
              </a:rPr>
              <a:pPr algn="r" eaLnBrk="1" hangingPunct="1"/>
              <a:t>31</a:t>
            </a:fld>
            <a:endParaRPr lang="en-US" altLang="zh-CN" sz="1200" dirty="0">
              <a:solidFill>
                <a:srgbClr val="898989"/>
              </a:solidFill>
              <a:latin typeface="Calibri" pitchFamily="34" charset="0"/>
              <a:cs typeface="等线"/>
            </a:endParaRPr>
          </a:p>
        </p:txBody>
      </p:sp>
      <p:sp>
        <p:nvSpPr>
          <p:cNvPr id="6" name="Title 4"/>
          <p:cNvSpPr txBox="1">
            <a:spLocks/>
          </p:cNvSpPr>
          <p:nvPr/>
        </p:nvSpPr>
        <p:spPr>
          <a:xfrm>
            <a:off x="531813" y="760413"/>
            <a:ext cx="10614025" cy="3230562"/>
          </a:xfrm>
          <a:prstGeom prst="rect">
            <a:avLst/>
          </a:prstGeom>
          <a:noFill/>
          <a:ln w="6350" cap="flat" cmpd="sng" algn="ctr">
            <a:noFill/>
            <a:prstDash val="solid"/>
            <a:miter lim="800000"/>
          </a:ln>
        </p:spPr>
        <p:style>
          <a:lnRef idx="1">
            <a:schemeClr val="accent2"/>
          </a:lnRef>
          <a:fillRef idx="3">
            <a:schemeClr val="accent2"/>
          </a:fillRef>
          <a:effectRef idx="2">
            <a:schemeClr val="accent2"/>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lnSpc>
                <a:spcPct val="130000"/>
              </a:lnSpc>
              <a:spcBef>
                <a:spcPts val="0"/>
              </a:spcBef>
              <a:spcAft>
                <a:spcPts val="0"/>
              </a:spcAft>
              <a:defRPr/>
            </a:pPr>
            <a:r>
              <a:rPr lang="en-US" sz="3200" b="1" dirty="0">
                <a:ln w="3175">
                  <a:noFill/>
                </a:ln>
                <a:solidFill>
                  <a:srgbClr val="C00000"/>
                </a:solidFill>
                <a:effectLst>
                  <a:outerShdw blurRad="38100" dist="38100" dir="2700000" algn="tl">
                    <a:srgbClr val="000000">
                      <a:alpha val="43137"/>
                    </a:srgbClr>
                  </a:outerShdw>
                </a:effectLst>
                <a:latin typeface="Times New Roman" pitchFamily="18" charset="0"/>
                <a:ea typeface="Cambria" panose="02040503050406030204" pitchFamily="18" charset="0"/>
                <a:cs typeface="Times New Roman" pitchFamily="18" charset="0"/>
              </a:rPr>
              <a:t>PHẦN NĂM </a:t>
            </a:r>
          </a:p>
          <a:p>
            <a:pPr fontAlgn="auto">
              <a:lnSpc>
                <a:spcPct val="130000"/>
              </a:lnSpc>
              <a:spcBef>
                <a:spcPts val="0"/>
              </a:spcBef>
              <a:spcAft>
                <a:spcPts val="0"/>
              </a:spcAft>
              <a:defRPr/>
            </a:pPr>
            <a:r>
              <a:rPr lang="en-US" sz="4000" b="1" dirty="0">
                <a:ln w="3175">
                  <a:noFill/>
                </a:ln>
                <a:solidFill>
                  <a:srgbClr val="4472C4">
                    <a:lumMod val="75000"/>
                  </a:srgbClr>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HỆ TÀI NGUYÊN TRỰC TUYẾN </a:t>
            </a:r>
          </a:p>
          <a:p>
            <a:pPr fontAlgn="auto">
              <a:lnSpc>
                <a:spcPct val="130000"/>
              </a:lnSpc>
              <a:spcBef>
                <a:spcPts val="0"/>
              </a:spcBef>
              <a:spcAft>
                <a:spcPts val="0"/>
              </a:spcAft>
              <a:defRPr/>
            </a:pPr>
            <a:r>
              <a:rPr lang="en-US" sz="4000" b="1" dirty="0">
                <a:ln w="3175">
                  <a:noFill/>
                </a:ln>
                <a:solidFill>
                  <a:srgbClr val="4472C4">
                    <a:lumMod val="75000"/>
                  </a:srgbClr>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rPr>
              <a:t>VÀ GÓC HỖ TRỢ</a:t>
            </a:r>
            <a:endParaRPr lang="vi-VN" sz="4000" b="1" dirty="0">
              <a:ln w="3175">
                <a:noFill/>
              </a:ln>
              <a:solidFill>
                <a:srgbClr val="4472C4">
                  <a:lumMod val="75000"/>
                </a:srgbClr>
              </a:solidFill>
              <a:effectLst>
                <a:outerShdw blurRad="38100" dist="38100" dir="2700000" algn="tl">
                  <a:srgbClr val="000000">
                    <a:alpha val="43137"/>
                  </a:srgbClr>
                </a:outerShdw>
              </a:effectLst>
              <a:latin typeface="Myriad Pro" pitchFamily="34"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C102FDB3-1550-4E11-92FB-0E65511003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6926" y="1910684"/>
            <a:ext cx="4300397" cy="416058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5093043-0F03-4A5D-AE64-27EFF0304515}" type="slidenum">
              <a:rPr lang="en-US" altLang="zh-CN" sz="1200">
                <a:solidFill>
                  <a:srgbClr val="898989"/>
                </a:solidFill>
                <a:latin typeface="Calibri" pitchFamily="34" charset="0"/>
                <a:cs typeface="等线"/>
              </a:rPr>
              <a:pPr algn="r" eaLnBrk="1" hangingPunct="1"/>
              <a:t>32</a:t>
            </a:fld>
            <a:endParaRPr lang="en-US" altLang="zh-CN" sz="1200">
              <a:solidFill>
                <a:srgbClr val="898989"/>
              </a:solidFill>
              <a:latin typeface="Calibri" pitchFamily="34" charset="0"/>
              <a:cs typeface="等线"/>
            </a:endParaRPr>
          </a:p>
        </p:txBody>
      </p:sp>
      <p:pic>
        <p:nvPicPr>
          <p:cNvPr id="358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552" y="694284"/>
            <a:ext cx="8257364" cy="403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48359"/>
          <a:stretch/>
        </p:blipFill>
        <p:spPr bwMode="auto">
          <a:xfrm>
            <a:off x="2068588" y="4089286"/>
            <a:ext cx="8754648" cy="244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A0A2411-2BCF-4B5C-BD00-FD1E0324BF0B}"/>
              </a:ext>
            </a:extLst>
          </p:cNvPr>
          <p:cNvSpPr/>
          <p:nvPr/>
        </p:nvSpPr>
        <p:spPr>
          <a:xfrm>
            <a:off x="4153359" y="1333041"/>
            <a:ext cx="4770304" cy="62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9938" cy="6858000"/>
          </a:xfrm>
          <a:prstGeom prst="rect">
            <a:avLst/>
          </a:prstGeom>
          <a:ln/>
        </p:spPr>
        <p:style>
          <a:lnRef idx="2">
            <a:schemeClr val="accent1"/>
          </a:lnRef>
          <a:fillRef idx="1">
            <a:schemeClr val="lt1"/>
          </a:fillRef>
          <a:effectRef idx="0">
            <a:schemeClr val="accent1"/>
          </a:effectRef>
          <a:fontRef idx="minor">
            <a:schemeClr val="dk1"/>
          </a:fontRef>
        </p:style>
      </p:pic>
      <p:sp>
        <p:nvSpPr>
          <p:cNvPr id="11" name="TextBox 10"/>
          <p:cNvSpPr txBox="1"/>
          <p:nvPr/>
        </p:nvSpPr>
        <p:spPr>
          <a:xfrm>
            <a:off x="2855426" y="501649"/>
            <a:ext cx="4836556" cy="584775"/>
          </a:xfrm>
          <a:prstGeom prst="rect">
            <a:avLst/>
          </a:prstGeom>
          <a:noFill/>
        </p:spPr>
        <p:txBody>
          <a:bodyPr wrap="square">
            <a:spAutoFit/>
          </a:bodyPr>
          <a:lstStyle/>
          <a:p>
            <a:pPr algn="ctr" eaLnBrk="1" fontAlgn="auto" hangingPunct="1">
              <a:spcBef>
                <a:spcPts val="0"/>
              </a:spcBef>
              <a:spcAft>
                <a:spcPts val="0"/>
              </a:spcAft>
              <a:defRPr/>
            </a:pPr>
            <a:r>
              <a:rPr lang="en-US" sz="3200" b="1" dirty="0">
                <a:solidFill>
                  <a:srgbClr val="FF0000"/>
                </a:solidFill>
                <a:effectLst>
                  <a:outerShdw blurRad="38100" dist="38100" dir="2700000" algn="tl">
                    <a:srgbClr val="000000">
                      <a:alpha val="43137"/>
                    </a:srgbClr>
                  </a:outerShdw>
                </a:effectLst>
                <a:latin typeface="Myriad Pro"/>
                <a:cs typeface="+mn-cs"/>
              </a:rPr>
              <a:t>KẾT LUẬN</a:t>
            </a:r>
          </a:p>
        </p:txBody>
      </p:sp>
      <p:sp>
        <p:nvSpPr>
          <p:cNvPr id="2" name="Rectangle 1"/>
          <p:cNvSpPr/>
          <p:nvPr/>
        </p:nvSpPr>
        <p:spPr>
          <a:xfrm>
            <a:off x="3500438" y="2886075"/>
            <a:ext cx="4886325" cy="71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Rounded Rectangle 2"/>
          <p:cNvSpPr/>
          <p:nvPr/>
        </p:nvSpPr>
        <p:spPr>
          <a:xfrm>
            <a:off x="639133" y="1214652"/>
            <a:ext cx="8945542" cy="38751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eaLnBrk="1" fontAlgn="auto" hangingPunct="1">
              <a:lnSpc>
                <a:spcPct val="130000"/>
              </a:lnSpc>
              <a:spcBef>
                <a:spcPts val="600"/>
              </a:spcBef>
              <a:spcAft>
                <a:spcPts val="600"/>
              </a:spcAft>
              <a:buFont typeface="Wingdings" pitchFamily="2" charset="2"/>
              <a:buChar char="Ø"/>
              <a:defRPr/>
            </a:pPr>
            <a:endParaRPr lang="en-US" sz="2400" kern="0" dirty="0">
              <a:solidFill>
                <a:sysClr val="windowText" lastClr="000000"/>
              </a:solidFill>
              <a:latin typeface="Myriad Pro"/>
            </a:endParaRP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Kiến</a:t>
            </a:r>
            <a:r>
              <a:rPr lang="en-US" sz="2400" kern="0" dirty="0">
                <a:solidFill>
                  <a:sysClr val="windowText" lastClr="000000"/>
                </a:solidFill>
                <a:latin typeface="Myriad Pro"/>
              </a:rPr>
              <a:t> </a:t>
            </a:r>
            <a:r>
              <a:rPr lang="en-US" sz="2400" kern="0" dirty="0" err="1">
                <a:solidFill>
                  <a:sysClr val="windowText" lastClr="000000"/>
                </a:solidFill>
                <a:latin typeface="Myriad Pro"/>
              </a:rPr>
              <a:t>thức</a:t>
            </a:r>
            <a:r>
              <a:rPr lang="en-US" sz="2400" kern="0" dirty="0">
                <a:solidFill>
                  <a:sysClr val="windowText" lastClr="000000"/>
                </a:solidFill>
                <a:latin typeface="Myriad Pro"/>
              </a:rPr>
              <a:t> </a:t>
            </a:r>
            <a:r>
              <a:rPr lang="en-US" sz="2400" kern="0" dirty="0" err="1">
                <a:solidFill>
                  <a:sysClr val="windowText" lastClr="000000"/>
                </a:solidFill>
                <a:latin typeface="Myriad Pro"/>
              </a:rPr>
              <a:t>tinh</a:t>
            </a:r>
            <a:r>
              <a:rPr lang="en-US" sz="2400" kern="0" dirty="0">
                <a:solidFill>
                  <a:sysClr val="windowText" lastClr="000000"/>
                </a:solidFill>
                <a:latin typeface="Myriad Pro"/>
              </a:rPr>
              <a:t> </a:t>
            </a:r>
            <a:r>
              <a:rPr lang="en-US" sz="2400" kern="0" dirty="0" err="1">
                <a:solidFill>
                  <a:sysClr val="windowText" lastClr="000000"/>
                </a:solidFill>
                <a:latin typeface="Myriad Pro"/>
              </a:rPr>
              <a:t>giản</a:t>
            </a:r>
            <a:r>
              <a:rPr lang="en-US" sz="2400" kern="0" dirty="0">
                <a:solidFill>
                  <a:sysClr val="windowText" lastClr="000000"/>
                </a:solidFill>
                <a:latin typeface="Myriad Pro"/>
              </a:rPr>
              <a:t>, </a:t>
            </a:r>
            <a:r>
              <a:rPr lang="en-US" sz="2400" kern="0" dirty="0" err="1">
                <a:solidFill>
                  <a:sysClr val="windowText" lastClr="000000"/>
                </a:solidFill>
                <a:latin typeface="Myriad Pro"/>
              </a:rPr>
              <a:t>trực</a:t>
            </a:r>
            <a:r>
              <a:rPr lang="en-US" sz="2400" kern="0" dirty="0">
                <a:solidFill>
                  <a:sysClr val="windowText" lastClr="000000"/>
                </a:solidFill>
                <a:latin typeface="Myriad Pro"/>
              </a:rPr>
              <a:t> </a:t>
            </a:r>
            <a:r>
              <a:rPr lang="en-US" sz="2400" kern="0" dirty="0" err="1">
                <a:solidFill>
                  <a:sysClr val="windowText" lastClr="000000"/>
                </a:solidFill>
                <a:latin typeface="Myriad Pro"/>
              </a:rPr>
              <a:t>quan</a:t>
            </a:r>
            <a:r>
              <a:rPr lang="en-US" sz="2400" kern="0" dirty="0">
                <a:solidFill>
                  <a:sysClr val="windowText" lastClr="000000"/>
                </a:solidFill>
                <a:latin typeface="Myriad Pro"/>
              </a:rPr>
              <a:t>, </a:t>
            </a:r>
            <a:r>
              <a:rPr lang="en-US" sz="2400" kern="0" dirty="0" err="1">
                <a:solidFill>
                  <a:sysClr val="windowText" lastClr="000000"/>
                </a:solidFill>
                <a:latin typeface="Myriad Pro"/>
              </a:rPr>
              <a:t>sinh</a:t>
            </a:r>
            <a:r>
              <a:rPr lang="en-US" sz="2400" kern="0" dirty="0">
                <a:solidFill>
                  <a:sysClr val="windowText" lastClr="000000"/>
                </a:solidFill>
                <a:latin typeface="Myriad Pro"/>
              </a:rPr>
              <a:t> </a:t>
            </a:r>
            <a:r>
              <a:rPr lang="en-US" sz="2400" kern="0" dirty="0" err="1">
                <a:solidFill>
                  <a:sysClr val="windowText" lastClr="000000"/>
                </a:solidFill>
                <a:latin typeface="Myriad Pro"/>
              </a:rPr>
              <a:t>động</a:t>
            </a:r>
            <a:r>
              <a:rPr lang="en-US" sz="2400" kern="0" dirty="0">
                <a:solidFill>
                  <a:sysClr val="windowText" lastClr="000000"/>
                </a:solidFill>
                <a:latin typeface="Myriad Pro"/>
              </a:rPr>
              <a:t>, </a:t>
            </a:r>
            <a:r>
              <a:rPr lang="en-US" sz="2400" kern="0" dirty="0" err="1">
                <a:solidFill>
                  <a:sysClr val="windowText" lastClr="000000"/>
                </a:solidFill>
                <a:latin typeface="Myriad Pro"/>
              </a:rPr>
              <a:t>phù</a:t>
            </a:r>
            <a:r>
              <a:rPr lang="en-US" sz="2400" kern="0" dirty="0">
                <a:solidFill>
                  <a:sysClr val="windowText" lastClr="000000"/>
                </a:solidFill>
                <a:latin typeface="Myriad Pro"/>
              </a:rPr>
              <a:t> </a:t>
            </a:r>
            <a:r>
              <a:rPr lang="en-US" sz="2400" kern="0" dirty="0" err="1">
                <a:solidFill>
                  <a:sysClr val="windowText" lastClr="000000"/>
                </a:solidFill>
                <a:latin typeface="Myriad Pro"/>
              </a:rPr>
              <a:t>hợp</a:t>
            </a:r>
            <a:r>
              <a:rPr lang="en-US" sz="2400" kern="0" dirty="0">
                <a:solidFill>
                  <a:sysClr val="windowText" lastClr="000000"/>
                </a:solidFill>
                <a:latin typeface="Myriad Pro"/>
              </a:rPr>
              <a:t> HS.</a:t>
            </a: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prstClr val="black"/>
                </a:solidFill>
                <a:latin typeface="Myriad Pro"/>
              </a:rPr>
              <a:t>Hỗ</a:t>
            </a:r>
            <a:r>
              <a:rPr lang="en-US" sz="2400" kern="0" dirty="0">
                <a:solidFill>
                  <a:prstClr val="black"/>
                </a:solidFill>
                <a:latin typeface="Myriad Pro"/>
              </a:rPr>
              <a:t> </a:t>
            </a:r>
            <a:r>
              <a:rPr lang="en-US" sz="2400" kern="0" dirty="0" err="1">
                <a:solidFill>
                  <a:prstClr val="black"/>
                </a:solidFill>
                <a:latin typeface="Myriad Pro"/>
              </a:rPr>
              <a:t>trợ</a:t>
            </a:r>
            <a:r>
              <a:rPr lang="en-US" sz="2400" kern="0" dirty="0">
                <a:solidFill>
                  <a:prstClr val="black"/>
                </a:solidFill>
                <a:latin typeface="Myriad Pro"/>
              </a:rPr>
              <a:t> </a:t>
            </a:r>
            <a:r>
              <a:rPr lang="en-US" sz="2400" kern="0" dirty="0" err="1">
                <a:solidFill>
                  <a:prstClr val="black"/>
                </a:solidFill>
                <a:latin typeface="Myriad Pro"/>
              </a:rPr>
              <a:t>đổi</a:t>
            </a:r>
            <a:r>
              <a:rPr lang="en-US" sz="2400" kern="0" dirty="0">
                <a:solidFill>
                  <a:prstClr val="black"/>
                </a:solidFill>
                <a:latin typeface="Myriad Pro"/>
              </a:rPr>
              <a:t> </a:t>
            </a:r>
            <a:r>
              <a:rPr lang="en-US" sz="2400" kern="0" dirty="0" err="1">
                <a:solidFill>
                  <a:prstClr val="black"/>
                </a:solidFill>
                <a:latin typeface="Myriad Pro"/>
              </a:rPr>
              <a:t>mới</a:t>
            </a:r>
            <a:r>
              <a:rPr lang="en-US" sz="2400" kern="0" dirty="0">
                <a:solidFill>
                  <a:prstClr val="black"/>
                </a:solidFill>
                <a:latin typeface="Myriad Pro"/>
              </a:rPr>
              <a:t> PP </a:t>
            </a:r>
            <a:r>
              <a:rPr lang="en-US" sz="2400" kern="0" dirty="0" err="1">
                <a:solidFill>
                  <a:prstClr val="black"/>
                </a:solidFill>
                <a:latin typeface="Myriad Pro"/>
              </a:rPr>
              <a:t>tổ</a:t>
            </a:r>
            <a:r>
              <a:rPr lang="en-US" sz="2400" kern="0" dirty="0">
                <a:solidFill>
                  <a:prstClr val="black"/>
                </a:solidFill>
                <a:latin typeface="Myriad Pro"/>
              </a:rPr>
              <a:t> </a:t>
            </a:r>
            <a:r>
              <a:rPr lang="en-US" sz="2400" kern="0" dirty="0" err="1">
                <a:solidFill>
                  <a:prstClr val="black"/>
                </a:solidFill>
                <a:latin typeface="Myriad Pro"/>
              </a:rPr>
              <a:t>chức</a:t>
            </a:r>
            <a:r>
              <a:rPr lang="en-US" sz="2400" kern="0" dirty="0">
                <a:solidFill>
                  <a:prstClr val="black"/>
                </a:solidFill>
                <a:latin typeface="Myriad Pro"/>
              </a:rPr>
              <a:t> </a:t>
            </a:r>
            <a:r>
              <a:rPr lang="en-US" sz="2400" kern="0" dirty="0" err="1">
                <a:solidFill>
                  <a:prstClr val="black"/>
                </a:solidFill>
                <a:latin typeface="Myriad Pro"/>
              </a:rPr>
              <a:t>dạy</a:t>
            </a:r>
            <a:r>
              <a:rPr lang="en-US" sz="2400" kern="0" dirty="0">
                <a:solidFill>
                  <a:prstClr val="black"/>
                </a:solidFill>
                <a:latin typeface="Myriad Pro"/>
              </a:rPr>
              <a:t> </a:t>
            </a:r>
            <a:r>
              <a:rPr lang="en-US" sz="2400" kern="0" dirty="0" err="1">
                <a:solidFill>
                  <a:prstClr val="black"/>
                </a:solidFill>
                <a:latin typeface="Myriad Pro"/>
              </a:rPr>
              <a:t>học</a:t>
            </a:r>
            <a:r>
              <a:rPr lang="en-US" sz="2400" kern="0" dirty="0">
                <a:solidFill>
                  <a:prstClr val="black"/>
                </a:solidFill>
                <a:latin typeface="Myriad Pro"/>
              </a:rPr>
              <a:t>, </a:t>
            </a:r>
            <a:r>
              <a:rPr lang="en-US" sz="2400" kern="0" dirty="0" err="1">
                <a:solidFill>
                  <a:prstClr val="black"/>
                </a:solidFill>
                <a:latin typeface="Myriad Pro"/>
              </a:rPr>
              <a:t>lập</a:t>
            </a:r>
            <a:r>
              <a:rPr lang="en-US" sz="2400" kern="0" dirty="0">
                <a:solidFill>
                  <a:prstClr val="black"/>
                </a:solidFill>
                <a:latin typeface="Myriad Pro"/>
              </a:rPr>
              <a:t> </a:t>
            </a:r>
            <a:r>
              <a:rPr lang="en-US" sz="2400" kern="0" dirty="0" err="1">
                <a:solidFill>
                  <a:prstClr val="black"/>
                </a:solidFill>
                <a:latin typeface="Myriad Pro"/>
              </a:rPr>
              <a:t>kế</a:t>
            </a:r>
            <a:r>
              <a:rPr lang="en-US" sz="2400" kern="0" dirty="0">
                <a:solidFill>
                  <a:prstClr val="black"/>
                </a:solidFill>
                <a:latin typeface="Myriad Pro"/>
              </a:rPr>
              <a:t> </a:t>
            </a:r>
            <a:r>
              <a:rPr lang="en-US" sz="2400" kern="0" dirty="0" err="1">
                <a:solidFill>
                  <a:prstClr val="black"/>
                </a:solidFill>
                <a:latin typeface="Myriad Pro"/>
              </a:rPr>
              <a:t>hoạch</a:t>
            </a:r>
            <a:r>
              <a:rPr lang="en-US" sz="2400" kern="0" dirty="0">
                <a:solidFill>
                  <a:prstClr val="black"/>
                </a:solidFill>
                <a:latin typeface="Myriad Pro"/>
              </a:rPr>
              <a:t> </a:t>
            </a:r>
            <a:r>
              <a:rPr lang="en-US" sz="2400" kern="0" dirty="0" err="1">
                <a:solidFill>
                  <a:prstClr val="black"/>
                </a:solidFill>
                <a:latin typeface="Myriad Pro"/>
              </a:rPr>
              <a:t>giáo</a:t>
            </a:r>
            <a:r>
              <a:rPr lang="en-US" sz="2400" kern="0" dirty="0">
                <a:solidFill>
                  <a:prstClr val="black"/>
                </a:solidFill>
                <a:latin typeface="Myriad Pro"/>
              </a:rPr>
              <a:t> </a:t>
            </a:r>
            <a:r>
              <a:rPr lang="en-US" sz="2400" kern="0" dirty="0" err="1">
                <a:solidFill>
                  <a:prstClr val="black"/>
                </a:solidFill>
                <a:latin typeface="Myriad Pro"/>
              </a:rPr>
              <a:t>dục</a:t>
            </a:r>
            <a:r>
              <a:rPr lang="en-US" sz="2400" kern="0" dirty="0">
                <a:solidFill>
                  <a:prstClr val="black"/>
                </a:solidFill>
                <a:latin typeface="Myriad Pro"/>
              </a:rPr>
              <a:t>.</a:t>
            </a:r>
            <a:endParaRPr lang="en-US" sz="2400" kern="0" dirty="0">
              <a:solidFill>
                <a:sysClr val="windowText" lastClr="000000"/>
              </a:solidFill>
              <a:latin typeface="Myriad Pro"/>
            </a:endParaRP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Nhiều</a:t>
            </a:r>
            <a:r>
              <a:rPr lang="en-US" sz="2400" kern="0" dirty="0">
                <a:solidFill>
                  <a:sysClr val="windowText" lastClr="000000"/>
                </a:solidFill>
                <a:latin typeface="Myriad Pro"/>
              </a:rPr>
              <a:t> </a:t>
            </a:r>
            <a:r>
              <a:rPr lang="en-US" sz="2400" kern="0" dirty="0" err="1">
                <a:solidFill>
                  <a:sysClr val="windowText" lastClr="000000"/>
                </a:solidFill>
                <a:latin typeface="Myriad Pro"/>
              </a:rPr>
              <a:t>hoạt</a:t>
            </a:r>
            <a:r>
              <a:rPr lang="en-US" sz="2400" kern="0" dirty="0">
                <a:solidFill>
                  <a:sysClr val="windowText" lastClr="000000"/>
                </a:solidFill>
                <a:latin typeface="Myriad Pro"/>
              </a:rPr>
              <a:t> </a:t>
            </a:r>
            <a:r>
              <a:rPr lang="en-US" sz="2400" kern="0" dirty="0" err="1">
                <a:solidFill>
                  <a:sysClr val="windowText" lastClr="000000"/>
                </a:solidFill>
                <a:latin typeface="Myriad Pro"/>
              </a:rPr>
              <a:t>động</a:t>
            </a:r>
            <a:r>
              <a:rPr lang="en-US" sz="2400" kern="0" dirty="0">
                <a:solidFill>
                  <a:sysClr val="windowText" lastClr="000000"/>
                </a:solidFill>
                <a:latin typeface="Myriad Pro"/>
              </a:rPr>
              <a:t> </a:t>
            </a:r>
            <a:r>
              <a:rPr lang="en-US" sz="2400" kern="0" dirty="0" err="1">
                <a:solidFill>
                  <a:sysClr val="windowText" lastClr="000000"/>
                </a:solidFill>
                <a:latin typeface="Myriad Pro"/>
              </a:rPr>
              <a:t>để</a:t>
            </a:r>
            <a:r>
              <a:rPr lang="en-US" sz="2400" kern="0" dirty="0">
                <a:solidFill>
                  <a:sysClr val="windowText" lastClr="000000"/>
                </a:solidFill>
                <a:latin typeface="Myriad Pro"/>
              </a:rPr>
              <a:t> </a:t>
            </a:r>
            <a:r>
              <a:rPr lang="en-US" sz="2400" kern="0" dirty="0" err="1">
                <a:solidFill>
                  <a:sysClr val="windowText" lastClr="000000"/>
                </a:solidFill>
                <a:latin typeface="Myriad Pro"/>
              </a:rPr>
              <a:t>phát</a:t>
            </a:r>
            <a:r>
              <a:rPr lang="en-US" sz="2400" kern="0" dirty="0">
                <a:solidFill>
                  <a:sysClr val="windowText" lastClr="000000"/>
                </a:solidFill>
                <a:latin typeface="Myriad Pro"/>
              </a:rPr>
              <a:t> </a:t>
            </a:r>
            <a:r>
              <a:rPr lang="en-US" sz="2400" kern="0" dirty="0" err="1">
                <a:solidFill>
                  <a:sysClr val="windowText" lastClr="000000"/>
                </a:solidFill>
                <a:latin typeface="Myriad Pro"/>
              </a:rPr>
              <a:t>triển</a:t>
            </a:r>
            <a:r>
              <a:rPr lang="en-US" sz="2400" kern="0" dirty="0">
                <a:solidFill>
                  <a:sysClr val="windowText" lastClr="000000"/>
                </a:solidFill>
                <a:latin typeface="Myriad Pro"/>
              </a:rPr>
              <a:t> </a:t>
            </a:r>
            <a:r>
              <a:rPr lang="en-US" sz="2400" kern="0" dirty="0" err="1">
                <a:solidFill>
                  <a:sysClr val="windowText" lastClr="000000"/>
                </a:solidFill>
                <a:latin typeface="Myriad Pro"/>
              </a:rPr>
              <a:t>năng</a:t>
            </a:r>
            <a:r>
              <a:rPr lang="en-US" sz="2400" kern="0" dirty="0">
                <a:solidFill>
                  <a:sysClr val="windowText" lastClr="000000"/>
                </a:solidFill>
                <a:latin typeface="Myriad Pro"/>
              </a:rPr>
              <a:t> </a:t>
            </a:r>
            <a:r>
              <a:rPr lang="en-US" sz="2400" kern="0" dirty="0" err="1">
                <a:solidFill>
                  <a:sysClr val="windowText" lastClr="000000"/>
                </a:solidFill>
                <a:latin typeface="Myriad Pro"/>
              </a:rPr>
              <a:t>lực</a:t>
            </a:r>
            <a:r>
              <a:rPr lang="en-US" sz="2400" kern="0" dirty="0">
                <a:solidFill>
                  <a:sysClr val="windowText" lastClr="000000"/>
                </a:solidFill>
                <a:latin typeface="Myriad Pro"/>
              </a:rPr>
              <a:t> </a:t>
            </a:r>
            <a:r>
              <a:rPr lang="en-US" sz="2400" kern="0" dirty="0" err="1">
                <a:solidFill>
                  <a:sysClr val="windowText" lastClr="000000"/>
                </a:solidFill>
                <a:latin typeface="Myriad Pro"/>
              </a:rPr>
              <a:t>và</a:t>
            </a:r>
            <a:r>
              <a:rPr lang="en-US" sz="2400" kern="0" dirty="0">
                <a:solidFill>
                  <a:sysClr val="windowText" lastClr="000000"/>
                </a:solidFill>
                <a:latin typeface="Myriad Pro"/>
              </a:rPr>
              <a:t> </a:t>
            </a:r>
            <a:r>
              <a:rPr lang="en-US" sz="2400" kern="0" dirty="0" err="1">
                <a:solidFill>
                  <a:sysClr val="windowText" lastClr="000000"/>
                </a:solidFill>
                <a:latin typeface="Myriad Pro"/>
              </a:rPr>
              <a:t>phẩm</a:t>
            </a:r>
            <a:r>
              <a:rPr lang="en-US" sz="2400" kern="0" dirty="0">
                <a:solidFill>
                  <a:sysClr val="windowText" lastClr="000000"/>
                </a:solidFill>
                <a:latin typeface="Myriad Pro"/>
              </a:rPr>
              <a:t> </a:t>
            </a:r>
            <a:r>
              <a:rPr lang="en-US" sz="2400" kern="0" dirty="0" err="1">
                <a:solidFill>
                  <a:sysClr val="windowText" lastClr="000000"/>
                </a:solidFill>
                <a:latin typeface="Myriad Pro"/>
              </a:rPr>
              <a:t>chất</a:t>
            </a:r>
            <a:r>
              <a:rPr lang="en-US" sz="2400" kern="0" dirty="0">
                <a:solidFill>
                  <a:sysClr val="windowText" lastClr="000000"/>
                </a:solidFill>
                <a:latin typeface="Myriad Pro"/>
              </a:rPr>
              <a:t>.</a:t>
            </a: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Hỗ</a:t>
            </a:r>
            <a:r>
              <a:rPr lang="en-US" sz="2400" kern="0" dirty="0">
                <a:solidFill>
                  <a:sysClr val="windowText" lastClr="000000"/>
                </a:solidFill>
                <a:latin typeface="Myriad Pro"/>
              </a:rPr>
              <a:t> </a:t>
            </a:r>
            <a:r>
              <a:rPr lang="en-US" sz="2400" kern="0" dirty="0" err="1">
                <a:solidFill>
                  <a:sysClr val="windowText" lastClr="000000"/>
                </a:solidFill>
                <a:latin typeface="Myriad Pro"/>
              </a:rPr>
              <a:t>trợ</a:t>
            </a:r>
            <a:r>
              <a:rPr lang="en-US" sz="2400" kern="0" dirty="0">
                <a:solidFill>
                  <a:sysClr val="windowText" lastClr="000000"/>
                </a:solidFill>
                <a:latin typeface="Myriad Pro"/>
              </a:rPr>
              <a:t> </a:t>
            </a:r>
            <a:r>
              <a:rPr lang="en-US" sz="2400" kern="0" dirty="0" err="1">
                <a:solidFill>
                  <a:sysClr val="windowText" lastClr="000000"/>
                </a:solidFill>
                <a:latin typeface="Myriad Pro"/>
              </a:rPr>
              <a:t>quá</a:t>
            </a:r>
            <a:r>
              <a:rPr lang="en-US" sz="2400" kern="0" dirty="0">
                <a:solidFill>
                  <a:sysClr val="windowText" lastClr="000000"/>
                </a:solidFill>
                <a:latin typeface="Myriad Pro"/>
              </a:rPr>
              <a:t> </a:t>
            </a:r>
            <a:r>
              <a:rPr lang="en-US" sz="2400" kern="0" dirty="0" err="1">
                <a:solidFill>
                  <a:sysClr val="windowText" lastClr="000000"/>
                </a:solidFill>
                <a:latin typeface="Myriad Pro"/>
              </a:rPr>
              <a:t>trình</a:t>
            </a:r>
            <a:r>
              <a:rPr lang="en-US" sz="2400" kern="0" dirty="0">
                <a:solidFill>
                  <a:sysClr val="windowText" lastClr="000000"/>
                </a:solidFill>
                <a:latin typeface="Myriad Pro"/>
              </a:rPr>
              <a:t> </a:t>
            </a:r>
            <a:r>
              <a:rPr lang="en-US" sz="2400" kern="0" dirty="0" err="1">
                <a:solidFill>
                  <a:sysClr val="windowText" lastClr="000000"/>
                </a:solidFill>
                <a:latin typeface="Myriad Pro"/>
              </a:rPr>
              <a:t>kiểm</a:t>
            </a:r>
            <a:r>
              <a:rPr lang="en-US" sz="2400" kern="0" dirty="0">
                <a:solidFill>
                  <a:sysClr val="windowText" lastClr="000000"/>
                </a:solidFill>
                <a:latin typeface="Myriad Pro"/>
              </a:rPr>
              <a:t> </a:t>
            </a:r>
            <a:r>
              <a:rPr lang="en-US" sz="2400" kern="0" dirty="0" err="1">
                <a:solidFill>
                  <a:sysClr val="windowText" lastClr="000000"/>
                </a:solidFill>
                <a:latin typeface="Myriad Pro"/>
              </a:rPr>
              <a:t>tra</a:t>
            </a:r>
            <a:r>
              <a:rPr lang="en-US" sz="2400" kern="0" dirty="0">
                <a:solidFill>
                  <a:sysClr val="windowText" lastClr="000000"/>
                </a:solidFill>
                <a:latin typeface="Myriad Pro"/>
              </a:rPr>
              <a:t>, </a:t>
            </a:r>
            <a:r>
              <a:rPr lang="en-US" sz="2400" kern="0" dirty="0" err="1">
                <a:solidFill>
                  <a:sysClr val="windowText" lastClr="000000"/>
                </a:solidFill>
                <a:latin typeface="Myriad Pro"/>
              </a:rPr>
              <a:t>đánh</a:t>
            </a:r>
            <a:r>
              <a:rPr lang="en-US" sz="2400" kern="0" dirty="0">
                <a:solidFill>
                  <a:sysClr val="windowText" lastClr="000000"/>
                </a:solidFill>
                <a:latin typeface="Myriad Pro"/>
              </a:rPr>
              <a:t> </a:t>
            </a:r>
            <a:r>
              <a:rPr lang="en-US" sz="2400" kern="0" dirty="0" err="1">
                <a:solidFill>
                  <a:sysClr val="windowText" lastClr="000000"/>
                </a:solidFill>
                <a:latin typeface="Myriad Pro"/>
              </a:rPr>
              <a:t>giá</a:t>
            </a:r>
            <a:r>
              <a:rPr lang="en-US" sz="2400" kern="0" dirty="0">
                <a:solidFill>
                  <a:sysClr val="windowText" lastClr="000000"/>
                </a:solidFill>
                <a:latin typeface="Myriad Pro"/>
              </a:rPr>
              <a:t> </a:t>
            </a:r>
            <a:r>
              <a:rPr lang="en-US" sz="2400" kern="0" dirty="0" err="1">
                <a:solidFill>
                  <a:sysClr val="windowText" lastClr="000000"/>
                </a:solidFill>
                <a:latin typeface="Myriad Pro"/>
              </a:rPr>
              <a:t>thường</a:t>
            </a:r>
            <a:r>
              <a:rPr lang="en-US" sz="2400" kern="0" dirty="0">
                <a:solidFill>
                  <a:sysClr val="windowText" lastClr="000000"/>
                </a:solidFill>
                <a:latin typeface="Myriad Pro"/>
              </a:rPr>
              <a:t> </a:t>
            </a:r>
            <a:r>
              <a:rPr lang="en-US" sz="2400" kern="0" dirty="0" err="1">
                <a:solidFill>
                  <a:sysClr val="windowText" lastClr="000000"/>
                </a:solidFill>
                <a:latin typeface="Myriad Pro"/>
              </a:rPr>
              <a:t>xuyên</a:t>
            </a:r>
            <a:r>
              <a:rPr lang="en-US" sz="2400" kern="0" dirty="0">
                <a:solidFill>
                  <a:sysClr val="windowText" lastClr="000000"/>
                </a:solidFill>
                <a:latin typeface="Myriad Pro"/>
              </a:rPr>
              <a:t> </a:t>
            </a:r>
            <a:r>
              <a:rPr lang="en-US" sz="2400" kern="0" dirty="0" err="1">
                <a:solidFill>
                  <a:sysClr val="windowText" lastClr="000000"/>
                </a:solidFill>
                <a:latin typeface="Myriad Pro"/>
              </a:rPr>
              <a:t>và</a:t>
            </a:r>
            <a:r>
              <a:rPr lang="en-US" sz="2400" kern="0" dirty="0">
                <a:solidFill>
                  <a:sysClr val="windowText" lastClr="000000"/>
                </a:solidFill>
                <a:latin typeface="Myriad Pro"/>
              </a:rPr>
              <a:t> </a:t>
            </a:r>
            <a:r>
              <a:rPr lang="en-US" sz="2400" kern="0" dirty="0" err="1">
                <a:solidFill>
                  <a:sysClr val="windowText" lastClr="000000"/>
                </a:solidFill>
                <a:latin typeface="Myriad Pro"/>
              </a:rPr>
              <a:t>định</a:t>
            </a:r>
            <a:r>
              <a:rPr lang="en-US" sz="2400" kern="0" dirty="0">
                <a:solidFill>
                  <a:sysClr val="windowText" lastClr="000000"/>
                </a:solidFill>
                <a:latin typeface="Myriad Pro"/>
              </a:rPr>
              <a:t> </a:t>
            </a:r>
            <a:r>
              <a:rPr lang="en-US" sz="2400" kern="0" dirty="0" err="1">
                <a:solidFill>
                  <a:sysClr val="windowText" lastClr="000000"/>
                </a:solidFill>
                <a:latin typeface="Myriad Pro"/>
              </a:rPr>
              <a:t>kì</a:t>
            </a:r>
            <a:r>
              <a:rPr lang="en-US" sz="2400" kern="0" dirty="0">
                <a:solidFill>
                  <a:sysClr val="windowText" lastClr="000000"/>
                </a:solidFill>
                <a:latin typeface="Myriad Pro"/>
              </a:rPr>
              <a:t>.</a:t>
            </a: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Dễ</a:t>
            </a:r>
            <a:r>
              <a:rPr lang="en-US" sz="2400" kern="0" dirty="0">
                <a:solidFill>
                  <a:sysClr val="windowText" lastClr="000000"/>
                </a:solidFill>
                <a:latin typeface="Myriad Pro"/>
              </a:rPr>
              <a:t> </a:t>
            </a:r>
            <a:r>
              <a:rPr lang="en-US" sz="2400" kern="0" dirty="0" err="1">
                <a:solidFill>
                  <a:sysClr val="windowText" lastClr="000000"/>
                </a:solidFill>
                <a:latin typeface="Myriad Pro"/>
              </a:rPr>
              <a:t>học</a:t>
            </a:r>
            <a:r>
              <a:rPr lang="en-US" sz="2400" kern="0" dirty="0">
                <a:solidFill>
                  <a:sysClr val="windowText" lastClr="000000"/>
                </a:solidFill>
                <a:latin typeface="Myriad Pro"/>
              </a:rPr>
              <a:t>, </a:t>
            </a:r>
            <a:r>
              <a:rPr lang="en-US" sz="2400" kern="0" dirty="0" err="1">
                <a:solidFill>
                  <a:sysClr val="windowText" lastClr="000000"/>
                </a:solidFill>
                <a:latin typeface="Myriad Pro"/>
              </a:rPr>
              <a:t>dễ</a:t>
            </a:r>
            <a:r>
              <a:rPr lang="en-US" sz="2400" kern="0" dirty="0">
                <a:solidFill>
                  <a:sysClr val="windowText" lastClr="000000"/>
                </a:solidFill>
                <a:latin typeface="Myriad Pro"/>
              </a:rPr>
              <a:t> </a:t>
            </a:r>
            <a:r>
              <a:rPr lang="en-US" sz="2400" kern="0" dirty="0" err="1">
                <a:solidFill>
                  <a:sysClr val="windowText" lastClr="000000"/>
                </a:solidFill>
                <a:latin typeface="Myriad Pro"/>
              </a:rPr>
              <a:t>dạy</a:t>
            </a:r>
            <a:r>
              <a:rPr lang="en-US" sz="2400" kern="0" dirty="0">
                <a:solidFill>
                  <a:sysClr val="windowText" lastClr="000000"/>
                </a:solidFill>
                <a:latin typeface="Myriad Pro"/>
              </a:rPr>
              <a:t>.</a:t>
            </a: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Được</a:t>
            </a:r>
            <a:r>
              <a:rPr lang="en-US" sz="2400" kern="0" dirty="0">
                <a:solidFill>
                  <a:sysClr val="windowText" lastClr="000000"/>
                </a:solidFill>
                <a:latin typeface="Myriad Pro"/>
              </a:rPr>
              <a:t> </a:t>
            </a:r>
            <a:r>
              <a:rPr lang="en-US" sz="2400" kern="0" dirty="0" err="1">
                <a:solidFill>
                  <a:sysClr val="windowText" lastClr="000000"/>
                </a:solidFill>
                <a:latin typeface="Myriad Pro"/>
              </a:rPr>
              <a:t>hỗ</a:t>
            </a:r>
            <a:r>
              <a:rPr lang="en-US" sz="2400" kern="0" dirty="0">
                <a:solidFill>
                  <a:sysClr val="windowText" lastClr="000000"/>
                </a:solidFill>
                <a:latin typeface="Myriad Pro"/>
              </a:rPr>
              <a:t> </a:t>
            </a:r>
            <a:r>
              <a:rPr lang="en-US" sz="2400" kern="0" dirty="0" err="1">
                <a:solidFill>
                  <a:sysClr val="windowText" lastClr="000000"/>
                </a:solidFill>
                <a:latin typeface="Myriad Pro"/>
              </a:rPr>
              <a:t>trợ</a:t>
            </a:r>
            <a:r>
              <a:rPr lang="en-US" sz="2400" kern="0" dirty="0">
                <a:solidFill>
                  <a:sysClr val="windowText" lastClr="000000"/>
                </a:solidFill>
                <a:latin typeface="Myriad Pro"/>
              </a:rPr>
              <a:t> </a:t>
            </a:r>
            <a:r>
              <a:rPr lang="en-US" sz="2400" kern="0" dirty="0" err="1">
                <a:solidFill>
                  <a:sysClr val="windowText" lastClr="000000"/>
                </a:solidFill>
                <a:latin typeface="Myriad Pro"/>
              </a:rPr>
              <a:t>tối</a:t>
            </a:r>
            <a:r>
              <a:rPr lang="en-US" sz="2400" kern="0" dirty="0">
                <a:solidFill>
                  <a:sysClr val="windowText" lastClr="000000"/>
                </a:solidFill>
                <a:latin typeface="Myriad Pro"/>
              </a:rPr>
              <a:t> </a:t>
            </a:r>
            <a:r>
              <a:rPr lang="en-US" sz="2400" kern="0" dirty="0" err="1">
                <a:solidFill>
                  <a:sysClr val="windowText" lastClr="000000"/>
                </a:solidFill>
                <a:latin typeface="Myriad Pro"/>
              </a:rPr>
              <a:t>đa</a:t>
            </a:r>
            <a:r>
              <a:rPr lang="en-US" sz="2400" kern="0" dirty="0">
                <a:solidFill>
                  <a:sysClr val="windowText" lastClr="000000"/>
                </a:solidFill>
                <a:latin typeface="Myriad Pro"/>
              </a:rPr>
              <a:t> </a:t>
            </a:r>
            <a:r>
              <a:rPr lang="en-US" sz="2400" kern="0" dirty="0" err="1">
                <a:solidFill>
                  <a:sysClr val="windowText" lastClr="000000"/>
                </a:solidFill>
                <a:latin typeface="Myriad Pro"/>
              </a:rPr>
              <a:t>của</a:t>
            </a:r>
            <a:r>
              <a:rPr lang="en-US" sz="2400" kern="0" dirty="0">
                <a:solidFill>
                  <a:sysClr val="windowText" lastClr="000000"/>
                </a:solidFill>
                <a:latin typeface="Myriad Pro"/>
              </a:rPr>
              <a:t> NXBGDVN </a:t>
            </a:r>
            <a:r>
              <a:rPr lang="en-US" sz="2400" kern="0" dirty="0" err="1">
                <a:solidFill>
                  <a:sysClr val="windowText" lastClr="000000"/>
                </a:solidFill>
                <a:latin typeface="Myriad Pro"/>
              </a:rPr>
              <a:t>và</a:t>
            </a:r>
            <a:r>
              <a:rPr lang="en-US" sz="2400" kern="0" dirty="0">
                <a:solidFill>
                  <a:sysClr val="windowText" lastClr="000000"/>
                </a:solidFill>
                <a:latin typeface="Myriad Pro"/>
              </a:rPr>
              <a:t> </a:t>
            </a:r>
            <a:r>
              <a:rPr lang="en-US" sz="2400" kern="0" dirty="0" err="1">
                <a:solidFill>
                  <a:sysClr val="windowText" lastClr="000000"/>
                </a:solidFill>
                <a:latin typeface="Myriad Pro"/>
              </a:rPr>
              <a:t>tác</a:t>
            </a:r>
            <a:r>
              <a:rPr lang="en-US" sz="2400" kern="0" dirty="0">
                <a:solidFill>
                  <a:sysClr val="windowText" lastClr="000000"/>
                </a:solidFill>
                <a:latin typeface="Myriad Pro"/>
              </a:rPr>
              <a:t> </a:t>
            </a:r>
            <a:r>
              <a:rPr lang="en-US" sz="2400" kern="0" dirty="0" err="1">
                <a:solidFill>
                  <a:sysClr val="windowText" lastClr="000000"/>
                </a:solidFill>
                <a:latin typeface="Myriad Pro"/>
              </a:rPr>
              <a:t>giả</a:t>
            </a:r>
            <a:r>
              <a:rPr lang="en-US" sz="2400" kern="0" dirty="0">
                <a:solidFill>
                  <a:sysClr val="windowText" lastClr="000000"/>
                </a:solidFill>
                <a:latin typeface="Myriad Pro"/>
              </a:rPr>
              <a:t>.</a:t>
            </a:r>
          </a:p>
          <a:p>
            <a:pPr marL="342900" indent="-342900" eaLnBrk="1" fontAlgn="auto" hangingPunct="1">
              <a:spcBef>
                <a:spcPts val="0"/>
              </a:spcBef>
              <a:spcAft>
                <a:spcPts val="0"/>
              </a:spcAft>
              <a:buFont typeface="Wingdings" pitchFamily="2" charset="2"/>
              <a:buChar char="Ø"/>
              <a:defRPr/>
            </a:pPr>
            <a:endParaRPr lang="en-US" sz="2000" kern="0" dirty="0">
              <a:solidFill>
                <a:sysClr val="windowText" lastClr="000000"/>
              </a:solidFill>
              <a:latin typeface="Myriad Pro"/>
            </a:endParaRPr>
          </a:p>
          <a:p>
            <a:pPr marL="342900" indent="-342900" eaLnBrk="1" fontAlgn="auto" hangingPunct="1">
              <a:spcBef>
                <a:spcPts val="0"/>
              </a:spcBef>
              <a:spcAft>
                <a:spcPts val="0"/>
              </a:spcAft>
              <a:buFont typeface="Wingdings" pitchFamily="2" charset="2"/>
              <a:buChar char="Ø"/>
              <a:defRPr/>
            </a:pPr>
            <a:endParaRPr lang="en-US" kern="0" dirty="0">
              <a:solidFill>
                <a:sysClr val="windowText" lastClr="000000"/>
              </a:solidFill>
              <a:latin typeface="Myriad Pr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2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FE5E093-D846-42A2-9980-BA111CCB8AE9}" type="slidenum">
              <a:rPr lang="en-US" altLang="zh-CN" smtClean="0">
                <a:solidFill>
                  <a:srgbClr val="898989"/>
                </a:solidFill>
                <a:latin typeface="Calibri" pitchFamily="34" charset="0"/>
                <a:cs typeface="等线"/>
              </a:rPr>
              <a:pPr/>
              <a:t>4</a:t>
            </a:fld>
            <a:endParaRPr lang="en-US" altLang="zh-CN">
              <a:solidFill>
                <a:srgbClr val="898989"/>
              </a:solidFill>
              <a:latin typeface="Calibri" pitchFamily="34" charset="0"/>
              <a:cs typeface="等线"/>
            </a:endParaRPr>
          </a:p>
        </p:txBody>
      </p:sp>
      <p:sp>
        <p:nvSpPr>
          <p:cNvPr id="2" name="TextBox 1"/>
          <p:cNvSpPr txBox="1"/>
          <p:nvPr/>
        </p:nvSpPr>
        <p:spPr>
          <a:xfrm>
            <a:off x="407988" y="1169988"/>
            <a:ext cx="3732212" cy="584200"/>
          </a:xfrm>
          <a:prstGeom prst="rect">
            <a:avLst/>
          </a:prstGeom>
          <a:noFill/>
        </p:spPr>
        <p:txBody>
          <a:bodyPr>
            <a:spAutoFit/>
          </a:bodyPr>
          <a:lstStyle/>
          <a:p>
            <a:pPr eaLnBrk="1" fontAlgn="auto" hangingPunct="1">
              <a:spcBef>
                <a:spcPts val="0"/>
              </a:spcBef>
              <a:spcAft>
                <a:spcPts val="0"/>
              </a:spcAft>
              <a:defRPr/>
            </a:pPr>
            <a:r>
              <a:rPr lang="en-US"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PHẦN MỘT</a:t>
            </a:r>
          </a:p>
        </p:txBody>
      </p:sp>
      <p:sp>
        <p:nvSpPr>
          <p:cNvPr id="8197" name="Rectangle 2"/>
          <p:cNvSpPr>
            <a:spLocks noChangeArrowheads="1"/>
          </p:cNvSpPr>
          <p:nvPr/>
        </p:nvSpPr>
        <p:spPr bwMode="auto">
          <a:xfrm>
            <a:off x="407988" y="1692275"/>
            <a:ext cx="6260047"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ctr">
              <a:lnSpc>
                <a:spcPct val="150000"/>
              </a:lnSpc>
              <a:spcBef>
                <a:spcPts val="600"/>
              </a:spcBef>
              <a:buFont typeface="Arial" pitchFamily="34" charset="0"/>
              <a:buNone/>
            </a:pPr>
            <a:r>
              <a:rPr lang="en-US" altLang="en-US" sz="3200" b="1" dirty="0">
                <a:solidFill>
                  <a:srgbClr val="002060"/>
                </a:solidFill>
                <a:latin typeface="Myriad Pro" pitchFamily="34" charset="0"/>
              </a:rPr>
              <a:t>CƠ SỞ VÀ QUAN ĐIỂM BIÊN SOẠN</a:t>
            </a:r>
          </a:p>
          <a:p>
            <a:pPr fontAlgn="ctr">
              <a:lnSpc>
                <a:spcPct val="150000"/>
              </a:lnSpc>
              <a:spcBef>
                <a:spcPts val="600"/>
              </a:spcBef>
              <a:buFont typeface="Arial" pitchFamily="34" charset="0"/>
              <a:buNone/>
            </a:pPr>
            <a:r>
              <a:rPr lang="en-US" altLang="en-US" sz="3200" b="1" dirty="0">
                <a:solidFill>
                  <a:srgbClr val="002060"/>
                </a:solidFill>
                <a:latin typeface="Myriad Pro" pitchFamily="34" charset="0"/>
              </a:rPr>
              <a:t>SÁCH LỊCH SỬ VÀ ĐỊA LÍ 8</a:t>
            </a:r>
          </a:p>
        </p:txBody>
      </p:sp>
      <p:pic>
        <p:nvPicPr>
          <p:cNvPr id="8" name="Picture 7">
            <a:extLst>
              <a:ext uri="{FF2B5EF4-FFF2-40B4-BE49-F238E27FC236}">
                <a16:creationId xmlns:a16="http://schemas.microsoft.com/office/drawing/2014/main" id="{B90ECA61-B2DA-45CA-91ED-753249FF0A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1337" y="1246217"/>
            <a:ext cx="4430663" cy="378205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17B256A9-15C8-4198-B0EC-FF3CFEBB9581}" type="slidenum">
              <a:rPr lang="en-US" altLang="zh-CN" smtClean="0">
                <a:solidFill>
                  <a:srgbClr val="898989"/>
                </a:solidFill>
                <a:cs typeface="等线"/>
              </a:rPr>
              <a:pPr/>
              <a:t>5</a:t>
            </a:fld>
            <a:endParaRPr lang="en-US" altLang="zh-CN">
              <a:solidFill>
                <a:srgbClr val="898989"/>
              </a:solidFill>
              <a:cs typeface="等线"/>
            </a:endParaRPr>
          </a:p>
        </p:txBody>
      </p:sp>
      <p:sp>
        <p:nvSpPr>
          <p:cNvPr id="11" name="Rounded Rectangle 10"/>
          <p:cNvSpPr/>
          <p:nvPr/>
        </p:nvSpPr>
        <p:spPr>
          <a:xfrm>
            <a:off x="3237668" y="216597"/>
            <a:ext cx="4934719" cy="925908"/>
          </a:xfrm>
          <a:prstGeom prst="roundRect">
            <a:avLst>
              <a:gd name="adj" fmla="val 10000"/>
            </a:avLst>
          </a:prstGeom>
          <a:solidFill>
            <a:schemeClr val="accent1">
              <a:lumMod val="50000"/>
            </a:schemeClr>
          </a:solidFill>
          <a:scene3d>
            <a:camera prst="orthographicFront"/>
            <a:lightRig rig="flat" dir="t"/>
          </a:scene3d>
          <a:sp3d prstMaterial="dkEdge">
            <a:bevelT w="8200" h="38100"/>
          </a:sp3d>
        </p:spPr>
        <p:style>
          <a:lnRef idx="2">
            <a:schemeClr val="accent3">
              <a:shade val="50000"/>
            </a:schemeClr>
          </a:lnRef>
          <a:fillRef idx="1">
            <a:schemeClr val="accent3"/>
          </a:fillRef>
          <a:effectRef idx="0">
            <a:schemeClr val="accent3"/>
          </a:effectRef>
          <a:fontRef idx="minor">
            <a:schemeClr val="lt1"/>
          </a:fontRef>
        </p:style>
      </p:sp>
      <p:grpSp>
        <p:nvGrpSpPr>
          <p:cNvPr id="9223" name="Group 12"/>
          <p:cNvGrpSpPr>
            <a:grpSpLocks/>
          </p:cNvGrpSpPr>
          <p:nvPr/>
        </p:nvGrpSpPr>
        <p:grpSpPr bwMode="auto">
          <a:xfrm>
            <a:off x="3236913" y="215900"/>
            <a:ext cx="5056187" cy="1050925"/>
            <a:chOff x="2812606" y="-114916"/>
            <a:chExt cx="5055881" cy="1052165"/>
          </a:xfrm>
        </p:grpSpPr>
        <p:sp>
          <p:nvSpPr>
            <p:cNvPr id="14" name="Rounded Rectangle 13"/>
            <p:cNvSpPr/>
            <p:nvPr/>
          </p:nvSpPr>
          <p:spPr>
            <a:xfrm>
              <a:off x="2933249" y="10645"/>
              <a:ext cx="4935238" cy="926604"/>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ed Rectangle 4"/>
            <p:cNvSpPr/>
            <p:nvPr/>
          </p:nvSpPr>
          <p:spPr>
            <a:xfrm>
              <a:off x="2812606" y="-114916"/>
              <a:ext cx="4881267" cy="8709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tIns="91440" bIns="91440" spcCol="1270" anchor="ctr"/>
            <a:lstStyle/>
            <a:p>
              <a:pPr algn="ctr" eaLnBrk="1" hangingPunct="1">
                <a:defRPr/>
              </a:pPr>
              <a:r>
                <a:rPr lang="en-US" altLang="zh-CN" sz="2400" b="1" dirty="0">
                  <a:effectLst>
                    <a:outerShdw blurRad="38100" dist="38100" dir="2700000" algn="tl">
                      <a:srgbClr val="000000">
                        <a:alpha val="43137"/>
                      </a:srgbClr>
                    </a:outerShdw>
                  </a:effectLst>
                </a:rPr>
                <a:t> </a:t>
              </a:r>
              <a:r>
                <a:rPr lang="en-US" sz="2800" b="1" dirty="0">
                  <a:solidFill>
                    <a:srgbClr val="7030A0"/>
                  </a:solidFill>
                  <a:latin typeface="Myriad Pro"/>
                </a:rPr>
                <a:t>CƠ </a:t>
              </a:r>
              <a:r>
                <a:rPr lang="en-US" sz="2800" b="1">
                  <a:solidFill>
                    <a:srgbClr val="7030A0"/>
                  </a:solidFill>
                  <a:latin typeface="Myriad Pro"/>
                </a:rPr>
                <a:t>SỞ BIÊN SOẠN</a:t>
              </a:r>
              <a:endParaRPr lang="en-US" sz="2800" b="1" dirty="0">
                <a:solidFill>
                  <a:srgbClr val="7030A0"/>
                </a:solidFill>
                <a:latin typeface="Myriad Pro"/>
              </a:endParaRPr>
            </a:p>
          </p:txBody>
        </p:sp>
      </p:grpSp>
      <p:sp>
        <p:nvSpPr>
          <p:cNvPr id="2" name="Rectangle 1"/>
          <p:cNvSpPr/>
          <p:nvPr/>
        </p:nvSpPr>
        <p:spPr>
          <a:xfrm>
            <a:off x="617538" y="1395413"/>
            <a:ext cx="10750550" cy="42259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hangingPunct="1">
              <a:spcBef>
                <a:spcPts val="600"/>
              </a:spcBef>
              <a:spcAft>
                <a:spcPts val="600"/>
              </a:spcAft>
              <a:buFont typeface="Arial" panose="020B0604020202020204" pitchFamily="34" charset="0"/>
              <a:buChar char="•"/>
              <a:defRPr/>
            </a:pPr>
            <a:r>
              <a:rPr lang="vi-VN" sz="2400" dirty="0">
                <a:solidFill>
                  <a:schemeClr val="tx1"/>
                </a:solidFill>
                <a:latin typeface="Myriad Pro" pitchFamily="34" charset="0"/>
              </a:rPr>
              <a:t>Nghị quyết 29-NQ/TW</a:t>
            </a:r>
            <a:r>
              <a:rPr lang="en-US" sz="2400" dirty="0">
                <a:solidFill>
                  <a:schemeClr val="tx1"/>
                </a:solidFill>
                <a:latin typeface="Myriad Pro" pitchFamily="34" charset="0"/>
              </a:rPr>
              <a:t> </a:t>
            </a:r>
            <a:r>
              <a:rPr lang="en-US" sz="2400" dirty="0" err="1">
                <a:solidFill>
                  <a:schemeClr val="tx1"/>
                </a:solidFill>
                <a:latin typeface="Myriad Pro" pitchFamily="34" charset="0"/>
              </a:rPr>
              <a:t>năm</a:t>
            </a:r>
            <a:r>
              <a:rPr lang="en-US" sz="2400" dirty="0">
                <a:solidFill>
                  <a:schemeClr val="tx1"/>
                </a:solidFill>
                <a:latin typeface="Myriad Pro" pitchFamily="34" charset="0"/>
              </a:rPr>
              <a:t> 2013</a:t>
            </a:r>
          </a:p>
          <a:p>
            <a:pPr marL="342900" indent="-342900" eaLnBrk="1" hangingPunct="1">
              <a:spcBef>
                <a:spcPts val="600"/>
              </a:spcBef>
              <a:spcAft>
                <a:spcPts val="600"/>
              </a:spcAft>
              <a:buFont typeface="Arial" panose="020B0604020202020204" pitchFamily="34" charset="0"/>
              <a:buChar char="•"/>
              <a:defRPr/>
            </a:pPr>
            <a:r>
              <a:rPr lang="vi-VN" sz="2400" dirty="0">
                <a:solidFill>
                  <a:schemeClr val="tx1"/>
                </a:solidFill>
                <a:latin typeface="Myriad Pro" pitchFamily="34" charset="0"/>
              </a:rPr>
              <a:t>Nghị quyết 88/2014/QH13</a:t>
            </a:r>
            <a:r>
              <a:rPr lang="en-US" sz="2400" dirty="0">
                <a:solidFill>
                  <a:schemeClr val="tx1"/>
                </a:solidFill>
                <a:latin typeface="Myriad Pro" pitchFamily="34" charset="0"/>
              </a:rPr>
              <a:t> </a:t>
            </a:r>
            <a:r>
              <a:rPr lang="en-US" sz="2400" dirty="0" err="1">
                <a:solidFill>
                  <a:schemeClr val="tx1"/>
                </a:solidFill>
                <a:latin typeface="Myriad Pro" pitchFamily="34" charset="0"/>
              </a:rPr>
              <a:t>năm</a:t>
            </a:r>
            <a:r>
              <a:rPr lang="en-US" sz="2400" dirty="0">
                <a:solidFill>
                  <a:schemeClr val="tx1"/>
                </a:solidFill>
                <a:latin typeface="Myriad Pro" pitchFamily="34" charset="0"/>
              </a:rPr>
              <a:t> 2014</a:t>
            </a:r>
          </a:p>
          <a:p>
            <a:pPr marL="342900" indent="-342900" eaLnBrk="1" hangingPunct="1">
              <a:spcBef>
                <a:spcPts val="600"/>
              </a:spcBef>
              <a:spcAft>
                <a:spcPts val="600"/>
              </a:spcAft>
              <a:buFont typeface="Arial" panose="020B0604020202020204" pitchFamily="34" charset="0"/>
              <a:buChar char="•"/>
              <a:defRPr/>
            </a:pPr>
            <a:r>
              <a:rPr lang="vi-VN" sz="2400" dirty="0">
                <a:solidFill>
                  <a:schemeClr val="tx1"/>
                </a:solidFill>
                <a:latin typeface="Myriad Pro" pitchFamily="34" charset="0"/>
              </a:rPr>
              <a:t>Quyết định số 404/QĐ-TTg </a:t>
            </a:r>
            <a:r>
              <a:rPr lang="en-US" sz="2400" dirty="0" err="1">
                <a:solidFill>
                  <a:schemeClr val="tx1"/>
                </a:solidFill>
                <a:latin typeface="Myriad Pro" pitchFamily="34" charset="0"/>
              </a:rPr>
              <a:t>năm</a:t>
            </a:r>
            <a:r>
              <a:rPr lang="en-US" sz="2400" dirty="0">
                <a:solidFill>
                  <a:schemeClr val="tx1"/>
                </a:solidFill>
                <a:latin typeface="Myriad Pro" pitchFamily="34" charset="0"/>
              </a:rPr>
              <a:t> 2015</a:t>
            </a:r>
          </a:p>
          <a:p>
            <a:pPr lvl="1" eaLnBrk="1" hangingPunct="1">
              <a:spcBef>
                <a:spcPts val="600"/>
              </a:spcBef>
              <a:spcAft>
                <a:spcPts val="600"/>
              </a:spcAft>
              <a:defRPr/>
            </a:pPr>
            <a:r>
              <a:rPr lang="en-US" sz="2400" dirty="0" err="1">
                <a:solidFill>
                  <a:schemeClr val="tx1"/>
                </a:solidFill>
                <a:latin typeface="Myriad Pro" pitchFamily="34" charset="0"/>
              </a:rPr>
              <a:t>Thống</a:t>
            </a:r>
            <a:r>
              <a:rPr lang="en-US" sz="2400" dirty="0">
                <a:solidFill>
                  <a:schemeClr val="tx1"/>
                </a:solidFill>
                <a:latin typeface="Myriad Pro" pitchFamily="34" charset="0"/>
              </a:rPr>
              <a:t> </a:t>
            </a:r>
            <a:r>
              <a:rPr lang="en-US" sz="2400" dirty="0" err="1">
                <a:solidFill>
                  <a:schemeClr val="tx1"/>
                </a:solidFill>
                <a:latin typeface="Myriad Pro" pitchFamily="34" charset="0"/>
              </a:rPr>
              <a:t>nhất</a:t>
            </a:r>
            <a:r>
              <a:rPr lang="en-US" sz="2400" dirty="0">
                <a:solidFill>
                  <a:schemeClr val="tx1"/>
                </a:solidFill>
                <a:latin typeface="Myriad Pro" pitchFamily="34" charset="0"/>
              </a:rPr>
              <a:t> </a:t>
            </a:r>
            <a:r>
              <a:rPr lang="en-US" sz="2400" dirty="0" err="1">
                <a:solidFill>
                  <a:schemeClr val="tx1"/>
                </a:solidFill>
                <a:latin typeface="Myriad Pro" pitchFamily="34" charset="0"/>
              </a:rPr>
              <a:t>cần</a:t>
            </a:r>
            <a:r>
              <a:rPr lang="en-US" sz="2400" dirty="0">
                <a:solidFill>
                  <a:schemeClr val="tx1"/>
                </a:solidFill>
                <a:latin typeface="Myriad Pro" pitchFamily="34" charset="0"/>
              </a:rPr>
              <a:t> </a:t>
            </a:r>
            <a:r>
              <a:rPr lang="en-US" sz="2400" dirty="0" err="1">
                <a:solidFill>
                  <a:schemeClr val="tx1"/>
                </a:solidFill>
                <a:latin typeface="Myriad Pro" pitchFamily="34" charset="0"/>
              </a:rPr>
              <a:t>phải</a:t>
            </a:r>
            <a:r>
              <a:rPr lang="vi-VN" sz="2400" dirty="0">
                <a:solidFill>
                  <a:schemeClr val="tx1"/>
                </a:solidFill>
                <a:latin typeface="Myriad Pro" pitchFamily="34" charset="0"/>
              </a:rPr>
              <a:t> đổi mới căn bản, toàn diện Giáo dục và Đào tạo.</a:t>
            </a:r>
          </a:p>
          <a:p>
            <a:pPr marL="342900" indent="-342900" eaLnBrk="1" hangingPunct="1">
              <a:spcBef>
                <a:spcPts val="600"/>
              </a:spcBef>
              <a:spcAft>
                <a:spcPts val="600"/>
              </a:spcAft>
              <a:buFont typeface="Arial" panose="020B0604020202020204" pitchFamily="34" charset="0"/>
              <a:buChar char="•"/>
              <a:defRPr/>
            </a:pPr>
            <a:r>
              <a:rPr lang="vi-VN" sz="2400" dirty="0">
                <a:solidFill>
                  <a:schemeClr val="tx1"/>
                </a:solidFill>
                <a:latin typeface="Myriad Pro" pitchFamily="34" charset="0"/>
              </a:rPr>
              <a:t>Bộ Giáo dục và Đào tạo đã ban hành Thông tư số 33/2017/TT-BGDĐT quy định tiêu chuẩn, quy trình biên soạn, chỉnh sửa, thẩm định sách giáo khoa (SGK).</a:t>
            </a:r>
          </a:p>
          <a:p>
            <a:pPr marL="342900" indent="-342900" eaLnBrk="1" hangingPunct="1">
              <a:spcBef>
                <a:spcPts val="600"/>
              </a:spcBef>
              <a:spcAft>
                <a:spcPts val="600"/>
              </a:spcAft>
              <a:buFont typeface="Arial" panose="020B0604020202020204" pitchFamily="34" charset="0"/>
              <a:buChar char="•"/>
              <a:defRPr/>
            </a:pPr>
            <a:r>
              <a:rPr lang="vi-VN" sz="2400" dirty="0">
                <a:solidFill>
                  <a:schemeClr val="tx1"/>
                </a:solidFill>
                <a:latin typeface="Myriad Pro" pitchFamily="34" charset="0"/>
              </a:rPr>
              <a:t>Bộ Giáo dục và Đào tạo đã ban hành Thông tư số</a:t>
            </a:r>
            <a:r>
              <a:rPr lang="en-US" sz="2400" dirty="0">
                <a:solidFill>
                  <a:schemeClr val="tx1"/>
                </a:solidFill>
                <a:latin typeface="Myriad Pro" pitchFamily="34" charset="0"/>
              </a:rPr>
              <a:t> 32/2018</a:t>
            </a:r>
            <a:r>
              <a:rPr lang="vi-VN" sz="2400" dirty="0">
                <a:solidFill>
                  <a:schemeClr val="tx1"/>
                </a:solidFill>
                <a:latin typeface="Myriad Pro" pitchFamily="34" charset="0"/>
              </a:rPr>
              <a:t> </a:t>
            </a:r>
            <a:r>
              <a:rPr lang="vi-VN" sz="2400">
                <a:solidFill>
                  <a:schemeClr val="tx1"/>
                </a:solidFill>
                <a:latin typeface="Myriad Pro" pitchFamily="34" charset="0"/>
              </a:rPr>
              <a:t>về </a:t>
            </a:r>
            <a:r>
              <a:rPr lang="en-US" sz="2400">
                <a:solidFill>
                  <a:schemeClr val="tx1"/>
                </a:solidFill>
                <a:latin typeface="Myriad Pro" pitchFamily="34" charset="0"/>
              </a:rPr>
              <a:t>C</a:t>
            </a:r>
            <a:r>
              <a:rPr lang="vi-VN" sz="2400">
                <a:solidFill>
                  <a:schemeClr val="tx1"/>
                </a:solidFill>
                <a:latin typeface="Myriad Pro" pitchFamily="34" charset="0"/>
              </a:rPr>
              <a:t>hương </a:t>
            </a:r>
            <a:r>
              <a:rPr lang="vi-VN" sz="2400" dirty="0">
                <a:solidFill>
                  <a:schemeClr val="tx1"/>
                </a:solidFill>
                <a:latin typeface="Myriad Pro" pitchFamily="34" charset="0"/>
              </a:rPr>
              <a:t>trình giáo dục phổ thông</a:t>
            </a:r>
            <a:r>
              <a:rPr lang="en-US" sz="2400" dirty="0">
                <a:solidFill>
                  <a:schemeClr val="tx1"/>
                </a:solidFill>
                <a:latin typeface="Myriad Pro" pitchFamily="34"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2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p:cNvGraphicFramePr/>
          <p:nvPr>
            <p:extLst>
              <p:ext uri="{D42A27DB-BD31-4B8C-83A1-F6EECF244321}">
                <p14:modId xmlns:p14="http://schemas.microsoft.com/office/powerpoint/2010/main" val="3807428014"/>
              </p:ext>
            </p:extLst>
          </p:nvPr>
        </p:nvGraphicFramePr>
        <p:xfrm>
          <a:off x="481914" y="877332"/>
          <a:ext cx="10457614" cy="49550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244"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B473B67E-648D-47F0-8BE3-9ED608C2575A}" type="slidenum">
              <a:rPr lang="en-US" altLang="zh-CN" smtClean="0">
                <a:solidFill>
                  <a:srgbClr val="898989"/>
                </a:solidFill>
                <a:latin typeface="Calibri" pitchFamily="34" charset="0"/>
                <a:cs typeface="等线"/>
              </a:rPr>
              <a:pPr/>
              <a:t>6</a:t>
            </a:fld>
            <a:endParaRPr lang="en-US" altLang="zh-CN">
              <a:solidFill>
                <a:srgbClr val="898989"/>
              </a:solidFill>
              <a:latin typeface="Calibri" pitchFamily="34" charset="0"/>
              <a:cs typeface="等线"/>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272E3EAE-816E-4185-A528-3E2E93E8A778}" type="slidenum">
              <a:rPr lang="en-US" altLang="zh-CN" smtClean="0">
                <a:solidFill>
                  <a:srgbClr val="898989"/>
                </a:solidFill>
                <a:latin typeface="Calibri" pitchFamily="34" charset="0"/>
                <a:cs typeface="等线"/>
              </a:rPr>
              <a:pPr/>
              <a:t>7</a:t>
            </a:fld>
            <a:endParaRPr lang="en-US" altLang="zh-CN">
              <a:solidFill>
                <a:srgbClr val="898989"/>
              </a:solidFill>
              <a:latin typeface="Calibri" pitchFamily="34" charset="0"/>
              <a:cs typeface="等线"/>
            </a:endParaRPr>
          </a:p>
        </p:txBody>
      </p:sp>
      <p:sp>
        <p:nvSpPr>
          <p:cNvPr id="7" name="TextBox 6"/>
          <p:cNvSpPr txBox="1"/>
          <p:nvPr/>
        </p:nvSpPr>
        <p:spPr>
          <a:xfrm>
            <a:off x="92937" y="801468"/>
            <a:ext cx="3732212" cy="646331"/>
          </a:xfrm>
          <a:prstGeom prst="rect">
            <a:avLst/>
          </a:prstGeom>
          <a:noFill/>
        </p:spPr>
        <p:txBody>
          <a:bodyPr>
            <a:spAutoFit/>
          </a:bodyPr>
          <a:lstStyle/>
          <a:p>
            <a:pPr eaLnBrk="1" hangingPunct="1">
              <a:defRPr/>
            </a:pPr>
            <a:r>
              <a:rPr lang="en-US" sz="3600" b="1" dirty="0">
                <a:solidFill>
                  <a:srgbClr val="C00000"/>
                </a:solidFill>
                <a:latin typeface="Times New Roman" pitchFamily="18" charset="0"/>
                <a:cs typeface="Times New Roman" pitchFamily="18" charset="0"/>
              </a:rPr>
              <a:t>PHẦN HAI</a:t>
            </a:r>
          </a:p>
        </p:txBody>
      </p:sp>
      <p:sp>
        <p:nvSpPr>
          <p:cNvPr id="8" name="Rectangle 7"/>
          <p:cNvSpPr/>
          <p:nvPr/>
        </p:nvSpPr>
        <p:spPr>
          <a:xfrm>
            <a:off x="2851222" y="238125"/>
            <a:ext cx="7376995" cy="1568450"/>
          </a:xfrm>
          <a:prstGeom prst="rect">
            <a:avLst/>
          </a:prstGeom>
        </p:spPr>
        <p:txBody>
          <a:bodyPr wrap="square">
            <a:spAutoFit/>
          </a:bodyPr>
          <a:lstStyle/>
          <a:p>
            <a:pPr fontAlgn="ctr">
              <a:lnSpc>
                <a:spcPct val="150000"/>
              </a:lnSpc>
              <a:spcBef>
                <a:spcPts val="600"/>
              </a:spcBef>
              <a:buFont typeface="Arial" panose="020B0604020202020204" pitchFamily="34" charset="0"/>
              <a:buNone/>
              <a:defRPr/>
            </a:pPr>
            <a:r>
              <a:rPr lang="en-US" altLang="en-US" sz="3200" b="1" dirty="0">
                <a:solidFill>
                  <a:srgbClr val="002060"/>
                </a:solidFill>
                <a:latin typeface="Myriad Pro" pitchFamily="34" charset="0"/>
              </a:rPr>
              <a:t>CÁC ĐIỂM MỚI KHI BIÊN SOẠN SÁCH LỊCH SỬ VÀ ĐỊA LÍ 8</a:t>
            </a:r>
          </a:p>
        </p:txBody>
      </p:sp>
      <p:graphicFrame>
        <p:nvGraphicFramePr>
          <p:cNvPr id="9" name="Diagram 8"/>
          <p:cNvGraphicFramePr/>
          <p:nvPr>
            <p:extLst>
              <p:ext uri="{D42A27DB-BD31-4B8C-83A1-F6EECF244321}">
                <p14:modId xmlns:p14="http://schemas.microsoft.com/office/powerpoint/2010/main" val="2481740740"/>
              </p:ext>
            </p:extLst>
          </p:nvPr>
        </p:nvGraphicFramePr>
        <p:xfrm>
          <a:off x="766751" y="2044700"/>
          <a:ext cx="7468666" cy="44073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2B14155F-EC5A-4C63-972A-27FDCBD581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6212" y="1447799"/>
            <a:ext cx="4215788" cy="3598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graphicEl>
                                              <a:dgm id="{90304CF3-E310-E742-AB4E-681808A28E87}"/>
                                            </p:graphicEl>
                                          </p:spTgt>
                                        </p:tgtEl>
                                        <p:attrNameLst>
                                          <p:attrName>style.visibility</p:attrName>
                                        </p:attrNameLst>
                                      </p:cBhvr>
                                      <p:to>
                                        <p:strVal val="visible"/>
                                      </p:to>
                                    </p:set>
                                    <p:animEffect transition="in" filter="wipe(down)">
                                      <p:cBhvr>
                                        <p:cTn id="7" dur="500"/>
                                        <p:tgtEl>
                                          <p:spTgt spid="9">
                                            <p:graphicEl>
                                              <a:dgm id="{90304CF3-E310-E742-AB4E-681808A28E8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dgm id="{95D6A54E-5760-974F-AAA0-769334AD8AE2}"/>
                                            </p:graphicEl>
                                          </p:spTgt>
                                        </p:tgtEl>
                                        <p:attrNameLst>
                                          <p:attrName>style.visibility</p:attrName>
                                        </p:attrNameLst>
                                      </p:cBhvr>
                                      <p:to>
                                        <p:strVal val="visible"/>
                                      </p:to>
                                    </p:set>
                                    <p:animEffect transition="in" filter="wipe(down)">
                                      <p:cBhvr>
                                        <p:cTn id="12" dur="500"/>
                                        <p:tgtEl>
                                          <p:spTgt spid="9">
                                            <p:graphicEl>
                                              <a:dgm id="{95D6A54E-5760-974F-AAA0-769334AD8AE2}"/>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graphicEl>
                                              <a:dgm id="{CD194535-8B0F-004D-ADED-310B6899B165}"/>
                                            </p:graphicEl>
                                          </p:spTgt>
                                        </p:tgtEl>
                                        <p:attrNameLst>
                                          <p:attrName>style.visibility</p:attrName>
                                        </p:attrNameLst>
                                      </p:cBhvr>
                                      <p:to>
                                        <p:strVal val="visible"/>
                                      </p:to>
                                    </p:set>
                                    <p:animEffect transition="in" filter="wipe(down)">
                                      <p:cBhvr>
                                        <p:cTn id="15" dur="500"/>
                                        <p:tgtEl>
                                          <p:spTgt spid="9">
                                            <p:graphicEl>
                                              <a:dgm id="{CD194535-8B0F-004D-ADED-310B6899B165}"/>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graphicEl>
                                              <a:dgm id="{FF24DDF5-1705-4440-AFA4-29F62FF8FA52}"/>
                                            </p:graphicEl>
                                          </p:spTgt>
                                        </p:tgtEl>
                                        <p:attrNameLst>
                                          <p:attrName>style.visibility</p:attrName>
                                        </p:attrNameLst>
                                      </p:cBhvr>
                                      <p:to>
                                        <p:strVal val="visible"/>
                                      </p:to>
                                    </p:set>
                                    <p:animEffect transition="in" filter="wipe(down)">
                                      <p:cBhvr>
                                        <p:cTn id="18" dur="500"/>
                                        <p:tgtEl>
                                          <p:spTgt spid="9">
                                            <p:graphicEl>
                                              <a:dgm id="{FF24DDF5-1705-4440-AFA4-29F62FF8FA52}"/>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graphicEl>
                                              <a:dgm id="{15C1E892-5C63-434C-B049-27E160C1D7F6}"/>
                                            </p:graphicEl>
                                          </p:spTgt>
                                        </p:tgtEl>
                                        <p:attrNameLst>
                                          <p:attrName>style.visibility</p:attrName>
                                        </p:attrNameLst>
                                      </p:cBhvr>
                                      <p:to>
                                        <p:strVal val="visible"/>
                                      </p:to>
                                    </p:set>
                                    <p:animEffect transition="in" filter="wipe(down)">
                                      <p:cBhvr>
                                        <p:cTn id="21" dur="500"/>
                                        <p:tgtEl>
                                          <p:spTgt spid="9">
                                            <p:graphicEl>
                                              <a:dgm id="{15C1E892-5C63-434C-B049-27E160C1D7F6}"/>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graphicEl>
                                              <a:dgm id="{BC9E4845-40AF-5245-A781-3EF174C66963}"/>
                                            </p:graphicEl>
                                          </p:spTgt>
                                        </p:tgtEl>
                                        <p:attrNameLst>
                                          <p:attrName>style.visibility</p:attrName>
                                        </p:attrNameLst>
                                      </p:cBhvr>
                                      <p:to>
                                        <p:strVal val="visible"/>
                                      </p:to>
                                    </p:set>
                                    <p:animEffect transition="in" filter="wipe(down)">
                                      <p:cBhvr>
                                        <p:cTn id="24" dur="500"/>
                                        <p:tgtEl>
                                          <p:spTgt spid="9">
                                            <p:graphicEl>
                                              <a:dgm id="{BC9E4845-40AF-5245-A781-3EF174C66963}"/>
                                            </p:graphic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graphicEl>
                                              <a:dgm id="{3008375D-76B8-F84D-B58A-F66310E6C47C}"/>
                                            </p:graphicEl>
                                          </p:spTgt>
                                        </p:tgtEl>
                                        <p:attrNameLst>
                                          <p:attrName>style.visibility</p:attrName>
                                        </p:attrNameLst>
                                      </p:cBhvr>
                                      <p:to>
                                        <p:strVal val="visible"/>
                                      </p:to>
                                    </p:set>
                                    <p:animEffect transition="in" filter="wipe(down)">
                                      <p:cBhvr>
                                        <p:cTn id="27" dur="500"/>
                                        <p:tgtEl>
                                          <p:spTgt spid="9">
                                            <p:graphicEl>
                                              <a:dgm id="{3008375D-76B8-F84D-B58A-F66310E6C47C}"/>
                                            </p:graphic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graphicEl>
                                              <a:dgm id="{96F216C2-3F31-0843-B302-D51BA00E02D9}"/>
                                            </p:graphicEl>
                                          </p:spTgt>
                                        </p:tgtEl>
                                        <p:attrNameLst>
                                          <p:attrName>style.visibility</p:attrName>
                                        </p:attrNameLst>
                                      </p:cBhvr>
                                      <p:to>
                                        <p:strVal val="visible"/>
                                      </p:to>
                                    </p:set>
                                    <p:animEffect transition="in" filter="wipe(down)">
                                      <p:cBhvr>
                                        <p:cTn id="30" dur="500"/>
                                        <p:tgtEl>
                                          <p:spTgt spid="9">
                                            <p:graphicEl>
                                              <a:dgm id="{96F216C2-3F31-0843-B302-D51BA00E02D9}"/>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graphicEl>
                                              <a:dgm id="{3E208A20-14D9-2B4F-A543-EACFB4F7FB00}"/>
                                            </p:graphicEl>
                                          </p:spTgt>
                                        </p:tgtEl>
                                        <p:attrNameLst>
                                          <p:attrName>style.visibility</p:attrName>
                                        </p:attrNameLst>
                                      </p:cBhvr>
                                      <p:to>
                                        <p:strVal val="visible"/>
                                      </p:to>
                                    </p:set>
                                    <p:animEffect transition="in" filter="wipe(down)">
                                      <p:cBhvr>
                                        <p:cTn id="33" dur="500"/>
                                        <p:tgtEl>
                                          <p:spTgt spid="9">
                                            <p:graphicEl>
                                              <a:dgm id="{3E208A20-14D9-2B4F-A543-EACFB4F7FB00}"/>
                                            </p:graphic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
                                            <p:graphicEl>
                                              <a:dgm id="{9A92D619-CC5A-8D40-813F-3ABC8624D642}"/>
                                            </p:graphicEl>
                                          </p:spTgt>
                                        </p:tgtEl>
                                        <p:attrNameLst>
                                          <p:attrName>style.visibility</p:attrName>
                                        </p:attrNameLst>
                                      </p:cBhvr>
                                      <p:to>
                                        <p:strVal val="visible"/>
                                      </p:to>
                                    </p:set>
                                    <p:animEffect transition="in" filter="wipe(down)">
                                      <p:cBhvr>
                                        <p:cTn id="36" dur="500"/>
                                        <p:tgtEl>
                                          <p:spTgt spid="9">
                                            <p:graphicEl>
                                              <a:dgm id="{9A92D619-CC5A-8D40-813F-3ABC8624D642}"/>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graphicEl>
                                              <a:dgm id="{2FCF6F08-0E4A-274F-A3D0-AC1673293740}"/>
                                            </p:graphicEl>
                                          </p:spTgt>
                                        </p:tgtEl>
                                        <p:attrNameLst>
                                          <p:attrName>style.visibility</p:attrName>
                                        </p:attrNameLst>
                                      </p:cBhvr>
                                      <p:to>
                                        <p:strVal val="visible"/>
                                      </p:to>
                                    </p:set>
                                    <p:animEffect transition="in" filter="wipe(down)">
                                      <p:cBhvr>
                                        <p:cTn id="39" dur="500"/>
                                        <p:tgtEl>
                                          <p:spTgt spid="9">
                                            <p:graphicEl>
                                              <a:dgm id="{2FCF6F08-0E4A-274F-A3D0-AC16732937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AtOnc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112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4B48AE12-7D91-4670-A75D-29EE48CD6CFF}" type="slidenum">
              <a:rPr lang="en-US" altLang="zh-CN" smtClean="0">
                <a:solidFill>
                  <a:srgbClr val="898989"/>
                </a:solidFill>
                <a:latin typeface="Calibri" pitchFamily="34" charset="0"/>
                <a:cs typeface="等线"/>
              </a:rPr>
              <a:pPr/>
              <a:t>8</a:t>
            </a:fld>
            <a:endParaRPr lang="en-US" altLang="zh-CN">
              <a:solidFill>
                <a:srgbClr val="898989"/>
              </a:solidFill>
              <a:latin typeface="Calibri" pitchFamily="34" charset="0"/>
              <a:cs typeface="等线"/>
            </a:endParaRPr>
          </a:p>
        </p:txBody>
      </p:sp>
      <p:sp>
        <p:nvSpPr>
          <p:cNvPr id="12292" name="Slide Number Placeholder 4"/>
          <p:cNvSpPr txBox="1">
            <a:spLocks/>
          </p:cNvSpPr>
          <p:nvPr/>
        </p:nvSpPr>
        <p:spPr bwMode="auto">
          <a:xfrm>
            <a:off x="8955088" y="6356350"/>
            <a:ext cx="29924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D0388AF-E88B-4EB2-B2FF-0B50C200D4FC}" type="slidenum">
              <a:rPr lang="en-US" altLang="en-US">
                <a:latin typeface="Calibri" pitchFamily="34" charset="0"/>
              </a:rPr>
              <a:pPr eaLnBrk="1" hangingPunct="1"/>
              <a:t>8</a:t>
            </a:fld>
            <a:endParaRPr lang="en-US" altLang="en-US">
              <a:latin typeface="Calibri" pitchFamily="34" charset="0"/>
            </a:endParaRPr>
          </a:p>
        </p:txBody>
      </p:sp>
      <p:sp>
        <p:nvSpPr>
          <p:cNvPr id="10247" name="Title 1"/>
          <p:cNvSpPr>
            <a:spLocks noGrp="1"/>
          </p:cNvSpPr>
          <p:nvPr>
            <p:ph type="title"/>
          </p:nvPr>
        </p:nvSpPr>
        <p:spPr>
          <a:xfrm>
            <a:off x="3170237" y="345547"/>
            <a:ext cx="5857875" cy="590550"/>
          </a:xfrm>
        </p:spPr>
        <p:txBody>
          <a:bodyPr/>
          <a:lstStyle/>
          <a:p>
            <a:pPr eaLnBrk="1" hangingPunct="1">
              <a:defRPr/>
            </a:pPr>
            <a:r>
              <a:rPr lang="en-US" altLang="en-US" b="1" dirty="0">
                <a:solidFill>
                  <a:srgbClr val="C00000"/>
                </a:solidFill>
                <a:effectLst>
                  <a:outerShdw blurRad="38100" dist="38100" dir="2700000" algn="tl">
                    <a:srgbClr val="C0C0C0"/>
                  </a:outerShdw>
                </a:effectLst>
              </a:rPr>
              <a:t>       </a:t>
            </a:r>
            <a:r>
              <a:rPr lang="en-US" altLang="en-US" sz="2800" b="1" dirty="0">
                <a:solidFill>
                  <a:srgbClr val="7030A0"/>
                </a:solidFill>
                <a:latin typeface="Myriad Pro" pitchFamily="34" charset="0"/>
                <a:cs typeface="Times New Roman" pitchFamily="18" charset="0"/>
              </a:rPr>
              <a:t>THAY ĐỔI CÁCH TIẾP CẬN</a:t>
            </a:r>
            <a:endParaRPr lang="en-US" altLang="en-US" b="1" dirty="0">
              <a:solidFill>
                <a:srgbClr val="7030A0"/>
              </a:solidFill>
              <a:latin typeface="Myriad Pro" pitchFamily="34" charset="0"/>
            </a:endParaRPr>
          </a:p>
        </p:txBody>
      </p:sp>
      <p:graphicFrame>
        <p:nvGraphicFramePr>
          <p:cNvPr id="7" name="Diagram 6"/>
          <p:cNvGraphicFramePr/>
          <p:nvPr>
            <p:extLst>
              <p:ext uri="{D42A27DB-BD31-4B8C-83A1-F6EECF244321}">
                <p14:modId xmlns:p14="http://schemas.microsoft.com/office/powerpoint/2010/main" val="2537073265"/>
              </p:ext>
            </p:extLst>
          </p:nvPr>
        </p:nvGraphicFramePr>
        <p:xfrm>
          <a:off x="1116421" y="936097"/>
          <a:ext cx="9452451" cy="5368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graphicEl>
                                              <a:dgm id="{22511B03-388B-4A8E-BA15-A5E98943C03D}"/>
                                            </p:graphicEl>
                                          </p:spTgt>
                                        </p:tgtEl>
                                        <p:attrNameLst>
                                          <p:attrName>style.visibility</p:attrName>
                                        </p:attrNameLst>
                                      </p:cBhvr>
                                      <p:to>
                                        <p:strVal val="visible"/>
                                      </p:to>
                                    </p:set>
                                    <p:animEffect transition="in" filter="fade">
                                      <p:cBhvr>
                                        <p:cTn id="7" dur="500"/>
                                        <p:tgtEl>
                                          <p:spTgt spid="7">
                                            <p:graphicEl>
                                              <a:dgm id="{22511B03-388B-4A8E-BA15-A5E98943C03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dgm id="{C53AD2F5-6736-4899-A23A-ED89B643B2BC}"/>
                                            </p:graphicEl>
                                          </p:spTgt>
                                        </p:tgtEl>
                                        <p:attrNameLst>
                                          <p:attrName>style.visibility</p:attrName>
                                        </p:attrNameLst>
                                      </p:cBhvr>
                                      <p:to>
                                        <p:strVal val="visible"/>
                                      </p:to>
                                    </p:set>
                                    <p:animEffect transition="in" filter="fade">
                                      <p:cBhvr>
                                        <p:cTn id="11" dur="500"/>
                                        <p:tgtEl>
                                          <p:spTgt spid="7">
                                            <p:graphicEl>
                                              <a:dgm id="{C53AD2F5-6736-4899-A23A-ED89B643B2BC}"/>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graphicEl>
                                              <a:dgm id="{5B3EEC78-E785-4F66-B0A9-FAB6195103BF}"/>
                                            </p:graphicEl>
                                          </p:spTgt>
                                        </p:tgtEl>
                                        <p:attrNameLst>
                                          <p:attrName>style.visibility</p:attrName>
                                        </p:attrNameLst>
                                      </p:cBhvr>
                                      <p:to>
                                        <p:strVal val="visible"/>
                                      </p:to>
                                    </p:set>
                                    <p:animEffect transition="in" filter="fade">
                                      <p:cBhvr>
                                        <p:cTn id="15" dur="500"/>
                                        <p:tgtEl>
                                          <p:spTgt spid="7">
                                            <p:graphicEl>
                                              <a:dgm id="{5B3EEC78-E785-4F66-B0A9-FAB6195103BF}"/>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graphicEl>
                                              <a:dgm id="{FFF1EF55-19C0-4723-8D95-DD255218FCA6}"/>
                                            </p:graphicEl>
                                          </p:spTgt>
                                        </p:tgtEl>
                                        <p:attrNameLst>
                                          <p:attrName>style.visibility</p:attrName>
                                        </p:attrNameLst>
                                      </p:cBhvr>
                                      <p:to>
                                        <p:strVal val="visible"/>
                                      </p:to>
                                    </p:set>
                                    <p:animEffect transition="in" filter="fade">
                                      <p:cBhvr>
                                        <p:cTn id="19" dur="500"/>
                                        <p:tgtEl>
                                          <p:spTgt spid="7">
                                            <p:graphicEl>
                                              <a:dgm id="{FFF1EF55-19C0-4723-8D95-DD255218FCA6}"/>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graphicEl>
                                              <a:dgm id="{B6F39B30-6537-40FA-ACF3-613216EE6B8E}"/>
                                            </p:graphicEl>
                                          </p:spTgt>
                                        </p:tgtEl>
                                        <p:attrNameLst>
                                          <p:attrName>style.visibility</p:attrName>
                                        </p:attrNameLst>
                                      </p:cBhvr>
                                      <p:to>
                                        <p:strVal val="visible"/>
                                      </p:to>
                                    </p:set>
                                    <p:animEffect transition="in" filter="fade">
                                      <p:cBhvr>
                                        <p:cTn id="23" dur="500"/>
                                        <p:tgtEl>
                                          <p:spTgt spid="7">
                                            <p:graphicEl>
                                              <a:dgm id="{B6F39B30-6537-40FA-ACF3-613216EE6B8E}"/>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graphicEl>
                                              <a:dgm id="{7941C771-AB67-4287-8E90-E35CBBD06515}"/>
                                            </p:graphicEl>
                                          </p:spTgt>
                                        </p:tgtEl>
                                        <p:attrNameLst>
                                          <p:attrName>style.visibility</p:attrName>
                                        </p:attrNameLst>
                                      </p:cBhvr>
                                      <p:to>
                                        <p:strVal val="visible"/>
                                      </p:to>
                                    </p:set>
                                    <p:animEffect transition="in" filter="fade">
                                      <p:cBhvr>
                                        <p:cTn id="27" dur="500"/>
                                        <p:tgtEl>
                                          <p:spTgt spid="7">
                                            <p:graphicEl>
                                              <a:dgm id="{7941C771-AB67-4287-8E90-E35CBBD06515}"/>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graphicEl>
                                              <a:dgm id="{12B51D88-7C6B-4AB0-A215-FB38AAD6A070}"/>
                                            </p:graphicEl>
                                          </p:spTgt>
                                        </p:tgtEl>
                                        <p:attrNameLst>
                                          <p:attrName>style.visibility</p:attrName>
                                        </p:attrNameLst>
                                      </p:cBhvr>
                                      <p:to>
                                        <p:strVal val="visible"/>
                                      </p:to>
                                    </p:set>
                                    <p:animEffect transition="in" filter="fade">
                                      <p:cBhvr>
                                        <p:cTn id="31" dur="500"/>
                                        <p:tgtEl>
                                          <p:spTgt spid="7">
                                            <p:graphicEl>
                                              <a:dgm id="{12B51D88-7C6B-4AB0-A215-FB38AAD6A070}"/>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graphicEl>
                                              <a:dgm id="{4844863B-4931-42CA-A7A0-C03DD84A198B}"/>
                                            </p:graphicEl>
                                          </p:spTgt>
                                        </p:tgtEl>
                                        <p:attrNameLst>
                                          <p:attrName>style.visibility</p:attrName>
                                        </p:attrNameLst>
                                      </p:cBhvr>
                                      <p:to>
                                        <p:strVal val="visible"/>
                                      </p:to>
                                    </p:set>
                                    <p:animEffect transition="in" filter="fade">
                                      <p:cBhvr>
                                        <p:cTn id="35" dur="500"/>
                                        <p:tgtEl>
                                          <p:spTgt spid="7">
                                            <p:graphicEl>
                                              <a:dgm id="{4844863B-4931-42CA-A7A0-C03DD84A198B}"/>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graphicEl>
                                              <a:dgm id="{56DB1D6B-F681-4B75-83F7-A9977B92A4F2}"/>
                                            </p:graphicEl>
                                          </p:spTgt>
                                        </p:tgtEl>
                                        <p:attrNameLst>
                                          <p:attrName>style.visibility</p:attrName>
                                        </p:attrNameLst>
                                      </p:cBhvr>
                                      <p:to>
                                        <p:strVal val="visible"/>
                                      </p:to>
                                    </p:set>
                                    <p:animEffect transition="in" filter="fade">
                                      <p:cBhvr>
                                        <p:cTn id="39" dur="500"/>
                                        <p:tgtEl>
                                          <p:spTgt spid="7">
                                            <p:graphicEl>
                                              <a:dgm id="{56DB1D6B-F681-4B75-83F7-A9977B92A4F2}"/>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graphicEl>
                                              <a:dgm id="{058A4B2F-56A8-4956-A2C7-6DD141897857}"/>
                                            </p:graphicEl>
                                          </p:spTgt>
                                        </p:tgtEl>
                                        <p:attrNameLst>
                                          <p:attrName>style.visibility</p:attrName>
                                        </p:attrNameLst>
                                      </p:cBhvr>
                                      <p:to>
                                        <p:strVal val="visible"/>
                                      </p:to>
                                    </p:set>
                                    <p:animEffect transition="in" filter="fade">
                                      <p:cBhvr>
                                        <p:cTn id="43" dur="500"/>
                                        <p:tgtEl>
                                          <p:spTgt spid="7">
                                            <p:graphicEl>
                                              <a:dgm id="{058A4B2F-56A8-4956-A2C7-6DD141897857}"/>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7">
                                            <p:graphicEl>
                                              <a:dgm id="{E7C62E5E-04DA-44DD-B3FC-A5EB9AC39EF7}"/>
                                            </p:graphicEl>
                                          </p:spTgt>
                                        </p:tgtEl>
                                        <p:attrNameLst>
                                          <p:attrName>style.visibility</p:attrName>
                                        </p:attrNameLst>
                                      </p:cBhvr>
                                      <p:to>
                                        <p:strVal val="visible"/>
                                      </p:to>
                                    </p:set>
                                    <p:animEffect transition="in" filter="fade">
                                      <p:cBhvr>
                                        <p:cTn id="47" dur="500"/>
                                        <p:tgtEl>
                                          <p:spTgt spid="7">
                                            <p:graphicEl>
                                              <a:dgm id="{E7C62E5E-04DA-44DD-B3FC-A5EB9AC39EF7}"/>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7">
                                            <p:graphicEl>
                                              <a:dgm id="{C0FC4435-FF6F-4E4C-B55D-D77A2A813A7D}"/>
                                            </p:graphicEl>
                                          </p:spTgt>
                                        </p:tgtEl>
                                        <p:attrNameLst>
                                          <p:attrName>style.visibility</p:attrName>
                                        </p:attrNameLst>
                                      </p:cBhvr>
                                      <p:to>
                                        <p:strVal val="visible"/>
                                      </p:to>
                                    </p:set>
                                    <p:animEffect transition="in" filter="fade">
                                      <p:cBhvr>
                                        <p:cTn id="51" dur="500"/>
                                        <p:tgtEl>
                                          <p:spTgt spid="7">
                                            <p:graphicEl>
                                              <a:dgm id="{C0FC4435-FF6F-4E4C-B55D-D77A2A813A7D}"/>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7">
                                            <p:graphicEl>
                                              <a:dgm id="{54F10462-FBBA-45BE-9048-64E2BBC94215}"/>
                                            </p:graphicEl>
                                          </p:spTgt>
                                        </p:tgtEl>
                                        <p:attrNameLst>
                                          <p:attrName>style.visibility</p:attrName>
                                        </p:attrNameLst>
                                      </p:cBhvr>
                                      <p:to>
                                        <p:strVal val="visible"/>
                                      </p:to>
                                    </p:set>
                                    <p:animEffect transition="in" filter="fade">
                                      <p:cBhvr>
                                        <p:cTn id="55" dur="500"/>
                                        <p:tgtEl>
                                          <p:spTgt spid="7">
                                            <p:graphicEl>
                                              <a:dgm id="{54F10462-FBBA-45BE-9048-64E2BBC9421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3053EA7-6749-4963-9142-5C95D5D52185}" type="slidenum">
              <a:rPr lang="en-US" altLang="zh-CN" smtClean="0">
                <a:solidFill>
                  <a:srgbClr val="898989"/>
                </a:solidFill>
                <a:latin typeface="Calibri" pitchFamily="34" charset="0"/>
                <a:cs typeface="等线"/>
              </a:rPr>
              <a:pPr/>
              <a:t>9</a:t>
            </a:fld>
            <a:endParaRPr lang="en-US" altLang="zh-CN">
              <a:solidFill>
                <a:srgbClr val="898989"/>
              </a:solidFill>
              <a:latin typeface="Calibri" pitchFamily="34" charset="0"/>
              <a:cs typeface="等线"/>
            </a:endParaRPr>
          </a:p>
        </p:txBody>
      </p:sp>
      <p:sp>
        <p:nvSpPr>
          <p:cNvPr id="13316" name="Title 1"/>
          <p:cNvSpPr>
            <a:spLocks noGrp="1"/>
          </p:cNvSpPr>
          <p:nvPr>
            <p:ph type="title"/>
          </p:nvPr>
        </p:nvSpPr>
        <p:spPr>
          <a:xfrm>
            <a:off x="3467100" y="321174"/>
            <a:ext cx="5257800" cy="763587"/>
          </a:xfrm>
        </p:spPr>
        <p:txBody>
          <a:bodyPr/>
          <a:lstStyle/>
          <a:p>
            <a:pPr eaLnBrk="1" hangingPunct="1"/>
            <a:r>
              <a:rPr lang="en-US" altLang="en-US" sz="2800" b="1" dirty="0">
                <a:solidFill>
                  <a:srgbClr val="7030A0"/>
                </a:solidFill>
                <a:latin typeface="Myriad Pro" pitchFamily="34" charset="0"/>
              </a:rPr>
              <a:t>PHƯƠNG PHÁP BIÊN SOẠN</a:t>
            </a:r>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3705366858"/>
              </p:ext>
            </p:extLst>
          </p:nvPr>
        </p:nvGraphicFramePr>
        <p:xfrm>
          <a:off x="1522243" y="1668153"/>
          <a:ext cx="9177842" cy="37540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4068</TotalTime>
  <Words>2299</Words>
  <Application>Microsoft Macintosh PowerPoint</Application>
  <PresentationFormat>Widescreen</PresentationFormat>
  <Paragraphs>230</Paragraphs>
  <Slides>34</Slides>
  <Notes>23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34</vt:i4>
      </vt:variant>
    </vt:vector>
  </HeadingPairs>
  <TitlesOfParts>
    <vt:vector size="46" baseType="lpstr">
      <vt:lpstr>Arial</vt:lpstr>
      <vt:lpstr>Calibri</vt:lpstr>
      <vt:lpstr>Calibri Light</vt:lpstr>
      <vt:lpstr>Myriad Pro</vt:lpstr>
      <vt:lpstr>Open Sans Extrabold</vt:lpstr>
      <vt:lpstr>Times New Roman</vt:lpstr>
      <vt:lpstr>Wingdings</vt:lpstr>
      <vt:lpstr>Wingdings 2</vt:lpstr>
      <vt:lpstr>Office Theme</vt:lpstr>
      <vt:lpstr>1_Office Theme</vt:lpstr>
      <vt:lpstr>2_Office Theme</vt:lpstr>
      <vt:lpstr>3_Office Theme</vt:lpstr>
      <vt:lpstr>PowerPoint Presentation</vt:lpstr>
      <vt:lpstr>                                      LỊCH SỬ VÀ ĐỊA LÍ 8  </vt:lpstr>
      <vt:lpstr>PowerPoint Presentation</vt:lpstr>
      <vt:lpstr>PowerPoint Presentation</vt:lpstr>
      <vt:lpstr>PowerPoint Presentation</vt:lpstr>
      <vt:lpstr>PowerPoint Presentation</vt:lpstr>
      <vt:lpstr>PowerPoint Presentation</vt:lpstr>
      <vt:lpstr>       THAY ĐỔI CÁCH TIẾP CẬN</vt:lpstr>
      <vt:lpstr>PHƯƠNG PHÁP BIÊN SOẠN</vt:lpstr>
      <vt:lpstr>PowerPoint Presentation</vt:lpstr>
      <vt:lpstr>CHỦ ĐỀ CHUNG – PHẦN LỊCH SỬ </vt:lpstr>
      <vt:lpstr> ĐỔI MỚI VỀ CẤU TRÚC BÀI HỌC           </vt:lpstr>
      <vt:lpstr>PowerPoint Presentation</vt:lpstr>
      <vt:lpstr>PowerPoint Presentation</vt:lpstr>
      <vt:lpstr>PowerPoint Presentation</vt:lpstr>
      <vt:lpstr>CẤU TRÚC BÀI HỌC</vt:lpstr>
      <vt:lpstr>PowerPoint Presentation</vt:lpstr>
      <vt:lpstr>PowerPoint Presentation</vt:lpstr>
      <vt:lpstr>CẤU TRÚC BÀI HỌC</vt:lpstr>
      <vt:lpstr>PowerPoint Presentation</vt:lpstr>
      <vt:lpstr>CẤU TRÚC BÀI HỌC</vt:lpstr>
      <vt:lpstr>CẤU TRÚC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Tu Hoang Thanh</cp:lastModifiedBy>
  <cp:revision>261</cp:revision>
  <cp:lastPrinted>2021-02-24T01:49:56Z</cp:lastPrinted>
  <dcterms:created xsi:type="dcterms:W3CDTF">2021-01-29T05:16:25Z</dcterms:created>
  <dcterms:modified xsi:type="dcterms:W3CDTF">2023-02-06T07:34:04Z</dcterms:modified>
</cp:coreProperties>
</file>