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44" r:id="rId6"/>
    <p:sldMasterId id="2147483768" r:id="rId7"/>
    <p:sldMasterId id="2147483804" r:id="rId8"/>
    <p:sldMasterId id="2147483816" r:id="rId9"/>
  </p:sldMasterIdLst>
  <p:notesMasterIdLst>
    <p:notesMasterId r:id="rId31"/>
  </p:notesMasterIdLst>
  <p:sldIdLst>
    <p:sldId id="566" r:id="rId10"/>
    <p:sldId id="584" r:id="rId11"/>
    <p:sldId id="541" r:id="rId12"/>
    <p:sldId id="542" r:id="rId13"/>
    <p:sldId id="593" r:id="rId14"/>
    <p:sldId id="585" r:id="rId15"/>
    <p:sldId id="594" r:id="rId16"/>
    <p:sldId id="592" r:id="rId17"/>
    <p:sldId id="599" r:id="rId18"/>
    <p:sldId id="569" r:id="rId19"/>
    <p:sldId id="571" r:id="rId20"/>
    <p:sldId id="576" r:id="rId21"/>
    <p:sldId id="596" r:id="rId22"/>
    <p:sldId id="545" r:id="rId23"/>
    <p:sldId id="551" r:id="rId24"/>
    <p:sldId id="552" r:id="rId25"/>
    <p:sldId id="563" r:id="rId26"/>
    <p:sldId id="291" r:id="rId27"/>
    <p:sldId id="600" r:id="rId28"/>
    <p:sldId id="602" r:id="rId29"/>
    <p:sldId id="601" r:id="rId30"/>
  </p:sldIdLst>
  <p:sldSz cx="12192000" cy="6858000"/>
  <p:notesSz cx="6858000" cy="9144000"/>
  <p:embeddedFontLst>
    <p:embeddedFont>
      <p:font typeface="宋体" pitchFamily="2" charset="-122"/>
      <p:regular r:id="rId32"/>
    </p:embeddedFont>
    <p:embeddedFont>
      <p:font typeface="#9Slide03 Arima Madurai Black" charset="-93"/>
      <p:bold r:id="rId33"/>
    </p:embeddedFont>
    <p:embeddedFont>
      <p:font typeface="Cambria" pitchFamily="18" charset="0"/>
      <p:regular r:id="rId34"/>
      <p:bold r:id="rId35"/>
      <p:italic r:id="rId36"/>
      <p:boldItalic r:id="rId37"/>
    </p:embeddedFont>
    <p:embeddedFont>
      <p:font typeface="Book Antiqua" pitchFamily="18" charset="0"/>
      <p:regular r:id="rId38"/>
      <p:bold r:id="rId39"/>
      <p:italic r:id="rId40"/>
      <p:boldItalic r:id="rId41"/>
    </p:embeddedFont>
    <p:embeddedFont>
      <p:font typeface="微软雅黑" pitchFamily="34" charset="-122"/>
      <p:regular r:id="rId42"/>
      <p:bold r:id="rId43"/>
    </p:embeddedFont>
    <p:embeddedFont>
      <p:font typeface="Calibri Light" pitchFamily="34" charset="0"/>
      <p:regular r:id="rId44"/>
      <p:italic r:id="rId45"/>
    </p:embeddedFont>
    <p:embeddedFont>
      <p:font typeface=".VnHelvetInsH" pitchFamily="34" charset="0"/>
      <p:regular r:id="rId46"/>
    </p:embeddedFont>
    <p:embeddedFont>
      <p:font typeface=".VnArial Narrow" pitchFamily="34" charset="0"/>
      <p:regular r:id="rId47"/>
      <p:bold r:id="rId48"/>
      <p:italic r:id="rId49"/>
    </p:embeddedFont>
    <p:embeddedFont>
      <p:font typeface="等线" charset="-122"/>
      <p:regular r:id="rId50"/>
    </p:embeddedFont>
    <p:embeddedFont>
      <p:font typeface="Calibri" pitchFamily="34" charset="0"/>
      <p:regular r:id="rId51"/>
      <p:bold r:id="rId52"/>
      <p:italic r:id="rId53"/>
      <p:boldItalic r:id="rId54"/>
    </p:embeddedFont>
    <p:embeddedFont>
      <p:font typeface="Century Gothic" pitchFamily="34" charset="0"/>
      <p:regular r:id="rId55"/>
      <p:bold r:id="rId56"/>
      <p:italic r:id="rId57"/>
      <p:boldItalic r:id="rId5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6" clrIdx="0">
    <p:extLst>
      <p:ext uri="{19B8F6BF-5375-455C-9EA6-DF929625EA0E}">
        <p15:presenceInfo xmlns:p15="http://schemas.microsoft.com/office/powerpoint/2012/main" xmlns="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5F13"/>
    <a:srgbClr val="F6F8FC"/>
    <a:srgbClr val="0000FF"/>
    <a:srgbClr val="CEE1F2"/>
    <a:srgbClr val="F5DF3B"/>
    <a:srgbClr val="D1E3F3"/>
    <a:srgbClr val="C6DCF0"/>
    <a:srgbClr val="E7F0F9"/>
    <a:srgbClr val="D9E848"/>
    <a:srgbClr val="D8E3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26" autoAdjust="0"/>
    <p:restoredTop sz="94660"/>
  </p:normalViewPr>
  <p:slideViewPr>
    <p:cSldViewPr snapToGrid="0">
      <p:cViewPr>
        <p:scale>
          <a:sx n="55" d="100"/>
          <a:sy n="55" d="100"/>
        </p:scale>
        <p:origin x="-174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8.fntdata"/><Relationship Id="rId21" Type="http://schemas.openxmlformats.org/officeDocument/2006/relationships/slide" Target="slides/slide12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61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329D9-9E54-4E27-90F5-949BAC346402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38EA7-0663-4645-A747-0755ECA62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71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868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210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222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57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359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38EA7-0663-4645-A747-0755ECA628EE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027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351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49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351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351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910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xmlns="" id="{A71A5D5E-ECBD-4092-9B38-9BFA9DD3EE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xmlns="" id="{A6250F34-C4A1-4289-9A04-16471254A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altLang="en-US" dirty="0"/>
          </a:p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193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130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23/11/2020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4752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23/11/2020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748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23/11/2020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441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>
                <a:solidFill>
                  <a:srgbClr val="564B3C"/>
                </a:solidFill>
              </a:rPr>
              <a:pPr/>
              <a:t>11/23/2020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0662" y="2942602"/>
            <a:ext cx="9530575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96869" y="2944634"/>
            <a:ext cx="1587131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83619" y="3136658"/>
            <a:ext cx="1213632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4053" y="3055625"/>
            <a:ext cx="926379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2435" y="4625268"/>
            <a:ext cx="1016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B60E4D1-58A4-431F-A15F-0EF65886A7AE}" type="slidenum">
              <a:rPr lang="en-US" smtClean="0">
                <a:solidFill>
                  <a:srgbClr val="93A299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2429" y="4559389"/>
            <a:ext cx="9006888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8629" y="3139440"/>
            <a:ext cx="9014491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073" y="4648200"/>
            <a:ext cx="8737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273" y="3227040"/>
            <a:ext cx="88392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006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>
                <a:solidFill>
                  <a:srgbClr val="564B3C"/>
                </a:solidFill>
              </a:rPr>
              <a:pPr/>
              <a:t>11/23/2020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07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>
                <a:solidFill>
                  <a:srgbClr val="564B3C"/>
                </a:solidFill>
              </a:rPr>
              <a:pPr/>
              <a:t>11/23/2020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2636" y="2946400"/>
            <a:ext cx="11020213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6876" y="3048000"/>
            <a:ext cx="1071173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41" y="3200403"/>
            <a:ext cx="102616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00661" y="4541633"/>
            <a:ext cx="1042416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941" y="4607623"/>
            <a:ext cx="102616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1085" y="3124200"/>
            <a:ext cx="10423465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2" y="408376"/>
            <a:ext cx="11014229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171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>
                <a:solidFill>
                  <a:srgbClr val="564B3C"/>
                </a:solidFill>
              </a:rPr>
              <a:pPr/>
              <a:t>11/23/2020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059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2" y="408376"/>
            <a:ext cx="11014229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2" y="1722438"/>
            <a:ext cx="5386917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172" y="2438400"/>
            <a:ext cx="5386917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2" y="1722438"/>
            <a:ext cx="5389033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2" y="2438400"/>
            <a:ext cx="5389033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>
                <a:solidFill>
                  <a:srgbClr val="564B3C"/>
                </a:solidFill>
              </a:rPr>
              <a:pPr/>
              <a:t>11/23/2020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03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>
                <a:solidFill>
                  <a:srgbClr val="564B3C"/>
                </a:solidFill>
              </a:rPr>
              <a:pPr/>
              <a:t>11/23/2020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02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>
                <a:solidFill>
                  <a:srgbClr val="564B3C"/>
                </a:solidFill>
              </a:rPr>
              <a:pPr/>
              <a:t>11/23/2020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472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85800"/>
            <a:ext cx="6096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>
                <a:solidFill>
                  <a:srgbClr val="564B3C"/>
                </a:solidFill>
              </a:rPr>
              <a:pPr/>
              <a:t>11/23/2020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712" y="1505712"/>
            <a:ext cx="3622088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2256" y="1642472"/>
            <a:ext cx="3311005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336" y="2971800"/>
            <a:ext cx="3064845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36" y="1734312"/>
            <a:ext cx="3064845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018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23/11/2020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9676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621437"/>
            <a:ext cx="103632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>
                <a:solidFill>
                  <a:srgbClr val="564B3C"/>
                </a:solidFill>
              </a:rPr>
              <a:pPr/>
              <a:t>11/23/2020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4953000"/>
            <a:ext cx="103632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6074" y="5029200"/>
            <a:ext cx="10134353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5638800"/>
            <a:ext cx="9771352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7452" y="5074920"/>
            <a:ext cx="10594848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5052" y="5656669"/>
            <a:ext cx="9659648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05513"/>
            <a:ext cx="9771352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420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>
                <a:solidFill>
                  <a:srgbClr val="564B3C"/>
                </a:solidFill>
              </a:rPr>
              <a:pPr/>
              <a:t>11/23/2020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62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8936" y="228600"/>
            <a:ext cx="247904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73709" y="351522"/>
            <a:ext cx="2229647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98103" y="395540"/>
            <a:ext cx="1980708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112"/>
            <a:ext cx="82296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>
                <a:solidFill>
                  <a:srgbClr val="564B3C"/>
                </a:solidFill>
              </a:rPr>
              <a:pPr/>
              <a:t>11/23/2020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560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3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6414F-09F3-444D-B78B-CE0DC739D4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0C2E7-83AE-4F22-A3A8-350879EE96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156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7AE60-7DA7-42D9-86A3-B860C88E248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C622E-7815-4775-8466-017EE7377E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871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A0712-8C51-4917-AAF5-9B1B30D71C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98D66-6FE4-448E-B4C8-7B0F66E6A9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2964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F9EAE-71F4-4D6D-96E8-A91ABCC2C7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95F57-F1D8-4BE0-9DD5-C597D10B8D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415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B5EB3-28FB-4442-8337-117804FEB9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C9D13-6FD9-4062-8E44-1984CD2962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331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CED7D-B5CE-46B9-BF3F-01587FBF84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859A6-0870-4DAB-A6DA-67093C107A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203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FE6FD-3C51-4DEF-B189-2B9181BC5F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CA355-6B11-407E-A1ED-A8822EDF66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341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23/11/2020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6156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69C8F-A3C7-4172-9D71-E248AC71F8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80B1C-E2C8-4423-A1E5-D718D97210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5378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6DB37-8F97-475E-8626-3081057D09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E3679-D694-4622-B0AF-310B30C5EF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7814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57963-2060-4BA7-A856-A214CF953C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C4D2F-B2AE-4B62-89AB-1E81F101B4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0331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4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4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8E24A-7B27-4924-9DCA-1E4E1148E4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A77CA-E795-4C6F-80C3-82B4774175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578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6414F-09F3-444D-B78B-CE0DC739D4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0C2E7-83AE-4F22-A3A8-350879EE96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4598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7AE60-7DA7-42D9-86A3-B860C88E248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C622E-7815-4775-8466-017EE7377E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493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A0712-8C51-4917-AAF5-9B1B30D71C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98D66-6FE4-448E-B4C8-7B0F66E6A9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825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F9EAE-71F4-4D6D-96E8-A91ABCC2C7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95F57-F1D8-4BE0-9DD5-C597D10B8D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131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B5EB3-28FB-4442-8337-117804FEB9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C9D13-6FD9-4062-8E44-1984CD2962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0348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CED7D-B5CE-46B9-BF3F-01587FBF84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859A6-0870-4DAB-A6DA-67093C107A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7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23/11/2020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29387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FE6FD-3C51-4DEF-B189-2B9181BC5F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CA355-6B11-407E-A1ED-A8822EDF66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6856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69C8F-A3C7-4172-9D71-E248AC71F8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80B1C-E2C8-4423-A1E5-D718D97210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0576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6DB37-8F97-475E-8626-3081057D09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E3679-D694-4622-B0AF-310B30C5EF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0648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57963-2060-4BA7-A856-A214CF953C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C4D2F-B2AE-4B62-89AB-1E81F101B4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003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8E24A-7B27-4924-9DCA-1E4E1148E4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A77CA-E795-4C6F-80C3-82B4774175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834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89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372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1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3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902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31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55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23/11/2020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54082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279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9507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0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3044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0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318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2207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5091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7800-09A1-4266-ABC8-DB80036FCD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3DAD-1D04-4E16-ABCE-B34110E39D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414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7800-09A1-4266-ABC8-DB80036FCD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3DAD-1D04-4E16-ABCE-B34110E39D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17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7800-09A1-4266-ABC8-DB80036FCD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3DAD-1D04-4E16-ABCE-B34110E39D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3330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7800-09A1-4266-ABC8-DB80036FCD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3DAD-1D04-4E16-ABCE-B34110E39D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74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23/11/2020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55981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7800-09A1-4266-ABC8-DB80036FCD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3DAD-1D04-4E16-ABCE-B34110E39D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3126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7800-09A1-4266-ABC8-DB80036FCD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3DAD-1D04-4E16-ABCE-B34110E39D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740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7800-09A1-4266-ABC8-DB80036FCD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3DAD-1D04-4E16-ABCE-B34110E39D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77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7800-09A1-4266-ABC8-DB80036FCD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3DAD-1D04-4E16-ABCE-B34110E39D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284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7800-09A1-4266-ABC8-DB80036FCD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3DAD-1D04-4E16-ABCE-B34110E39D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681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7800-09A1-4266-ABC8-DB80036FCD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3DAD-1D04-4E16-ABCE-B34110E39D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7779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7800-09A1-4266-ABC8-DB80036FCD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3DAD-1D04-4E16-ABCE-B34110E39D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322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281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5476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670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23/11/2020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37119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9833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6546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717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3204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3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6288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3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658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9727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2872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27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78D5-F45C-4759-A8C5-83FA230122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8C86-D88D-4C41-9CF8-6D310304E0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78D5-F45C-4759-A8C5-83FA230122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8C86-D88D-4C41-9CF8-6D310304E0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3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23/11/2020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27910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78D5-F45C-4759-A8C5-83FA230122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8C86-D88D-4C41-9CF8-6D310304E0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78D5-F45C-4759-A8C5-83FA230122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8C86-D88D-4C41-9CF8-6D310304E0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78D5-F45C-4759-A8C5-83FA230122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8C86-D88D-4C41-9CF8-6D310304E0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78D5-F45C-4759-A8C5-83FA230122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8C86-D88D-4C41-9CF8-6D310304E0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78D5-F45C-4759-A8C5-83FA230122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8C86-D88D-4C41-9CF8-6D310304E0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17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78D5-F45C-4759-A8C5-83FA230122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8C86-D88D-4C41-9CF8-6D310304E0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78D5-F45C-4759-A8C5-83FA230122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08C86-D88D-4C41-9CF8-6D310304E0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78D5-F45C-4759-A8C5-83FA230122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8C86-D88D-4C41-9CF8-6D310304E0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5"/>
            <a:ext cx="23368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78D5-F45C-4759-A8C5-83FA230122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8C86-D88D-4C41-9CF8-6D310304E0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2FFA2-57EB-455D-A0FA-163D4FE1F5E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11/23/2020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15517-D186-4358-A5F9-4505EC8D2E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800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3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23/11/2020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58136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09BEE-F34F-4F2D-BE68-55F94B4EF12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11/23/2020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85356-4E45-49F3-ADC8-7A00EE0A48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087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40585-8603-4F21-8377-2C01593E502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11/23/2020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3BA01-D7A6-4BF4-982E-37EA82F706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5355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96224-9984-4CD7-A7EF-24FC3642789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11/23/2020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A8489-C9FB-4A84-A5A1-EA2AD6F9A3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542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80AE1-0D8A-4332-A008-2B0C084F6CA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11/23/2020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2300E-FFC0-46B8-9EBF-FDE8C6B627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7617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EF99F-BF83-46AA-B4CD-8ACFB9EA691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11/23/2020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497FC-A6AC-4DB6-B67F-347E1EC549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512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26E77-3648-4958-B488-35200FBDB16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11/23/2020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EDD08-1ADF-4075-8340-ECDBA48176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5559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BDAA5-8380-49C5-A380-3617C9814B7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11/23/2020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37A43-7E80-4992-B3B1-DCDE5BCEF7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0614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B0A37-1E34-489D-8E5A-907E8BB6B9B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11/23/2020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D2ED5-871C-44CD-9167-7AD0C12A58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758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14466-9B1D-4566-9A43-5532A782506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11/23/2020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1419A-8B04-4A6C-9694-A58E251BF5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633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52FFE-8B03-47C3-AFEC-51298E2A241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11/23/2020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04EEF-C6A3-49C9-ACC1-AADFBE58F9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64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/>
              <a:pPr/>
              <a:t>23/11/2020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53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2"/>
            <a:ext cx="109728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9C120C-C4F7-4D13-ABC3-B1C7E772731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760" y="278166"/>
            <a:ext cx="114604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153" y="372862"/>
            <a:ext cx="11174027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172" y="408376"/>
            <a:ext cx="11014229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31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44E9575-0CB7-41DF-A9B8-E7E22F16EED6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11/23/2020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B7D080C-AB26-4CC7-ADE0-15E5018E5CCE}" type="slidenum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79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44E9575-0CB7-41DF-A9B8-E7E22F16EED6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11/23/2020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B7D080C-AB26-4CC7-ADE0-15E5018E5CCE}" type="slidenum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9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05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47800-09A1-4266-ABC8-DB80036FCD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93DAD-1D04-4E16-ABCE-B34110E39D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636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23/11/2020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40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45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86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A8BA026-E658-41C8-85D8-D06F141BD407}" type="datetimeFigureOut">
              <a:rPr lang="vi-VN" smtClean="0"/>
              <a:pPr/>
              <a:t>23/11/2020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E01F79-89C9-4879-8553-3DB647BD57EB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C9813D-C9B1-48F5-B30B-CBD83854139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7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hyperlink" Target="http://images.google.com.vn/imgres?imgurl=http://tvtl.bachkim.vn/uploads/resources/246/thumbnails2/Dong%20chi.jpg.jpg&amp;imgrefurl=http://tvtl.bachkim.vn/document/show/doc_id/12244&amp;h=281&amp;w=299&amp;sz=15&amp;hl=vi&amp;start=1&amp;um=1&amp;usg=__MaY_Mu74mgt9Sul20kIt73ZCpKQ=&amp;tbnid=ypNFexp9Tkva3M:&amp;tbnh=109&amp;tbnw=116&amp;prev=/images?q=b%C3%A0i+th%C6%A1+%C4%91%E1%BB%93ng+ch%C3%AD&amp;um=1&amp;hl=vi" TargetMode="Externa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9.xml"/><Relationship Id="rId1" Type="http://schemas.openxmlformats.org/officeDocument/2006/relationships/video" Target="file:///C:\Users\Dell\Downloads\5%20ph&#250;t%20&#273;&#7871;m%20ng&#432;&#7907;c%20nh&#7841;c%20vui%20v&#7867;%20h&#224;o%20h&#7913;ng%20cho%20ho&#7841;t%20&#273;&#7897;ng%20nh&#243;m.mp4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1828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9000" y="1257879"/>
            <a:ext cx="11683000" cy="175432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Nhiệt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liệt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chào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mừng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quý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vị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đại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biểu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về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dự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giờ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thăm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lớp</a:t>
            </a:r>
            <a:endParaRPr lang="en-US" sz="5400" b="1" cap="all" dirty="0">
              <a:ln/>
              <a:solidFill>
                <a:srgbClr val="0000FF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284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 Box 2">
            <a:extLst>
              <a:ext uri="{FF2B5EF4-FFF2-40B4-BE49-F238E27FC236}">
                <a16:creationId xmlns:a16="http://schemas.microsoft.com/office/drawing/2014/main" xmlns="" id="{94FD2A90-C09C-486B-B80D-92AEC9A88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56" y="2493927"/>
            <a:ext cx="1676400" cy="5232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TRĂNG </a:t>
            </a: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xmlns="" id="{A37C2243-0C4D-4CC1-9EBF-16541089D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9401" y="2570127"/>
            <a:ext cx="1524000" cy="5232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NGƯỜI </a:t>
            </a:r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0A4C4776-7119-44BF-93B5-F680CCDCD06E}"/>
              </a:ext>
            </a:extLst>
          </p:cNvPr>
          <p:cNvGrpSpPr>
            <a:grpSpLocks/>
          </p:cNvGrpSpPr>
          <p:nvPr/>
        </p:nvGrpSpPr>
        <p:grpSpPr bwMode="auto">
          <a:xfrm>
            <a:off x="1861456" y="817471"/>
            <a:ext cx="1219200" cy="4343400"/>
            <a:chOff x="1296" y="768"/>
            <a:chExt cx="768" cy="2736"/>
          </a:xfrm>
        </p:grpSpPr>
        <p:sp>
          <p:nvSpPr>
            <p:cNvPr id="19" name="Line 5">
              <a:extLst>
                <a:ext uri="{FF2B5EF4-FFF2-40B4-BE49-F238E27FC236}">
                  <a16:creationId xmlns:a16="http://schemas.microsoft.com/office/drawing/2014/main" xmlns="" id="{AA56F3C2-8FC2-4E01-812C-4EC0B718E3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6" y="768"/>
              <a:ext cx="720" cy="120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Line 6">
              <a:extLst>
                <a:ext uri="{FF2B5EF4-FFF2-40B4-BE49-F238E27FC236}">
                  <a16:creationId xmlns:a16="http://schemas.microsoft.com/office/drawing/2014/main" xmlns="" id="{809A41F8-062D-4F96-9820-1A230BED66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2016"/>
              <a:ext cx="768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Line 7">
              <a:extLst>
                <a:ext uri="{FF2B5EF4-FFF2-40B4-BE49-F238E27FC236}">
                  <a16:creationId xmlns:a16="http://schemas.microsoft.com/office/drawing/2014/main" xmlns="" id="{7A924B46-F7D5-41B3-BDD4-AB50CD695B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2016"/>
              <a:ext cx="768" cy="148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8">
            <a:extLst>
              <a:ext uri="{FF2B5EF4-FFF2-40B4-BE49-F238E27FC236}">
                <a16:creationId xmlns:a16="http://schemas.microsoft.com/office/drawing/2014/main" xmlns="" id="{964C60CF-BC9C-49EB-8991-B86390F51AFE}"/>
              </a:ext>
            </a:extLst>
          </p:cNvPr>
          <p:cNvGrpSpPr>
            <a:grpSpLocks/>
          </p:cNvGrpSpPr>
          <p:nvPr/>
        </p:nvGrpSpPr>
        <p:grpSpPr bwMode="auto">
          <a:xfrm>
            <a:off x="9296401" y="817471"/>
            <a:ext cx="1143000" cy="4343400"/>
            <a:chOff x="3936" y="720"/>
            <a:chExt cx="720" cy="2736"/>
          </a:xfrm>
        </p:grpSpPr>
        <p:sp>
          <p:nvSpPr>
            <p:cNvPr id="25" name="Line 9">
              <a:extLst>
                <a:ext uri="{FF2B5EF4-FFF2-40B4-BE49-F238E27FC236}">
                  <a16:creationId xmlns:a16="http://schemas.microsoft.com/office/drawing/2014/main" xmlns="" id="{BD282F31-6BDE-4AB0-A7C2-5856E67052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84" y="1968"/>
              <a:ext cx="672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Line 10">
              <a:extLst>
                <a:ext uri="{FF2B5EF4-FFF2-40B4-BE49-F238E27FC236}">
                  <a16:creationId xmlns:a16="http://schemas.microsoft.com/office/drawing/2014/main" xmlns="" id="{F43A3AC4-0814-4D4C-BCD6-218DA44716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32" y="1968"/>
              <a:ext cx="624" cy="148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Line 11">
              <a:extLst>
                <a:ext uri="{FF2B5EF4-FFF2-40B4-BE49-F238E27FC236}">
                  <a16:creationId xmlns:a16="http://schemas.microsoft.com/office/drawing/2014/main" xmlns="" id="{58DA4924-9FE5-46DD-9192-31C8966B3F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6" y="720"/>
              <a:ext cx="720" cy="124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aphicFrame>
        <p:nvGraphicFramePr>
          <p:cNvPr id="28" name="Table 5">
            <a:extLst>
              <a:ext uri="{FF2B5EF4-FFF2-40B4-BE49-F238E27FC236}">
                <a16:creationId xmlns:a16="http://schemas.microsoft.com/office/drawing/2014/main" xmlns="" id="{1C25AD51-6760-4528-90C6-8420D49F9A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478795"/>
              </p:ext>
            </p:extLst>
          </p:nvPr>
        </p:nvGraphicFramePr>
        <p:xfrm>
          <a:off x="3167806" y="312014"/>
          <a:ext cx="5954486" cy="1642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7243">
                  <a:extLst>
                    <a:ext uri="{9D8B030D-6E8A-4147-A177-3AD203B41FA5}">
                      <a16:colId xmlns:a16="http://schemas.microsoft.com/office/drawing/2014/main" xmlns="" val="2344511286"/>
                    </a:ext>
                  </a:extLst>
                </a:gridCol>
                <a:gridCol w="2977243">
                  <a:extLst>
                    <a:ext uri="{9D8B030D-6E8A-4147-A177-3AD203B41FA5}">
                      <a16:colId xmlns:a16="http://schemas.microsoft.com/office/drawing/2014/main" xmlns="" val="415317780"/>
                    </a:ext>
                  </a:extLst>
                </a:gridCol>
              </a:tblGrid>
              <a:tr h="640960">
                <a:tc gridSpan="2">
                  <a:txBody>
                    <a:bodyPr/>
                    <a:lstStyle/>
                    <a:p>
                      <a:pPr algn="ctr"/>
                      <a:r>
                        <a:rPr lang="en-SG" sz="2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SG" sz="2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khứ</a:t>
                      </a:r>
                      <a:endParaRPr lang="en-SG" sz="2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30945603"/>
                  </a:ext>
                </a:extLst>
              </a:tr>
              <a:tr h="1001646">
                <a:tc>
                  <a:txBody>
                    <a:bodyPr/>
                    <a:lstStyle/>
                    <a:p>
                      <a:pPr algn="ctr"/>
                      <a:r>
                        <a:rPr lang="en-SG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SG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SG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tri </a:t>
                      </a:r>
                      <a:r>
                        <a:rPr lang="en-SG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endParaRPr lang="en-SG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Ngỡ</a:t>
                      </a:r>
                      <a:r>
                        <a:rPr lang="en-SG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SG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lang="en-SG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SG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quên</a:t>
                      </a:r>
                      <a:endParaRPr lang="en-SG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12918760"/>
                  </a:ext>
                </a:extLst>
              </a:tr>
            </a:tbl>
          </a:graphicData>
        </a:graphic>
      </p:graphicFrame>
      <p:graphicFrame>
        <p:nvGraphicFramePr>
          <p:cNvPr id="29" name="Table 5">
            <a:extLst>
              <a:ext uri="{FF2B5EF4-FFF2-40B4-BE49-F238E27FC236}">
                <a16:creationId xmlns:a16="http://schemas.microsoft.com/office/drawing/2014/main" xmlns="" id="{5096A1D3-3862-48E3-9A0F-20164284BD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771161"/>
              </p:ext>
            </p:extLst>
          </p:nvPr>
        </p:nvGraphicFramePr>
        <p:xfrm>
          <a:off x="3167806" y="2227281"/>
          <a:ext cx="5954486" cy="1343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7243">
                  <a:extLst>
                    <a:ext uri="{9D8B030D-6E8A-4147-A177-3AD203B41FA5}">
                      <a16:colId xmlns:a16="http://schemas.microsoft.com/office/drawing/2014/main" xmlns="" val="2344511286"/>
                    </a:ext>
                  </a:extLst>
                </a:gridCol>
                <a:gridCol w="2977243">
                  <a:extLst>
                    <a:ext uri="{9D8B030D-6E8A-4147-A177-3AD203B41FA5}">
                      <a16:colId xmlns:a16="http://schemas.microsoft.com/office/drawing/2014/main" xmlns="" val="415317780"/>
                    </a:ext>
                  </a:extLst>
                </a:gridCol>
              </a:tblGrid>
              <a:tr h="640960">
                <a:tc gridSpan="2">
                  <a:txBody>
                    <a:bodyPr/>
                    <a:lstStyle/>
                    <a:p>
                      <a:pPr algn="ctr"/>
                      <a:r>
                        <a:rPr lang="en-SG" sz="2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SG" sz="2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endParaRPr lang="en-SG" sz="2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30945603"/>
                  </a:ext>
                </a:extLst>
              </a:tr>
              <a:tr h="702385">
                <a:tc>
                  <a:txBody>
                    <a:bodyPr/>
                    <a:lstStyle/>
                    <a:p>
                      <a:pPr algn="ctr"/>
                      <a:r>
                        <a:rPr lang="en-SG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Vầng</a:t>
                      </a:r>
                      <a:r>
                        <a:rPr lang="en-SG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SG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endParaRPr lang="en-SG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SG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SG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lãng</a:t>
                      </a:r>
                      <a:r>
                        <a:rPr lang="en-SG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quên</a:t>
                      </a:r>
                      <a:endParaRPr lang="en-SG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12918760"/>
                  </a:ext>
                </a:extLst>
              </a:tr>
            </a:tbl>
          </a:graphicData>
        </a:graphic>
      </p:graphicFrame>
      <p:graphicFrame>
        <p:nvGraphicFramePr>
          <p:cNvPr id="30" name="Table 5">
            <a:extLst>
              <a:ext uri="{FF2B5EF4-FFF2-40B4-BE49-F238E27FC236}">
                <a16:creationId xmlns:a16="http://schemas.microsoft.com/office/drawing/2014/main" xmlns="" id="{765E9A1A-3041-41F4-BE93-087E553532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296267"/>
              </p:ext>
            </p:extLst>
          </p:nvPr>
        </p:nvGraphicFramePr>
        <p:xfrm>
          <a:off x="3167806" y="3817890"/>
          <a:ext cx="5954486" cy="192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7243">
                  <a:extLst>
                    <a:ext uri="{9D8B030D-6E8A-4147-A177-3AD203B41FA5}">
                      <a16:colId xmlns:a16="http://schemas.microsoft.com/office/drawing/2014/main" xmlns="" val="2344511286"/>
                    </a:ext>
                  </a:extLst>
                </a:gridCol>
                <a:gridCol w="2977243">
                  <a:extLst>
                    <a:ext uri="{9D8B030D-6E8A-4147-A177-3AD203B41FA5}">
                      <a16:colId xmlns:a16="http://schemas.microsoft.com/office/drawing/2014/main" xmlns="" val="415317780"/>
                    </a:ext>
                  </a:extLst>
                </a:gridCol>
              </a:tblGrid>
              <a:tr h="640960">
                <a:tc gridSpan="2">
                  <a:txBody>
                    <a:bodyPr/>
                    <a:lstStyle/>
                    <a:p>
                      <a:pPr algn="ctr"/>
                      <a:r>
                        <a:rPr lang="en-SG" sz="2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SG" sz="2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ngẫm</a:t>
                      </a:r>
                      <a:endParaRPr lang="en-SG" sz="2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30945603"/>
                  </a:ext>
                </a:extLst>
              </a:tr>
              <a:tr h="1001646">
                <a:tc>
                  <a:txBody>
                    <a:bodyPr/>
                    <a:lstStyle/>
                    <a:p>
                      <a:pPr algn="ctr"/>
                      <a:r>
                        <a:rPr lang="en-SG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SG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vành</a:t>
                      </a:r>
                      <a:r>
                        <a:rPr lang="en-SG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6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vạnh</a:t>
                      </a:r>
                      <a:r>
                        <a:rPr lang="vi-VN" sz="2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SG" sz="2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SG" sz="2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 </a:t>
                      </a:r>
                      <a:r>
                        <a:rPr lang="en-SG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phăng</a:t>
                      </a:r>
                      <a:r>
                        <a:rPr lang="en-SG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phắc</a:t>
                      </a:r>
                      <a:r>
                        <a:rPr lang="en-SG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SG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Thủy</a:t>
                      </a:r>
                      <a:r>
                        <a:rPr lang="en-SG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SG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chung</a:t>
                      </a:r>
                      <a:r>
                        <a:rPr lang="en-SG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en-SG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vị</a:t>
                      </a:r>
                      <a:r>
                        <a:rPr lang="en-SG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SG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tha</a:t>
                      </a:r>
                      <a:endParaRPr lang="en-SG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Giật</a:t>
                      </a:r>
                      <a:r>
                        <a:rPr lang="en-SG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SG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SG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SG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Tự</a:t>
                      </a:r>
                      <a:r>
                        <a:rPr lang="en-SG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SG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hoàn</a:t>
                      </a:r>
                      <a:r>
                        <a:rPr lang="en-SG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SG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thiện</a:t>
                      </a:r>
                      <a:endParaRPr lang="en-SG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12918760"/>
                  </a:ext>
                </a:extLst>
              </a:tr>
            </a:tbl>
          </a:graphicData>
        </a:graphic>
      </p:graphicFrame>
      <p:sp>
        <p:nvSpPr>
          <p:cNvPr id="31" name="Text Box 26">
            <a:extLst>
              <a:ext uri="{FF2B5EF4-FFF2-40B4-BE49-F238E27FC236}">
                <a16:creationId xmlns:a16="http://schemas.microsoft.com/office/drawing/2014/main" xmlns="" id="{41F8B57E-D1DB-4849-BB66-2E3979D9F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" y="6022822"/>
            <a:ext cx="12191999" cy="52322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 nhắc nhở mình</a:t>
            </a:r>
            <a:r>
              <a:rPr lang="en-SG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nhắc nhở mọi người về thái độ sống 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“Uống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 nhớ nguồn”.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xmlns="" id="{0B14A099-A5B3-433B-9DF1-529A650C6DDE}"/>
              </a:ext>
            </a:extLst>
          </p:cNvPr>
          <p:cNvSpPr/>
          <p:nvPr/>
        </p:nvSpPr>
        <p:spPr>
          <a:xfrm>
            <a:off x="5981701" y="1797691"/>
            <a:ext cx="337459" cy="4087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xmlns="" id="{2574AB34-2CCE-4EB4-B0CD-B76750B534EA}"/>
              </a:ext>
            </a:extLst>
          </p:cNvPr>
          <p:cNvSpPr/>
          <p:nvPr/>
        </p:nvSpPr>
        <p:spPr>
          <a:xfrm>
            <a:off x="5976257" y="3386915"/>
            <a:ext cx="337459" cy="4087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xmlns="" id="{5714754D-920E-4D62-AAE2-147FBA0BC867}"/>
              </a:ext>
            </a:extLst>
          </p:cNvPr>
          <p:cNvSpPr/>
          <p:nvPr/>
        </p:nvSpPr>
        <p:spPr>
          <a:xfrm>
            <a:off x="5959929" y="5595774"/>
            <a:ext cx="337459" cy="4087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48590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1" grpId="0" animBg="1"/>
      <p:bldP spid="11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81" y="3579721"/>
            <a:ext cx="5556855" cy="275844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0" y="3579721"/>
            <a:ext cx="5501640" cy="2791691"/>
          </a:xfrm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49525" y="40291"/>
            <a:ext cx="118872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</a:rPr>
              <a:t>	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Đặt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th</a:t>
            </a:r>
            <a:r>
              <a:rPr lang="vi-VN" sz="2800" b="1" i="1" dirty="0" smtClean="0">
                <a:solidFill>
                  <a:srgbClr val="FF0000"/>
                </a:solidFill>
                <a:latin typeface="Times New Roman" pitchFamily="18" charset="0"/>
              </a:rPr>
              <a:t>ơ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trong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hoàn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cảnh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năm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1978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tại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TP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Hồ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Chí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Minh-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sau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3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năm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ngày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đất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thống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nhất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ta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mới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thấy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được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hết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ý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nghĩa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nó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bởi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đây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quãng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thời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gian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đủ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cuộc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sống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ổn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định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đau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thương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mất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mát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chiến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tranh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đã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lùi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xa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, con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dễ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vô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tình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quên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năm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tháng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tình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nghĩa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.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thơ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ra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đời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như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sự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nhắc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nhở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chính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mình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đồng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chí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đồng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đội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về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lối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sống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ân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nghĩa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thủy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chung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…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Đọc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thơ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ta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như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thấy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cả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nỗi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niềm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băn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khoăn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trăn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trở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suy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tư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sâu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sắc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lính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trở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về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chiến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tranh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…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về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lẽ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sống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về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cuộc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đời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en-US" sz="2600" b="1" i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9903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2">
            <a:extLst>
              <a:ext uri="{FF2B5EF4-FFF2-40B4-BE49-F238E27FC236}">
                <a16:creationId xmlns:a16="http://schemas.microsoft.com/office/drawing/2014/main" xmlns="" id="{948828C3-6F07-45A0-8B69-40B682B1B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367" y="230910"/>
            <a:ext cx="91024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</a:rPr>
              <a:t>Phát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huy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truyền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thống</a:t>
            </a:r>
            <a:r>
              <a:rPr lang="en-US" altLang="en-US" b="1" dirty="0" smtClean="0">
                <a:solidFill>
                  <a:srgbClr val="FF0000"/>
                </a:solidFill>
              </a:rPr>
              <a:t> “ </a:t>
            </a:r>
            <a:r>
              <a:rPr lang="en-US" altLang="en-US" b="1" dirty="0" err="1">
                <a:solidFill>
                  <a:srgbClr val="FF0000"/>
                </a:solidFill>
              </a:rPr>
              <a:t>U</a:t>
            </a:r>
            <a:r>
              <a:rPr lang="en-US" altLang="en-US" b="1" dirty="0" err="1" smtClean="0">
                <a:solidFill>
                  <a:srgbClr val="FF0000"/>
                </a:solidFill>
              </a:rPr>
              <a:t>ống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nước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nhớ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nguồn</a:t>
            </a:r>
            <a:r>
              <a:rPr lang="en-US" altLang="en-US" b="1" dirty="0" smtClean="0">
                <a:solidFill>
                  <a:srgbClr val="FF0000"/>
                </a:solidFill>
              </a:rPr>
              <a:t>”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pic>
        <p:nvPicPr>
          <p:cNvPr id="43012" name="Picture 4" descr="images (3)">
            <a:extLst>
              <a:ext uri="{FF2B5EF4-FFF2-40B4-BE49-F238E27FC236}">
                <a16:creationId xmlns:a16="http://schemas.microsoft.com/office/drawing/2014/main" xmlns="" id="{80107C04-767D-4679-ABC4-9A39B9593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3" y="1076291"/>
            <a:ext cx="381000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tải xuống (5)">
            <a:extLst>
              <a:ext uri="{FF2B5EF4-FFF2-40B4-BE49-F238E27FC236}">
                <a16:creationId xmlns:a16="http://schemas.microsoft.com/office/drawing/2014/main" xmlns="" id="{D80E0FF2-9B37-4144-81C3-DF39E7185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257" y="1076179"/>
            <a:ext cx="3809603" cy="285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 descr="tải xuống (4)">
            <a:extLst>
              <a:ext uri="{FF2B5EF4-FFF2-40B4-BE49-F238E27FC236}">
                <a16:creationId xmlns:a16="http://schemas.microsoft.com/office/drawing/2014/main" xmlns="" id="{7FE041E8-34F4-44D2-881F-F4E15BE42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931" y="1076290"/>
            <a:ext cx="3477888" cy="285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DELLL\Desktop\tải xuống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95" y="4151568"/>
            <a:ext cx="3625669" cy="252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DELLL\Desktop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09" y="3930616"/>
            <a:ext cx="3689927" cy="274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Kết quả hình ảnh cho đò xuôi thạch hãn xin chèo nhẹ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66860" y="4151568"/>
            <a:ext cx="3858363" cy="2526313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8691593" y="4186074"/>
            <a:ext cx="3333630" cy="1467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Bef>
                <a:spcPct val="50000"/>
              </a:spcBef>
            </a:pP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Đò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Hãn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,….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endParaRPr lang="en-US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100"/>
              </a:lnSpc>
              <a:spcBef>
                <a:spcPct val="50000"/>
              </a:spcBef>
            </a:pP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endParaRPr lang="en-US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100"/>
              </a:lnSpc>
              <a:spcBef>
                <a:spcPct val="50000"/>
              </a:spcBef>
            </a:pP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100"/>
              </a:lnSpc>
              <a:spcBef>
                <a:spcPct val="50000"/>
              </a:spcBef>
            </a:pP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255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"/>
            <a:ext cx="12192000" cy="5405947"/>
          </a:xfrm>
          <a:prstGeom prst="rect">
            <a:avLst/>
          </a:prstGeom>
        </p:spPr>
      </p:pic>
      <p:grpSp>
        <p:nvGrpSpPr>
          <p:cNvPr id="3" name="组合 24">
            <a:extLst>
              <a:ext uri="{FF2B5EF4-FFF2-40B4-BE49-F238E27FC236}">
                <a16:creationId xmlns:a16="http://schemas.microsoft.com/office/drawing/2014/main" xmlns="" id="{8DBF9AB4-38FB-41A0-8FF5-FB6F623DCD41}"/>
              </a:ext>
            </a:extLst>
          </p:cNvPr>
          <p:cNvGrpSpPr/>
          <p:nvPr/>
        </p:nvGrpSpPr>
        <p:grpSpPr>
          <a:xfrm>
            <a:off x="0" y="5158409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FC182FDA-B441-454F-98DC-0A91881A41FA}"/>
              </a:ext>
            </a:extLst>
          </p:cNvPr>
          <p:cNvSpPr/>
          <p:nvPr/>
        </p:nvSpPr>
        <p:spPr>
          <a:xfrm>
            <a:off x="536561" y="555583"/>
            <a:ext cx="11118883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39A704F-B390-496A-8F1B-2E0512C0F4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747" y="676744"/>
            <a:ext cx="5625676" cy="562567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24D4AD97-73D8-43C1-A3EB-175C30FDC272}"/>
              </a:ext>
            </a:extLst>
          </p:cNvPr>
          <p:cNvSpPr txBox="1">
            <a:spLocks/>
          </p:cNvSpPr>
          <p:nvPr/>
        </p:nvSpPr>
        <p:spPr>
          <a:xfrm>
            <a:off x="1219200" y="1493964"/>
            <a:ext cx="6019800" cy="40358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37140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322210" y="2469544"/>
            <a:ext cx="4150923" cy="4154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"/>
            <a:ext cx="12192000" cy="5405947"/>
          </a:xfrm>
          <a:prstGeom prst="rect">
            <a:avLst/>
          </a:prstGeom>
        </p:spPr>
      </p:pic>
      <p:grpSp>
        <p:nvGrpSpPr>
          <p:cNvPr id="3" name="组合 24">
            <a:extLst>
              <a:ext uri="{FF2B5EF4-FFF2-40B4-BE49-F238E27FC236}">
                <a16:creationId xmlns:a16="http://schemas.microsoft.com/office/drawing/2014/main" xmlns="" id="{8DBF9AB4-38FB-41A0-8FF5-FB6F623DCD41}"/>
              </a:ext>
            </a:extLst>
          </p:cNvPr>
          <p:cNvGrpSpPr/>
          <p:nvPr/>
        </p:nvGrpSpPr>
        <p:grpSpPr>
          <a:xfrm>
            <a:off x="0" y="5158409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FC182FDA-B441-454F-98DC-0A91881A41FA}"/>
              </a:ext>
            </a:extLst>
          </p:cNvPr>
          <p:cNvSpPr/>
          <p:nvPr/>
        </p:nvSpPr>
        <p:spPr>
          <a:xfrm>
            <a:off x="433042" y="538751"/>
            <a:ext cx="11325916" cy="5947579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4" name="Group 3">
            <a:extLst>
              <a:ext uri="{FF2B5EF4-FFF2-40B4-BE49-F238E27FC236}">
                <a16:creationId xmlns:a16="http://schemas.microsoft.com/office/drawing/2014/main" xmlns="" id="{6953441B-6852-498B-AC0D-8AA7DB73BD0A}"/>
              </a:ext>
            </a:extLst>
          </p:cNvPr>
          <p:cNvGrpSpPr>
            <a:grpSpLocks/>
          </p:cNvGrpSpPr>
          <p:nvPr/>
        </p:nvGrpSpPr>
        <p:grpSpPr bwMode="auto">
          <a:xfrm>
            <a:off x="7826634" y="1020282"/>
            <a:ext cx="2788520" cy="1029121"/>
            <a:chOff x="1455246" y="2728200"/>
            <a:chExt cx="3714664" cy="147265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2C37AB00-F8DF-4437-9138-C16921AA91F6}"/>
                </a:ext>
              </a:extLst>
            </p:cNvPr>
            <p:cNvSpPr/>
            <p:nvPr/>
          </p:nvSpPr>
          <p:spPr bwMode="auto">
            <a:xfrm>
              <a:off x="1455246" y="2728200"/>
              <a:ext cx="3714664" cy="1472650"/>
            </a:xfrm>
            <a:prstGeom prst="rect">
              <a:avLst/>
            </a:prstGeom>
            <a:solidFill>
              <a:srgbClr val="F0AD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094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200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FF8A9D3B-12E7-4E6D-8396-54AA5650AF8F}"/>
                </a:ext>
              </a:extLst>
            </p:cNvPr>
            <p:cNvSpPr/>
            <p:nvPr/>
          </p:nvSpPr>
          <p:spPr>
            <a:xfrm>
              <a:off x="1722848" y="3107272"/>
              <a:ext cx="3179459" cy="6460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4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kern="0" dirty="0">
                  <a:solidFill>
                    <a:prstClr val="black"/>
                  </a:solidFill>
                  <a:latin typeface="#9Slide03 Arima Madurai Black" panose="00000A00000000000000" pitchFamily="2" charset="0"/>
                  <a:ea typeface="微软雅黑" pitchFamily="34" charset="-122"/>
                  <a:cs typeface="#9Slide03 Arima Madurai Black" panose="00000A00000000000000" pitchFamily="2" charset="0"/>
                </a:rPr>
                <a:t>NỘI DUNG</a:t>
              </a:r>
              <a:endParaRPr lang="en-GB" sz="3600" b="1" kern="0" dirty="0">
                <a:solidFill>
                  <a:prstClr val="black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052887A-0FCB-4042-95AB-6F4223792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2210" y="2205732"/>
            <a:ext cx="3846694" cy="4154984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en-US" sz="4000" dirty="0">
                <a:latin typeface="+mj-lt"/>
                <a:cs typeface="Arial" panose="020B0604020202020204" pitchFamily="34" charset="0"/>
              </a:rPr>
              <a:t>	</a:t>
            </a:r>
            <a:r>
              <a:rPr lang="en-US" altLang="en-US" sz="3200" dirty="0" smtClean="0">
                <a:latin typeface="+mj-lt"/>
                <a:cs typeface="Arial" panose="020B0604020202020204" pitchFamily="34" charset="0"/>
              </a:rPr>
              <a:t>B</a:t>
            </a:r>
            <a:r>
              <a:rPr lang="vi-VN" altLang="en-US" sz="3200" dirty="0" smtClean="0">
                <a:latin typeface="+mj-lt"/>
                <a:cs typeface="Arial" panose="020B0604020202020204" pitchFamily="34" charset="0"/>
              </a:rPr>
              <a:t>ài thơ như một lời tự nhắc về những năm </a:t>
            </a:r>
            <a:r>
              <a:rPr lang="vi-VN" altLang="en-US" sz="3200" dirty="0">
                <a:latin typeface="+mj-lt"/>
                <a:cs typeface="Arial" panose="020B0604020202020204" pitchFamily="34" charset="0"/>
              </a:rPr>
              <a:t>tháng gian lao</a:t>
            </a:r>
            <a:r>
              <a:rPr lang="en-US" altLang="en-US" sz="3200" dirty="0">
                <a:latin typeface="+mj-lt"/>
                <a:cs typeface="Arial" panose="020B0604020202020204" pitchFamily="34" charset="0"/>
              </a:rPr>
              <a:t> </a:t>
            </a:r>
            <a:r>
              <a:rPr lang="vi-VN" altLang="en-US" sz="3200" dirty="0" smtClean="0">
                <a:latin typeface="+mj-lt"/>
                <a:cs typeface="Arial" panose="020B0604020202020204" pitchFamily="34" charset="0"/>
              </a:rPr>
              <a:t>đã </a:t>
            </a:r>
            <a:r>
              <a:rPr lang="vi-VN" altLang="en-US" sz="3200" dirty="0">
                <a:latin typeface="+mj-lt"/>
                <a:cs typeface="Arial" panose="020B0604020202020204" pitchFamily="34" charset="0"/>
              </a:rPr>
              <a:t>qua của cuộc đời người </a:t>
            </a:r>
            <a:r>
              <a:rPr lang="vi-VN" altLang="en-US" sz="3200" dirty="0" smtClean="0">
                <a:latin typeface="+mj-lt"/>
                <a:cs typeface="Arial" panose="020B0604020202020204" pitchFamily="34" charset="0"/>
              </a:rPr>
              <a:t>lính</a:t>
            </a:r>
            <a:r>
              <a:rPr lang="en-US" altLang="en-US" sz="3200" dirty="0" smtClean="0">
                <a:latin typeface="+mj-lt"/>
                <a:cs typeface="Arial" panose="020B0604020202020204" pitchFamily="34" charset="0"/>
              </a:rPr>
              <a:t>. </a:t>
            </a:r>
            <a:r>
              <a:rPr lang="en-US" altLang="en-US" sz="3200" dirty="0" err="1">
                <a:cs typeface="Times New Roman" panose="02020603050405020304" pitchFamily="18" charset="0"/>
              </a:rPr>
              <a:t>N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hắc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nhở</a:t>
            </a:r>
            <a:r>
              <a:rPr lang="en-US" altLang="en-US" sz="3200" dirty="0">
                <a:cs typeface="Times New Roman" panose="02020603050405020304" pitchFamily="18" charset="0"/>
              </a:rPr>
              <a:t> ta </a:t>
            </a:r>
            <a:r>
              <a:rPr lang="en-US" altLang="en-US" sz="3200" dirty="0" err="1"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latin typeface="+mj-lt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latin typeface="+mj-lt"/>
                <a:cs typeface="Arial" panose="020B0604020202020204" pitchFamily="34" charset="0"/>
              </a:rPr>
              <a:t>thái độ sống “Uống nước nhớ  nguồn</a:t>
            </a:r>
            <a:r>
              <a:rPr lang="vi-VN" altLang="en-US" sz="3200" dirty="0" smtClean="0">
                <a:latin typeface="+mj-lt"/>
                <a:cs typeface="Arial" panose="020B0604020202020204" pitchFamily="34" charset="0"/>
              </a:rPr>
              <a:t>”</a:t>
            </a:r>
            <a:endParaRPr lang="vi-VN" altLang="en-US" sz="32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xmlns="" id="{6953441B-6852-498B-AC0D-8AA7DB73BD0A}"/>
              </a:ext>
            </a:extLst>
          </p:cNvPr>
          <p:cNvGrpSpPr>
            <a:grpSpLocks/>
          </p:cNvGrpSpPr>
          <p:nvPr/>
        </p:nvGrpSpPr>
        <p:grpSpPr bwMode="auto">
          <a:xfrm>
            <a:off x="1722208" y="944016"/>
            <a:ext cx="3695181" cy="1011237"/>
            <a:chOff x="-150401" y="2369636"/>
            <a:chExt cx="3714663" cy="147265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2C37AB00-F8DF-4437-9138-C16921AA91F6}"/>
                </a:ext>
              </a:extLst>
            </p:cNvPr>
            <p:cNvSpPr/>
            <p:nvPr/>
          </p:nvSpPr>
          <p:spPr bwMode="auto">
            <a:xfrm>
              <a:off x="-150401" y="2369636"/>
              <a:ext cx="3714663" cy="1472650"/>
            </a:xfrm>
            <a:prstGeom prst="rect">
              <a:avLst/>
            </a:prstGeom>
            <a:solidFill>
              <a:srgbClr val="F0AD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094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200" ker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FF8A9D3B-12E7-4E6D-8396-54AA5650AF8F}"/>
                </a:ext>
              </a:extLst>
            </p:cNvPr>
            <p:cNvSpPr/>
            <p:nvPr/>
          </p:nvSpPr>
          <p:spPr>
            <a:xfrm>
              <a:off x="-15448" y="2864697"/>
              <a:ext cx="3179459" cy="6460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4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kern="0" dirty="0">
                  <a:solidFill>
                    <a:prstClr val="black"/>
                  </a:solidFill>
                  <a:latin typeface="#9Slide03 Arima Madurai Black" panose="00000A00000000000000" pitchFamily="2" charset="0"/>
                  <a:ea typeface="微软雅黑" pitchFamily="34" charset="-122"/>
                  <a:cs typeface="#9Slide03 Arima Madurai Black" panose="00000A00000000000000" pitchFamily="2" charset="0"/>
                </a:rPr>
                <a:t>NGHỆ THUẬT</a:t>
              </a:r>
              <a:endParaRPr lang="en-GB" sz="3600" b="1" kern="0" dirty="0">
                <a:solidFill>
                  <a:prstClr val="black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617063"/>
              </p:ext>
            </p:extLst>
          </p:nvPr>
        </p:nvGraphicFramePr>
        <p:xfrm>
          <a:off x="916026" y="2311639"/>
          <a:ext cx="5297327" cy="4049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332"/>
                <a:gridCol w="1233373"/>
                <a:gridCol w="1415290"/>
                <a:gridCol w="1324332"/>
              </a:tblGrid>
              <a:tr h="40490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alt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Thơ </a:t>
                      </a:r>
                      <a:r>
                        <a:rPr kumimoji="0" lang="en-US" alt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kumimoji="0" lang="vi-VN" alt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chữ, giọng điệu tâm tình</a:t>
                      </a:r>
                      <a:endParaRPr kumimoji="0" lang="en-US" alt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l"/>
                      <a:endParaRPr lang="vi-VN" sz="2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lang="vi-VN" altLang="en-US" sz="2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ết hợp </a:t>
                      </a:r>
                      <a:r>
                        <a:rPr lang="en-US" altLang="en-US" sz="28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trữ</a:t>
                      </a:r>
                      <a:r>
                        <a:rPr lang="en-US" altLang="en-US" sz="2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altLang="en-US" sz="2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&amp;</a:t>
                      </a:r>
                      <a:r>
                        <a:rPr lang="vi-VN" altLang="en-US" sz="2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tự sự</a:t>
                      </a:r>
                      <a:endParaRPr lang="en-US" altLang="en-US" sz="28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endParaRPr lang="vi-VN" sz="2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altLang="en-US" sz="2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altLang="en-US" sz="2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altLang="en-US" sz="2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BPTT </a:t>
                      </a:r>
                      <a:r>
                        <a:rPr lang="en-US" altLang="en-US" sz="28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altLang="en-US" sz="2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sắc</a:t>
                      </a:r>
                      <a:endParaRPr lang="en-US" altLang="en-US" sz="28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endParaRPr lang="vi-VN" sz="2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  <a:r>
                        <a:rPr lang="en-US" altLang="en-US" sz="2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altLang="en-US" sz="2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altLang="en-US" sz="2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altLang="en-US" sz="2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vầng</a:t>
                      </a:r>
                      <a:r>
                        <a:rPr lang="en-US" altLang="en-US" sz="2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trăng</a:t>
                      </a:r>
                      <a:endParaRPr lang="en-US" altLang="en-US" sz="28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endParaRPr lang="vi-VN" sz="2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1" name="文本框 39">
            <a:extLst>
              <a:ext uri="{FF2B5EF4-FFF2-40B4-BE49-F238E27FC236}">
                <a16:creationId xmlns:a16="http://schemas.microsoft.com/office/drawing/2014/main" xmlns="" id="{4229B190-02DD-4D79-A9A0-34E75A97A106}"/>
              </a:ext>
            </a:extLst>
          </p:cNvPr>
          <p:cNvSpPr txBox="1"/>
          <p:nvPr/>
        </p:nvSpPr>
        <p:spPr>
          <a:xfrm>
            <a:off x="2142834" y="153363"/>
            <a:ext cx="79063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000" b="1" noProof="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</a:t>
            </a:r>
            <a:r>
              <a:rPr lang="en-US" altLang="zh-CN" sz="5000" b="1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ổng</a:t>
            </a:r>
            <a:r>
              <a:rPr lang="en-US" altLang="zh-CN" sz="5000" b="1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50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kết</a:t>
            </a:r>
            <a:endParaRPr kumimoji="0" lang="zh-CN" altLang="en-US" sz="50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78349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"/>
            <a:ext cx="12192000" cy="5405947"/>
          </a:xfrm>
          <a:prstGeom prst="rect">
            <a:avLst/>
          </a:prstGeom>
        </p:spPr>
      </p:pic>
      <p:grpSp>
        <p:nvGrpSpPr>
          <p:cNvPr id="3" name="组合 24">
            <a:extLst>
              <a:ext uri="{FF2B5EF4-FFF2-40B4-BE49-F238E27FC236}">
                <a16:creationId xmlns:a16="http://schemas.microsoft.com/office/drawing/2014/main" xmlns="" id="{8DBF9AB4-38FB-41A0-8FF5-FB6F623DCD41}"/>
              </a:ext>
            </a:extLst>
          </p:cNvPr>
          <p:cNvGrpSpPr/>
          <p:nvPr/>
        </p:nvGrpSpPr>
        <p:grpSpPr>
          <a:xfrm>
            <a:off x="0" y="5158409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FC182FDA-B441-454F-98DC-0A91881A41FA}"/>
              </a:ext>
            </a:extLst>
          </p:cNvPr>
          <p:cNvSpPr/>
          <p:nvPr/>
        </p:nvSpPr>
        <p:spPr>
          <a:xfrm>
            <a:off x="536561" y="555583"/>
            <a:ext cx="11118883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E56E07-5A9A-40F3-A72A-9B1ED3FEC10F}"/>
              </a:ext>
            </a:extLst>
          </p:cNvPr>
          <p:cNvSpPr txBox="1"/>
          <p:nvPr/>
        </p:nvSpPr>
        <p:spPr>
          <a:xfrm>
            <a:off x="1467123" y="1062562"/>
            <a:ext cx="934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SG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SG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43">
            <a:extLst>
              <a:ext uri="{FF2B5EF4-FFF2-40B4-BE49-F238E27FC236}">
                <a16:creationId xmlns:a16="http://schemas.microsoft.com/office/drawing/2014/main" xmlns="" id="{6195466C-D2DA-45AB-8A23-BB71B58CA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411" y="1949570"/>
            <a:ext cx="979791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0" indent="0" algn="just">
              <a:spcBef>
                <a:spcPct val="50000"/>
              </a:spcBef>
              <a:buNone/>
            </a:pP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1: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 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931905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"/>
            <a:ext cx="12192000" cy="5405947"/>
          </a:xfrm>
          <a:prstGeom prst="rect">
            <a:avLst/>
          </a:prstGeom>
        </p:spPr>
      </p:pic>
      <p:grpSp>
        <p:nvGrpSpPr>
          <p:cNvPr id="3" name="组合 24">
            <a:extLst>
              <a:ext uri="{FF2B5EF4-FFF2-40B4-BE49-F238E27FC236}">
                <a16:creationId xmlns:a16="http://schemas.microsoft.com/office/drawing/2014/main" xmlns="" id="{8DBF9AB4-38FB-41A0-8FF5-FB6F623DCD41}"/>
              </a:ext>
            </a:extLst>
          </p:cNvPr>
          <p:cNvGrpSpPr/>
          <p:nvPr/>
        </p:nvGrpSpPr>
        <p:grpSpPr>
          <a:xfrm>
            <a:off x="0" y="5158409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13" name="Group 78">
            <a:extLst>
              <a:ext uri="{FF2B5EF4-FFF2-40B4-BE49-F238E27FC236}">
                <a16:creationId xmlns:a16="http://schemas.microsoft.com/office/drawing/2014/main" xmlns="" id="{F8696C60-5A13-4C50-95DD-5FA8FA569A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886903"/>
              </p:ext>
            </p:extLst>
          </p:nvPr>
        </p:nvGraphicFramePr>
        <p:xfrm>
          <a:off x="270239" y="407262"/>
          <a:ext cx="11309079" cy="5959976"/>
        </p:xfrm>
        <a:graphic>
          <a:graphicData uri="http://schemas.openxmlformats.org/drawingml/2006/table">
            <a:tbl>
              <a:tblPr/>
              <a:tblGrid>
                <a:gridCol w="11741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045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30399">
                  <a:extLst>
                    <a:ext uri="{9D8B030D-6E8A-4147-A177-3AD203B41FA5}">
                      <a16:colId xmlns:a16="http://schemas.microsoft.com/office/drawing/2014/main" xmlns="" val="4048132276"/>
                    </a:ext>
                  </a:extLst>
                </a:gridCol>
              </a:tblGrid>
              <a:tr h="23985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868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2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745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Khác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1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7" name="Picture 57" descr="Dong%2520chi">
            <a:hlinkClick r:id="rId5"/>
            <a:extLst>
              <a:ext uri="{FF2B5EF4-FFF2-40B4-BE49-F238E27FC236}">
                <a16:creationId xmlns:a16="http://schemas.microsoft.com/office/drawing/2014/main" xmlns="" id="{E71B23DA-7B9B-45D9-BA1E-17408802C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59" y="482262"/>
            <a:ext cx="3581400" cy="2992458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43">
            <a:extLst>
              <a:ext uri="{FF2B5EF4-FFF2-40B4-BE49-F238E27FC236}">
                <a16:creationId xmlns:a16="http://schemas.microsoft.com/office/drawing/2014/main" xmlns="" id="{9952320D-7478-4954-A10C-D815963E2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2059" y="2217452"/>
            <a:ext cx="2247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CHÍ</a:t>
            </a:r>
          </a:p>
        </p:txBody>
      </p:sp>
      <p:pic>
        <p:nvPicPr>
          <p:cNvPr id="19" name="Picture 60" descr="Ghi Dia">
            <a:extLst>
              <a:ext uri="{FF2B5EF4-FFF2-40B4-BE49-F238E27FC236}">
                <a16:creationId xmlns:a16="http://schemas.microsoft.com/office/drawing/2014/main" xmlns="" id="{377E06A2-7FEB-4ECF-85E6-BC83BF296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59" y="482262"/>
            <a:ext cx="3810000" cy="299245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61">
            <a:extLst>
              <a:ext uri="{FF2B5EF4-FFF2-40B4-BE49-F238E27FC236}">
                <a16:creationId xmlns:a16="http://schemas.microsoft.com/office/drawing/2014/main" xmlns="" id="{910394A6-6F4B-4F71-8593-4AA48A17D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9959" y="2125382"/>
            <a:ext cx="2438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TRĂNG</a:t>
            </a:r>
          </a:p>
        </p:txBody>
      </p:sp>
      <p:sp>
        <p:nvSpPr>
          <p:cNvPr id="22" name="Text Box 89">
            <a:extLst>
              <a:ext uri="{FF2B5EF4-FFF2-40B4-BE49-F238E27FC236}">
                <a16:creationId xmlns:a16="http://schemas.microsoft.com/office/drawing/2014/main" xmlns="" id="{842AE96A-9118-424A-A264-0463DC7B0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411" y="3848051"/>
            <a:ext cx="52266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 Box 90">
            <a:extLst>
              <a:ext uri="{FF2B5EF4-FFF2-40B4-BE49-F238E27FC236}">
                <a16:creationId xmlns:a16="http://schemas.microsoft.com/office/drawing/2014/main" xmlns="" id="{8593FEA0-DD1B-451A-88BE-F594A1BD8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9943" y="3900763"/>
            <a:ext cx="528927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altLang="en-US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 Box 100">
            <a:extLst>
              <a:ext uri="{FF2B5EF4-FFF2-40B4-BE49-F238E27FC236}">
                <a16:creationId xmlns:a16="http://schemas.microsoft.com/office/drawing/2014/main" xmlns="" id="{07AEEBBF-D2DE-495B-822F-112C0E7D0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697" y="5309486"/>
            <a:ext cx="52266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altLang="en-US" sz="2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2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altLang="en-US" sz="2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lang="en-US" altLang="en-US" sz="2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Text Box 101">
            <a:extLst>
              <a:ext uri="{FF2B5EF4-FFF2-40B4-BE49-F238E27FC236}">
                <a16:creationId xmlns:a16="http://schemas.microsoft.com/office/drawing/2014/main" xmlns="" id="{A4A7313B-1DD8-4D1C-B73D-4AB4A9AB7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1682" y="5296956"/>
            <a:ext cx="52266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altLang="en-US" sz="2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en-US" sz="2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en-US" sz="2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519819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0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39" descr="58PIC58PIC58PIC58PICHsaGKG559akDq_PIC2018.png"/>
          <p:cNvPicPr>
            <a:picLocks noChangeAspect="1"/>
          </p:cNvPicPr>
          <p:nvPr/>
        </p:nvPicPr>
        <p:blipFill>
          <a:blip r:embed="rId5" cstate="print"/>
          <a:srcRect l="7143" t="16071" r="5357" b="14286"/>
          <a:stretch>
            <a:fillRect/>
          </a:stretch>
        </p:blipFill>
        <p:spPr>
          <a:xfrm>
            <a:off x="3548432" y="1136623"/>
            <a:ext cx="4749408" cy="229240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626683" y="1448218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53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"/>
            <a:ext cx="12192000" cy="5405947"/>
          </a:xfrm>
          <a:prstGeom prst="rect">
            <a:avLst/>
          </a:prstGeom>
        </p:spPr>
      </p:pic>
      <p:grpSp>
        <p:nvGrpSpPr>
          <p:cNvPr id="3" name="组合 24">
            <a:extLst>
              <a:ext uri="{FF2B5EF4-FFF2-40B4-BE49-F238E27FC236}">
                <a16:creationId xmlns:a16="http://schemas.microsoft.com/office/drawing/2014/main" xmlns="" id="{8DBF9AB4-38FB-41A0-8FF5-FB6F623DCD41}"/>
              </a:ext>
            </a:extLst>
          </p:cNvPr>
          <p:cNvGrpSpPr/>
          <p:nvPr/>
        </p:nvGrpSpPr>
        <p:grpSpPr>
          <a:xfrm>
            <a:off x="0" y="5158409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FC182FDA-B441-454F-98DC-0A91881A41FA}"/>
              </a:ext>
            </a:extLst>
          </p:cNvPr>
          <p:cNvSpPr/>
          <p:nvPr/>
        </p:nvSpPr>
        <p:spPr>
          <a:xfrm>
            <a:off x="536561" y="555583"/>
            <a:ext cx="11118883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290091" y="789372"/>
            <a:ext cx="604559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en-US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altLang="en-US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—Pngtree—arabic ornament in golden moon_4869696.png"/>
          <p:cNvPicPr>
            <a:picLocks noChangeAspect="1"/>
          </p:cNvPicPr>
          <p:nvPr/>
        </p:nvPicPr>
        <p:blipFill>
          <a:blip r:embed="rId5" cstate="print"/>
          <a:srcRect l="23201" t="18110" r="27446" b="29154"/>
          <a:stretch>
            <a:fillRect/>
          </a:stretch>
        </p:blipFill>
        <p:spPr>
          <a:xfrm>
            <a:off x="4450841" y="1014401"/>
            <a:ext cx="539091" cy="576044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5258335" y="2600131"/>
            <a:ext cx="604559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+ </a:t>
            </a:r>
            <a:r>
              <a:rPr lang="en-US" alt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altLang="en-US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—Pngtree—arabic ornament in golden moon_4869696.png"/>
          <p:cNvPicPr>
            <a:picLocks noChangeAspect="1"/>
          </p:cNvPicPr>
          <p:nvPr/>
        </p:nvPicPr>
        <p:blipFill>
          <a:blip r:embed="rId5" cstate="print"/>
          <a:srcRect l="23201" t="18110" r="27446" b="29154"/>
          <a:stretch>
            <a:fillRect/>
          </a:stretch>
        </p:blipFill>
        <p:spPr>
          <a:xfrm>
            <a:off x="4441605" y="2995375"/>
            <a:ext cx="539091" cy="576044"/>
          </a:xfrm>
          <a:prstGeom prst="rect">
            <a:avLst/>
          </a:prstGeom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xmlns="" id="{61AD7186-6594-471C-B52E-FE4F89C81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0873" y="4804126"/>
            <a:ext cx="63906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PBT </a:t>
            </a:r>
            <a:r>
              <a:rPr lang="en-US" altLang="en-US" sz="3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3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—Pngtree—arabic ornament in golden moon_4869696.png">
            <a:extLst>
              <a:ext uri="{FF2B5EF4-FFF2-40B4-BE49-F238E27FC236}">
                <a16:creationId xmlns:a16="http://schemas.microsoft.com/office/drawing/2014/main" xmlns="" id="{50475B38-CDD5-4059-AF92-DAA798CD615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23201" t="18110" r="27446" b="29154"/>
          <a:stretch>
            <a:fillRect/>
          </a:stretch>
        </p:blipFill>
        <p:spPr>
          <a:xfrm>
            <a:off x="4450841" y="4647664"/>
            <a:ext cx="539091" cy="5760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C7D9CB3-9EB0-4283-A3B4-0F7AEDF766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772" y="896478"/>
            <a:ext cx="5160821" cy="540594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BE79EDA-4636-4314-A94B-1AA6F603DA85}"/>
              </a:ext>
            </a:extLst>
          </p:cNvPr>
          <p:cNvSpPr/>
          <p:nvPr/>
        </p:nvSpPr>
        <p:spPr>
          <a:xfrm>
            <a:off x="1135945" y="2517826"/>
            <a:ext cx="18608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1701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icakhongquenmoi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502920"/>
            <a:ext cx="10088880" cy="583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3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93401" y="-2040696"/>
            <a:ext cx="5320819" cy="10078723"/>
          </a:xfrm>
          <a:prstGeom prst="rect">
            <a:avLst/>
          </a:prstGeom>
        </p:spPr>
      </p:pic>
      <p:sp>
        <p:nvSpPr>
          <p:cNvPr id="36904" name="Rectangle 40"/>
          <p:cNvSpPr>
            <a:spLocks noChangeArrowheads="1"/>
          </p:cNvSpPr>
          <p:nvPr/>
        </p:nvSpPr>
        <p:spPr bwMode="auto">
          <a:xfrm>
            <a:off x="942745" y="3120898"/>
            <a:ext cx="3600451" cy="24523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 CHỮ</a:t>
            </a:r>
          </a:p>
        </p:txBody>
      </p:sp>
      <p:sp>
        <p:nvSpPr>
          <p:cNvPr id="36905" name="Rectangle 41"/>
          <p:cNvSpPr>
            <a:spLocks noChangeArrowheads="1"/>
          </p:cNvSpPr>
          <p:nvPr/>
        </p:nvSpPr>
        <p:spPr bwMode="auto">
          <a:xfrm>
            <a:off x="4559791" y="3104788"/>
            <a:ext cx="3309792" cy="25542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 VIẾT HOA</a:t>
            </a: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 CÁI ĐẦU </a:t>
            </a:r>
            <a:b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 KHỔ</a:t>
            </a:r>
          </a:p>
        </p:txBody>
      </p:sp>
      <p:sp>
        <p:nvSpPr>
          <p:cNvPr id="36906" name="Rectangle 42"/>
          <p:cNvSpPr>
            <a:spLocks noChangeArrowheads="1"/>
          </p:cNvSpPr>
          <p:nvPr/>
        </p:nvSpPr>
        <p:spPr bwMode="auto">
          <a:xfrm>
            <a:off x="7857493" y="3102206"/>
            <a:ext cx="3092451" cy="2554288"/>
          </a:xfrm>
          <a:prstGeom prst="rect">
            <a:avLst/>
          </a:prstGeom>
          <a:solidFill>
            <a:srgbClr val="CEE1F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 LẬP</a:t>
            </a:r>
          </a:p>
        </p:txBody>
      </p:sp>
      <p:sp>
        <p:nvSpPr>
          <p:cNvPr id="36911" name="Rectangle 47"/>
          <p:cNvSpPr>
            <a:spLocks noChangeArrowheads="1"/>
          </p:cNvSpPr>
          <p:nvPr/>
        </p:nvSpPr>
        <p:spPr bwMode="auto">
          <a:xfrm>
            <a:off x="939800" y="338256"/>
            <a:ext cx="3556000" cy="26604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 </a:t>
            </a: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DUY NHUỆ</a:t>
            </a:r>
          </a:p>
        </p:txBody>
      </p:sp>
      <p:sp>
        <p:nvSpPr>
          <p:cNvPr id="36912" name="Rectangle 48"/>
          <p:cNvSpPr>
            <a:spLocks noChangeArrowheads="1"/>
          </p:cNvSpPr>
          <p:nvPr/>
        </p:nvSpPr>
        <p:spPr bwMode="auto">
          <a:xfrm>
            <a:off x="4493839" y="511407"/>
            <a:ext cx="3441700" cy="25908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BIỂU CẢM- </a:t>
            </a:r>
            <a:endParaRPr lang="vi-VN" sz="3200" b="1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32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TỰ SỰ</a:t>
            </a:r>
            <a:endParaRPr lang="vi-VN" sz="3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6913" name="Rectangle 49"/>
          <p:cNvSpPr>
            <a:spLocks noChangeArrowheads="1"/>
          </p:cNvSpPr>
          <p:nvPr/>
        </p:nvSpPr>
        <p:spPr bwMode="auto">
          <a:xfrm>
            <a:off x="7869585" y="373064"/>
            <a:ext cx="3072587" cy="273172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1978</a:t>
            </a:r>
          </a:p>
        </p:txBody>
      </p:sp>
      <p:sp>
        <p:nvSpPr>
          <p:cNvPr id="36914" name="Rectangle 50"/>
          <p:cNvSpPr>
            <a:spLocks noChangeArrowheads="1"/>
          </p:cNvSpPr>
          <p:nvPr/>
        </p:nvSpPr>
        <p:spPr bwMode="auto">
          <a:xfrm>
            <a:off x="942743" y="3102280"/>
            <a:ext cx="3657600" cy="2522067"/>
          </a:xfrm>
          <a:prstGeom prst="rect">
            <a:avLst/>
          </a:prstGeom>
          <a:solidFill>
            <a:srgbClr val="33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smtClean="0">
                <a:solidFill>
                  <a:prstClr val="black"/>
                </a:solidFill>
                <a:latin typeface=".VnHelvetInsH" pitchFamily="34" charset="0"/>
              </a:rPr>
              <a:t>4</a:t>
            </a:r>
          </a:p>
        </p:txBody>
      </p:sp>
      <p:sp>
        <p:nvSpPr>
          <p:cNvPr id="36915" name="Rectangle 51"/>
          <p:cNvSpPr>
            <a:spLocks noChangeArrowheads="1"/>
          </p:cNvSpPr>
          <p:nvPr/>
        </p:nvSpPr>
        <p:spPr bwMode="auto">
          <a:xfrm>
            <a:off x="4504692" y="3104788"/>
            <a:ext cx="3352800" cy="2554288"/>
          </a:xfrm>
          <a:prstGeom prst="rect">
            <a:avLst/>
          </a:prstGeom>
          <a:solidFill>
            <a:srgbClr val="33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dirty="0" smtClean="0">
                <a:solidFill>
                  <a:prstClr val="black"/>
                </a:solidFill>
                <a:latin typeface=".VnHelvetInsH" pitchFamily="34" charset="0"/>
              </a:rPr>
              <a:t>5</a:t>
            </a:r>
          </a:p>
        </p:txBody>
      </p:sp>
      <p:sp>
        <p:nvSpPr>
          <p:cNvPr id="36916" name="Rectangle 52"/>
          <p:cNvSpPr>
            <a:spLocks noChangeArrowheads="1"/>
          </p:cNvSpPr>
          <p:nvPr/>
        </p:nvSpPr>
        <p:spPr bwMode="auto">
          <a:xfrm>
            <a:off x="7849230" y="3104788"/>
            <a:ext cx="3092449" cy="2551706"/>
          </a:xfrm>
          <a:prstGeom prst="rect">
            <a:avLst/>
          </a:prstGeom>
          <a:solidFill>
            <a:srgbClr val="33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smtClean="0">
                <a:solidFill>
                  <a:prstClr val="black"/>
                </a:solidFill>
                <a:latin typeface=".VnHelvetInsH" pitchFamily="34" charset="0"/>
              </a:rPr>
              <a:t>6</a:t>
            </a:r>
          </a:p>
        </p:txBody>
      </p:sp>
      <p:sp>
        <p:nvSpPr>
          <p:cNvPr id="36921" name="Rectangle 57"/>
          <p:cNvSpPr>
            <a:spLocks noChangeArrowheads="1"/>
          </p:cNvSpPr>
          <p:nvPr/>
        </p:nvSpPr>
        <p:spPr bwMode="auto">
          <a:xfrm>
            <a:off x="922540" y="338258"/>
            <a:ext cx="3677805" cy="2763949"/>
          </a:xfrm>
          <a:prstGeom prst="rect">
            <a:avLst/>
          </a:prstGeom>
          <a:solidFill>
            <a:srgbClr val="33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dirty="0" smtClean="0">
                <a:solidFill>
                  <a:prstClr val="black"/>
                </a:solidFill>
                <a:latin typeface=".VnHelvetInsH" pitchFamily="34" charset="0"/>
              </a:rPr>
              <a:t>1</a:t>
            </a:r>
          </a:p>
        </p:txBody>
      </p:sp>
      <p:sp>
        <p:nvSpPr>
          <p:cNvPr id="36922" name="Rectangle 58"/>
          <p:cNvSpPr>
            <a:spLocks noChangeArrowheads="1"/>
          </p:cNvSpPr>
          <p:nvPr/>
        </p:nvSpPr>
        <p:spPr bwMode="auto">
          <a:xfrm>
            <a:off x="4543223" y="286485"/>
            <a:ext cx="3342983" cy="2818306"/>
          </a:xfrm>
          <a:prstGeom prst="rect">
            <a:avLst/>
          </a:prstGeom>
          <a:solidFill>
            <a:srgbClr val="33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dirty="0" smtClean="0">
                <a:solidFill>
                  <a:prstClr val="black"/>
                </a:solidFill>
                <a:latin typeface=".VnHelvetInsH" pitchFamily="34" charset="0"/>
              </a:rPr>
              <a:t>2</a:t>
            </a:r>
          </a:p>
        </p:txBody>
      </p:sp>
      <p:sp>
        <p:nvSpPr>
          <p:cNvPr id="36923" name="Rectangle 59"/>
          <p:cNvSpPr>
            <a:spLocks noChangeArrowheads="1"/>
          </p:cNvSpPr>
          <p:nvPr/>
        </p:nvSpPr>
        <p:spPr bwMode="auto">
          <a:xfrm>
            <a:off x="7857542" y="338257"/>
            <a:ext cx="3135631" cy="2763951"/>
          </a:xfrm>
          <a:prstGeom prst="rect">
            <a:avLst/>
          </a:prstGeom>
          <a:solidFill>
            <a:srgbClr val="33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dirty="0" smtClean="0">
                <a:solidFill>
                  <a:prstClr val="black"/>
                </a:solidFill>
                <a:latin typeface=".VnHelvetInsH" pitchFamily="34" charset="0"/>
              </a:rPr>
              <a:t>3</a:t>
            </a:r>
          </a:p>
        </p:txBody>
      </p:sp>
      <p:sp>
        <p:nvSpPr>
          <p:cNvPr id="36924" name="Text Box 60"/>
          <p:cNvSpPr txBox="1">
            <a:spLocks noChangeArrowheads="1"/>
          </p:cNvSpPr>
          <p:nvPr/>
        </p:nvSpPr>
        <p:spPr bwMode="auto">
          <a:xfrm>
            <a:off x="914400" y="5562707"/>
            <a:ext cx="1188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.VnArial Narrow" pitchFamily="34" charset="0"/>
              </a:rPr>
              <a:t>1.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6926" name="Text Box 62"/>
          <p:cNvSpPr txBox="1">
            <a:spLocks noChangeArrowheads="1"/>
          </p:cNvSpPr>
          <p:nvPr/>
        </p:nvSpPr>
        <p:spPr bwMode="auto">
          <a:xfrm>
            <a:off x="783246" y="5989192"/>
            <a:ext cx="106235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.VnArial Narrow" pitchFamily="34" charset="0"/>
              </a:rPr>
              <a:t>2.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solidFill>
                  <a:prstClr val="black"/>
                </a:solidFill>
                <a:latin typeface=".VnArial Narrow" pitchFamily="34" charset="0"/>
              </a:rPr>
              <a:t>?</a:t>
            </a:r>
          </a:p>
        </p:txBody>
      </p:sp>
      <p:sp>
        <p:nvSpPr>
          <p:cNvPr id="36927" name="Text Box 63"/>
          <p:cNvSpPr txBox="1">
            <a:spLocks noChangeArrowheads="1"/>
          </p:cNvSpPr>
          <p:nvPr/>
        </p:nvSpPr>
        <p:spPr bwMode="auto">
          <a:xfrm>
            <a:off x="939800" y="5779144"/>
            <a:ext cx="106172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.VnArial Narrow" pitchFamily="34" charset="0"/>
              </a:rPr>
              <a:t>3.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.VnArial Narrow" pitchFamily="34" charset="0"/>
              </a:rPr>
              <a:t>?</a:t>
            </a:r>
          </a:p>
        </p:txBody>
      </p:sp>
      <p:sp>
        <p:nvSpPr>
          <p:cNvPr id="36928" name="Text Box 64"/>
          <p:cNvSpPr txBox="1">
            <a:spLocks noChangeArrowheads="1"/>
          </p:cNvSpPr>
          <p:nvPr/>
        </p:nvSpPr>
        <p:spPr bwMode="auto">
          <a:xfrm>
            <a:off x="783177" y="5822263"/>
            <a:ext cx="1188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.VnArial Narrow" pitchFamily="34" charset="0"/>
              </a:rPr>
              <a:t>4.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 smtClean="0">
              <a:solidFill>
                <a:prstClr val="black"/>
              </a:solidFill>
              <a:latin typeface=".VnArial Narrow" pitchFamily="34" charset="0"/>
            </a:endParaRPr>
          </a:p>
        </p:txBody>
      </p:sp>
      <p:sp>
        <p:nvSpPr>
          <p:cNvPr id="36929" name="Text Box 65"/>
          <p:cNvSpPr txBox="1">
            <a:spLocks noChangeArrowheads="1"/>
          </p:cNvSpPr>
          <p:nvPr/>
        </p:nvSpPr>
        <p:spPr bwMode="auto">
          <a:xfrm>
            <a:off x="824784" y="5729711"/>
            <a:ext cx="11182349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.VnArial Narrow" pitchFamily="34" charset="0"/>
              </a:rPr>
              <a:t>5. </a:t>
            </a:r>
            <a:r>
              <a:rPr lang="en-US" sz="2800" dirty="0" err="1" smtClean="0">
                <a:solidFill>
                  <a:prstClr val="black"/>
                </a:solidFill>
                <a:latin typeface=".VnArial Narrow" pitchFamily="34" charset="0"/>
              </a:rPr>
              <a:t>N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ghệ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 smtClean="0">
              <a:solidFill>
                <a:prstClr val="black"/>
              </a:solidFill>
              <a:latin typeface=".VnArial Narrow" pitchFamily="34" charset="0"/>
            </a:endParaRPr>
          </a:p>
        </p:txBody>
      </p:sp>
      <p:sp>
        <p:nvSpPr>
          <p:cNvPr id="36932" name="Text Box 68"/>
          <p:cNvSpPr txBox="1">
            <a:spLocks noChangeArrowheads="1"/>
          </p:cNvSpPr>
          <p:nvPr/>
        </p:nvSpPr>
        <p:spPr bwMode="auto">
          <a:xfrm>
            <a:off x="939800" y="5573236"/>
            <a:ext cx="1188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.VnArial Narrow" pitchFamily="34" charset="0"/>
              </a:rPr>
              <a:t>6.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prstClr val="black"/>
                </a:solidFill>
                <a:latin typeface=".VnArial Narrow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7330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9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500"/>
                                        <p:tgtEl>
                                          <p:spTgt spid="369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2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9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369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369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9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6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" dur="500"/>
                                        <p:tgtEl>
                                          <p:spTgt spid="36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69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369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0" dur="500"/>
                                        <p:tgtEl>
                                          <p:spTgt spid="369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9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6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500"/>
                                        <p:tgtEl>
                                          <p:spTgt spid="369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9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7" dur="500"/>
                                        <p:tgtEl>
                                          <p:spTgt spid="369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369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69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6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1" dur="500"/>
                                        <p:tgtEl>
                                          <p:spTgt spid="369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69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7" dur="500"/>
                                        <p:tgtEl>
                                          <p:spTgt spid="369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36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0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69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6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1" dur="500"/>
                                        <p:tgtEl>
                                          <p:spTgt spid="36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69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7" dur="500"/>
                                        <p:tgtEl>
                                          <p:spTgt spid="369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369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0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69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6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1" dur="500"/>
                                        <p:tgtEl>
                                          <p:spTgt spid="36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1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9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 nodeType="clickPar">
                      <p:stCondLst>
                        <p:cond delay="0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7" dur="500"/>
                                        <p:tgtEl>
                                          <p:spTgt spid="369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369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06"/>
                  </p:tgtEl>
                </p:cond>
              </p:nextCondLst>
            </p:seq>
          </p:childTnLst>
        </p:cTn>
      </p:par>
    </p:tnLst>
    <p:bldLst>
      <p:bldP spid="36904" grpId="0" animBg="1"/>
      <p:bldP spid="36905" grpId="0" animBg="1"/>
      <p:bldP spid="36906" grpId="0" animBg="1"/>
      <p:bldP spid="36911" grpId="0" animBg="1"/>
      <p:bldP spid="36912" grpId="0" animBg="1"/>
      <p:bldP spid="36913" grpId="0" animBg="1"/>
      <p:bldP spid="36914" grpId="0" animBg="1"/>
      <p:bldP spid="36915" grpId="0" animBg="1"/>
      <p:bldP spid="36916" grpId="0" animBg="1"/>
      <p:bldP spid="36921" grpId="0" animBg="1"/>
      <p:bldP spid="36922" grpId="0" animBg="1"/>
      <p:bldP spid="36923" grpId="0" animBg="1"/>
      <p:bldP spid="36924" grpId="0"/>
      <p:bldP spid="36924" grpId="1"/>
      <p:bldP spid="36926" grpId="0"/>
      <p:bldP spid="36926" grpId="1"/>
      <p:bldP spid="36927" grpId="0"/>
      <p:bldP spid="36927" grpId="1"/>
      <p:bldP spid="36928" grpId="0"/>
      <p:bldP spid="36928" grpId="1"/>
      <p:bldP spid="36929" grpId="0"/>
      <p:bldP spid="36929" grpId="1"/>
      <p:bldP spid="36932" grpId="0"/>
      <p:bldP spid="3693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8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xmlns="" id="{9A77BC99-1B5D-44DF-A5B0-4E438DF42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6"/>
            <a:ext cx="12192000" cy="687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>
            <a:extLst>
              <a:ext uri="{FF2B5EF4-FFF2-40B4-BE49-F238E27FC236}">
                <a16:creationId xmlns:a16="http://schemas.microsoft.com/office/drawing/2014/main" xmlns="" id="{F38F0CD1-4562-4168-A5E4-61B08435C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8" t="11563" r="23605" b="13338"/>
          <a:stretch>
            <a:fillRect/>
          </a:stretch>
        </p:blipFill>
        <p:spPr bwMode="auto">
          <a:xfrm>
            <a:off x="364331" y="2390776"/>
            <a:ext cx="2678112" cy="2508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Rectangle 15">
            <a:extLst>
              <a:ext uri="{FF2B5EF4-FFF2-40B4-BE49-F238E27FC236}">
                <a16:creationId xmlns:a16="http://schemas.microsoft.com/office/drawing/2014/main" xmlns="" id="{E140AC52-5565-489F-A236-663D64AB5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2621" y="178163"/>
            <a:ext cx="3640139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200" dirty="0">
                <a:solidFill>
                  <a:prstClr val="white"/>
                </a:solidFill>
                <a:latin typeface="Times New Roman"/>
              </a:rPr>
              <a:t>Hồi nhỏ </a:t>
            </a:r>
            <a:r>
              <a:rPr lang="vi-VN" altLang="en-US" sz="2200" dirty="0">
                <a:solidFill>
                  <a:srgbClr val="FFC000"/>
                </a:solidFill>
                <a:latin typeface="Times New Roman"/>
              </a:rPr>
              <a:t>sống </a:t>
            </a:r>
            <a:r>
              <a:rPr lang="vi-VN" altLang="en-US" sz="2200" dirty="0">
                <a:solidFill>
                  <a:prstClr val="white"/>
                </a:solidFill>
                <a:latin typeface="Times New Roman"/>
              </a:rPr>
              <a:t>với</a:t>
            </a:r>
            <a:r>
              <a:rPr lang="vi-VN" altLang="en-US" sz="2200" dirty="0">
                <a:solidFill>
                  <a:srgbClr val="FFC000"/>
                </a:solidFill>
                <a:latin typeface="Times New Roman"/>
              </a:rPr>
              <a:t> đồng </a:t>
            </a:r>
          </a:p>
          <a:p>
            <a:pPr eaLnBrk="1" hangingPunct="1"/>
            <a:r>
              <a:rPr lang="vi-VN" altLang="en-US" sz="2200" dirty="0">
                <a:solidFill>
                  <a:prstClr val="white"/>
                </a:solidFill>
                <a:latin typeface="Times New Roman"/>
              </a:rPr>
              <a:t>với </a:t>
            </a:r>
            <a:r>
              <a:rPr lang="vi-VN" altLang="en-US" sz="2200" dirty="0">
                <a:solidFill>
                  <a:srgbClr val="FFC000"/>
                </a:solidFill>
                <a:latin typeface="Times New Roman"/>
              </a:rPr>
              <a:t>sông</a:t>
            </a:r>
            <a:r>
              <a:rPr lang="vi-VN" altLang="en-US" sz="2200" dirty="0">
                <a:solidFill>
                  <a:prstClr val="white"/>
                </a:solidFill>
                <a:latin typeface="Times New Roman"/>
              </a:rPr>
              <a:t> rồi với </a:t>
            </a:r>
            <a:r>
              <a:rPr lang="en-US" altLang="en-US" sz="2200" dirty="0" err="1">
                <a:solidFill>
                  <a:srgbClr val="FFC000"/>
                </a:solidFill>
                <a:latin typeface="Calibri Light"/>
              </a:rPr>
              <a:t>bể</a:t>
            </a:r>
            <a:r>
              <a:rPr lang="vi-VN" altLang="en-US" sz="2200" dirty="0">
                <a:solidFill>
                  <a:prstClr val="white"/>
                </a:solidFill>
                <a:latin typeface="Times New Roman"/>
              </a:rPr>
              <a:t> </a:t>
            </a:r>
          </a:p>
          <a:p>
            <a:pPr eaLnBrk="1" hangingPunct="1"/>
            <a:r>
              <a:rPr lang="vi-VN" altLang="en-US" sz="2200" dirty="0">
                <a:solidFill>
                  <a:prstClr val="white"/>
                </a:solidFill>
                <a:latin typeface="Times New Roman"/>
              </a:rPr>
              <a:t>hồi chiến tranh </a:t>
            </a:r>
            <a:r>
              <a:rPr lang="vi-VN" altLang="en-US" sz="2200" dirty="0">
                <a:solidFill>
                  <a:srgbClr val="FFC000"/>
                </a:solidFill>
                <a:latin typeface="Times New Roman"/>
              </a:rPr>
              <a:t>ở rừng </a:t>
            </a:r>
          </a:p>
          <a:p>
            <a:pPr eaLnBrk="1" hangingPunct="1"/>
            <a:r>
              <a:rPr lang="vi-VN" altLang="en-US" sz="2200" dirty="0">
                <a:solidFill>
                  <a:srgbClr val="FFC000"/>
                </a:solidFill>
                <a:latin typeface="Times New Roman"/>
              </a:rPr>
              <a:t>vầng trăng thành </a:t>
            </a:r>
            <a:r>
              <a:rPr lang="vi-VN" altLang="en-US" sz="2200" dirty="0">
                <a:solidFill>
                  <a:prstClr val="white"/>
                </a:solidFill>
                <a:latin typeface="Times New Roman"/>
              </a:rPr>
              <a:t>tri kỷ </a:t>
            </a:r>
          </a:p>
          <a:p>
            <a:pPr eaLnBrk="1" hangingPunct="1"/>
            <a:endParaRPr lang="vi-VN" altLang="en-US" sz="2200" dirty="0">
              <a:solidFill>
                <a:srgbClr val="FFC000"/>
              </a:solidFill>
              <a:latin typeface="Times New Roman"/>
            </a:endParaRPr>
          </a:p>
          <a:p>
            <a:pPr eaLnBrk="1" hangingPunct="1"/>
            <a:r>
              <a:rPr lang="vi-VN" altLang="en-US" sz="2200" dirty="0">
                <a:solidFill>
                  <a:srgbClr val="FFC000"/>
                </a:solidFill>
                <a:latin typeface="Times New Roman"/>
              </a:rPr>
              <a:t>Trần trụi với thiên nhiên </a:t>
            </a:r>
          </a:p>
          <a:p>
            <a:pPr eaLnBrk="1" hangingPunct="1"/>
            <a:r>
              <a:rPr lang="vi-VN" altLang="en-US" sz="2200" dirty="0">
                <a:solidFill>
                  <a:srgbClr val="FFC000"/>
                </a:solidFill>
                <a:latin typeface="Times New Roman"/>
              </a:rPr>
              <a:t>hồn nhiên như cây cỏ </a:t>
            </a:r>
          </a:p>
          <a:p>
            <a:pPr eaLnBrk="1" hangingPunct="1"/>
            <a:r>
              <a:rPr lang="vi-VN" altLang="en-US" sz="2200" dirty="0">
                <a:solidFill>
                  <a:srgbClr val="FFC000"/>
                </a:solidFill>
                <a:latin typeface="Times New Roman"/>
              </a:rPr>
              <a:t>ngỡ không bao giờ quên </a:t>
            </a:r>
          </a:p>
          <a:p>
            <a:pPr eaLnBrk="1" hangingPunct="1"/>
            <a:r>
              <a:rPr lang="vi-VN" altLang="en-US" sz="2200" dirty="0">
                <a:solidFill>
                  <a:srgbClr val="FFC000"/>
                </a:solidFill>
                <a:latin typeface="Times New Roman"/>
              </a:rPr>
              <a:t>cái vầng trăng </a:t>
            </a:r>
            <a:r>
              <a:rPr lang="vi-VN" altLang="en-US" sz="2200" dirty="0">
                <a:solidFill>
                  <a:prstClr val="white"/>
                </a:solidFill>
                <a:latin typeface="Times New Roman"/>
              </a:rPr>
              <a:t>tình nghĩa </a:t>
            </a:r>
          </a:p>
          <a:p>
            <a:pPr eaLnBrk="1" hangingPunct="1"/>
            <a:endParaRPr lang="vi-VN" altLang="en-US" sz="2200" dirty="0">
              <a:solidFill>
                <a:srgbClr val="FFC000"/>
              </a:solidFill>
              <a:latin typeface="Times New Roman"/>
            </a:endParaRPr>
          </a:p>
          <a:p>
            <a:pPr eaLnBrk="1" hangingPunct="1"/>
            <a:r>
              <a:rPr lang="vi-VN" altLang="en-US" sz="2200" dirty="0">
                <a:solidFill>
                  <a:srgbClr val="FFC000"/>
                </a:solidFill>
                <a:latin typeface="Times New Roman"/>
              </a:rPr>
              <a:t>Từ </a:t>
            </a:r>
            <a:r>
              <a:rPr lang="vi-VN" altLang="en-US" sz="2200" dirty="0">
                <a:solidFill>
                  <a:prstClr val="white"/>
                </a:solidFill>
                <a:latin typeface="Times New Roman"/>
              </a:rPr>
              <a:t>hồi về thành phố </a:t>
            </a:r>
          </a:p>
          <a:p>
            <a:pPr eaLnBrk="1" hangingPunct="1"/>
            <a:r>
              <a:rPr lang="vi-VN" altLang="en-US" sz="2200" dirty="0">
                <a:solidFill>
                  <a:srgbClr val="FFC000"/>
                </a:solidFill>
                <a:latin typeface="Times New Roman"/>
              </a:rPr>
              <a:t>quen ánh điện cửa gương </a:t>
            </a:r>
          </a:p>
          <a:p>
            <a:pPr eaLnBrk="1" hangingPunct="1"/>
            <a:r>
              <a:rPr lang="vi-VN" altLang="en-US" sz="2200" dirty="0">
                <a:solidFill>
                  <a:srgbClr val="FFC000"/>
                </a:solidFill>
                <a:latin typeface="Times New Roman"/>
              </a:rPr>
              <a:t>vầng trăng </a:t>
            </a:r>
            <a:r>
              <a:rPr lang="vi-VN" altLang="en-US" sz="2200" dirty="0">
                <a:solidFill>
                  <a:prstClr val="white"/>
                </a:solidFill>
                <a:latin typeface="Times New Roman"/>
              </a:rPr>
              <a:t>đi qua ngõ </a:t>
            </a:r>
          </a:p>
          <a:p>
            <a:pPr eaLnBrk="1" hangingPunct="1"/>
            <a:r>
              <a:rPr lang="vi-VN" altLang="en-US" sz="2200" dirty="0">
                <a:solidFill>
                  <a:prstClr val="white"/>
                </a:solidFill>
                <a:latin typeface="Times New Roman"/>
              </a:rPr>
              <a:t>như người dưng qua đường </a:t>
            </a:r>
          </a:p>
          <a:p>
            <a:pPr eaLnBrk="1" hangingPunct="1"/>
            <a:endParaRPr lang="vi-VN" altLang="en-US" sz="2200" dirty="0">
              <a:solidFill>
                <a:srgbClr val="FFC000"/>
              </a:solidFill>
              <a:latin typeface="Times New Roman"/>
            </a:endParaRPr>
          </a:p>
          <a:p>
            <a:pPr eaLnBrk="1" hangingPunct="1"/>
            <a:r>
              <a:rPr lang="vi-VN" altLang="en-US" sz="2200" dirty="0">
                <a:solidFill>
                  <a:srgbClr val="FFC000"/>
                </a:solidFill>
                <a:latin typeface="Times New Roman"/>
              </a:rPr>
              <a:t>Thình lình đèn điện tắt </a:t>
            </a:r>
          </a:p>
          <a:p>
            <a:pPr eaLnBrk="1" hangingPunct="1"/>
            <a:r>
              <a:rPr lang="vi-VN" altLang="en-US" sz="2200" dirty="0">
                <a:solidFill>
                  <a:srgbClr val="FFC000"/>
                </a:solidFill>
                <a:latin typeface="Times New Roman"/>
              </a:rPr>
              <a:t>phòng buyn-đinh tối om </a:t>
            </a:r>
          </a:p>
          <a:p>
            <a:pPr eaLnBrk="1" hangingPunct="1"/>
            <a:r>
              <a:rPr lang="vi-VN" altLang="en-US" sz="2200" dirty="0">
                <a:solidFill>
                  <a:srgbClr val="FFC000"/>
                </a:solidFill>
                <a:latin typeface="Times New Roman"/>
              </a:rPr>
              <a:t>vội bật tung cửa sổ </a:t>
            </a:r>
          </a:p>
          <a:p>
            <a:pPr eaLnBrk="1" hangingPunct="1"/>
            <a:r>
              <a:rPr lang="vi-VN" altLang="en-US" sz="2200" dirty="0">
                <a:solidFill>
                  <a:srgbClr val="FFC000"/>
                </a:solidFill>
                <a:latin typeface="Times New Roman"/>
              </a:rPr>
              <a:t>đột ngột </a:t>
            </a:r>
            <a:r>
              <a:rPr lang="vi-VN" altLang="en-US" sz="2200" dirty="0">
                <a:solidFill>
                  <a:prstClr val="white"/>
                </a:solidFill>
                <a:latin typeface="Times New Roman"/>
              </a:rPr>
              <a:t>vầng trăng tròn</a:t>
            </a:r>
            <a:endParaRPr lang="en-US" altLang="en-US" sz="2200" dirty="0">
              <a:solidFill>
                <a:prstClr val="white"/>
              </a:solidFill>
              <a:latin typeface="Calibri Light"/>
            </a:endParaRPr>
          </a:p>
          <a:p>
            <a:pPr eaLnBrk="1" hangingPunct="1"/>
            <a:endParaRPr lang="en-US" altLang="en-US" sz="2200" dirty="0">
              <a:solidFill>
                <a:srgbClr val="FFC000"/>
              </a:solidFill>
              <a:latin typeface="Calibri Light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60FBF619-3E4A-4D26-A161-C4F2E11E4132}"/>
              </a:ext>
            </a:extLst>
          </p:cNvPr>
          <p:cNvCxnSpPr>
            <a:cxnSpLocks/>
          </p:cNvCxnSpPr>
          <p:nvPr/>
        </p:nvCxnSpPr>
        <p:spPr>
          <a:xfrm>
            <a:off x="6702425" y="178180"/>
            <a:ext cx="0" cy="302391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4AD0B60-326D-487A-B896-C3FA307EED07}"/>
              </a:ext>
            </a:extLst>
          </p:cNvPr>
          <p:cNvCxnSpPr>
            <a:cxnSpLocks/>
          </p:cNvCxnSpPr>
          <p:nvPr/>
        </p:nvCxnSpPr>
        <p:spPr>
          <a:xfrm flipH="1">
            <a:off x="6711955" y="3581515"/>
            <a:ext cx="1" cy="309852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Text Box 9">
            <a:extLst>
              <a:ext uri="{FF2B5EF4-FFF2-40B4-BE49-F238E27FC236}">
                <a16:creationId xmlns:a16="http://schemas.microsoft.com/office/drawing/2014/main" xmlns="" id="{F76A57FD-62D1-4AA4-8374-4C7025B353EA}"/>
              </a:ext>
            </a:extLst>
          </p:cNvPr>
          <p:cNvSpPr txBox="1"/>
          <p:nvPr/>
        </p:nvSpPr>
        <p:spPr>
          <a:xfrm>
            <a:off x="6943014" y="495412"/>
            <a:ext cx="4984743" cy="115252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răng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vẻ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đep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dị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vĩnh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hằng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thiên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nước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  <a:defRPr/>
            </a:pPr>
            <a:endParaRPr lang="en-US" sz="240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  <a:defRPr/>
            </a:pPr>
            <a:endParaRPr lang="en-US" sz="240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xmlns="" id="{B0D46DB6-E4C7-43AB-9500-8E30C20D12F3}"/>
              </a:ext>
            </a:extLst>
          </p:cNvPr>
          <p:cNvSpPr txBox="1"/>
          <p:nvPr/>
        </p:nvSpPr>
        <p:spPr>
          <a:xfrm>
            <a:off x="6943014" y="1916120"/>
            <a:ext cx="4984743" cy="152266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Trăng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quá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khứ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gian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lao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mà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tình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nghĩa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phẩm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chất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nhân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dân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chí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đội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  <a:defRPr/>
            </a:pPr>
            <a:endParaRPr lang="en-US" sz="240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xmlns="" id="{01478492-CC2C-4C56-AB18-8605410C0124}"/>
              </a:ext>
            </a:extLst>
          </p:cNvPr>
          <p:cNvSpPr txBox="1"/>
          <p:nvPr/>
        </p:nvSpPr>
        <p:spPr>
          <a:xfrm>
            <a:off x="6943014" y="4583487"/>
            <a:ext cx="4984743" cy="130968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Vẻ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ấy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vẹn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song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dù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lãng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quên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  <a:defRPr/>
            </a:pPr>
            <a:endParaRPr lang="en-US" sz="240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  <a:defRPr/>
            </a:pPr>
            <a:endParaRPr lang="en-US" sz="240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32781" name="TextBox 1">
            <a:extLst>
              <a:ext uri="{FF2B5EF4-FFF2-40B4-BE49-F238E27FC236}">
                <a16:creationId xmlns:a16="http://schemas.microsoft.com/office/drawing/2014/main" xmlns="" id="{B89FCFE0-1DC3-456F-8540-A55AE1B10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358" y="2888909"/>
            <a:ext cx="221381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0862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/>
      <p:bldP spid="26" grpId="0" animBg="1"/>
      <p:bldP spid="12" grpId="0" animBg="1"/>
      <p:bldP spid="13" grpId="0" animBg="1"/>
      <p:bldP spid="327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4">
            <a:extLst>
              <a:ext uri="{FF2B5EF4-FFF2-40B4-BE49-F238E27FC236}">
                <a16:creationId xmlns:a16="http://schemas.microsoft.com/office/drawing/2014/main" xmlns="" id="{8DBF9AB4-38FB-41A0-8FF5-FB6F623DCD41}"/>
              </a:ext>
            </a:extLst>
          </p:cNvPr>
          <p:cNvGrpSpPr/>
          <p:nvPr/>
        </p:nvGrpSpPr>
        <p:grpSpPr>
          <a:xfrm>
            <a:off x="0" y="5158409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FC182FDA-B441-454F-98DC-0A91881A41FA}"/>
              </a:ext>
            </a:extLst>
          </p:cNvPr>
          <p:cNvSpPr/>
          <p:nvPr/>
        </p:nvSpPr>
        <p:spPr>
          <a:xfrm>
            <a:off x="536561" y="477677"/>
            <a:ext cx="11118883" cy="5947579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844766" y="2111297"/>
            <a:ext cx="5302375" cy="42115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SG" sz="2800" dirty="0">
              <a:solidFill>
                <a:schemeClr val="tx1"/>
              </a:solidFill>
            </a:endParaRPr>
          </a:p>
          <a:p>
            <a:r>
              <a:rPr lang="vi-VN" sz="2800" dirty="0">
                <a:solidFill>
                  <a:schemeClr val="tx1"/>
                </a:solidFill>
                <a:cs typeface="Times New Roman" pitchFamily="18" charset="0"/>
              </a:rPr>
              <a:t>Thình lình đèn điện tắt</a:t>
            </a:r>
          </a:p>
          <a:p>
            <a:r>
              <a:rPr lang="vi-VN" sz="2800" dirty="0">
                <a:solidFill>
                  <a:schemeClr val="tx1"/>
                </a:solidFill>
                <a:cs typeface="Times New Roman" pitchFamily="18" charset="0"/>
              </a:rPr>
              <a:t>phòng buyn-đinh tối om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schemeClr val="tx1"/>
                </a:solidFill>
                <a:cs typeface="Times New Roman" pitchFamily="18" charset="0"/>
              </a:rPr>
              <a:t>đột ngột vầng trăng tròn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24050D-660C-4F37-B6BE-628E32CB88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6" t="15906" r="17153" b="16223"/>
          <a:stretch/>
        </p:blipFill>
        <p:spPr>
          <a:xfrm>
            <a:off x="1294383" y="2299905"/>
            <a:ext cx="3582161" cy="363681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567011" y="2968487"/>
            <a:ext cx="15770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897705" y="3425687"/>
            <a:ext cx="9669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495885" y="3399183"/>
            <a:ext cx="3168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970837" y="3889513"/>
            <a:ext cx="26643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235686" y="4326835"/>
            <a:ext cx="14186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970837" y="3896139"/>
            <a:ext cx="456467" cy="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03161" y="3856384"/>
            <a:ext cx="450579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494118" y="3882864"/>
            <a:ext cx="50309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6009698" y="4333422"/>
            <a:ext cx="109355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6029551" y="2981843"/>
            <a:ext cx="1351953" cy="660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6762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"/>
            <a:ext cx="12192000" cy="5405947"/>
          </a:xfrm>
          <a:prstGeom prst="rect">
            <a:avLst/>
          </a:prstGeom>
        </p:spPr>
      </p:pic>
      <p:grpSp>
        <p:nvGrpSpPr>
          <p:cNvPr id="3" name="组合 24">
            <a:extLst>
              <a:ext uri="{FF2B5EF4-FFF2-40B4-BE49-F238E27FC236}">
                <a16:creationId xmlns:a16="http://schemas.microsoft.com/office/drawing/2014/main" xmlns="" id="{8DBF9AB4-38FB-41A0-8FF5-FB6F623DCD41}"/>
              </a:ext>
            </a:extLst>
          </p:cNvPr>
          <p:cNvGrpSpPr/>
          <p:nvPr/>
        </p:nvGrpSpPr>
        <p:grpSpPr>
          <a:xfrm>
            <a:off x="0" y="5158409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FC182FDA-B441-454F-98DC-0A91881A41FA}"/>
              </a:ext>
            </a:extLst>
          </p:cNvPr>
          <p:cNvSpPr/>
          <p:nvPr/>
        </p:nvSpPr>
        <p:spPr>
          <a:xfrm>
            <a:off x="807032" y="359269"/>
            <a:ext cx="11374085" cy="5947579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íşļïḋê">
            <a:extLst>
              <a:ext uri="{FF2B5EF4-FFF2-40B4-BE49-F238E27FC236}">
                <a16:creationId xmlns:a16="http://schemas.microsoft.com/office/drawing/2014/main" xmlns="" id="{CAFB002C-398C-4252-A0C0-F38CF5CD2C5B}"/>
              </a:ext>
            </a:extLst>
          </p:cNvPr>
          <p:cNvSpPr txBox="1"/>
          <p:nvPr/>
        </p:nvSpPr>
        <p:spPr>
          <a:xfrm>
            <a:off x="3641116" y="871689"/>
            <a:ext cx="526727" cy="47297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AB1DDD2-4F8C-497A-BEF6-9346246A04C2}"/>
              </a:ext>
            </a:extLst>
          </p:cNvPr>
          <p:cNvSpPr/>
          <p:nvPr/>
        </p:nvSpPr>
        <p:spPr>
          <a:xfrm>
            <a:off x="1362938" y="1529489"/>
            <a:ext cx="40404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264D"/>
                </a:solidFill>
                <a:latin typeface="+mj-lt"/>
              </a:rPr>
              <a:t>Ngửa mặt lên nhìn mặt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dirty="0">
                <a:solidFill>
                  <a:srgbClr val="00264D"/>
                </a:solidFill>
                <a:latin typeface="+mj-lt"/>
              </a:rPr>
              <a:t>có cái gì rưng rưng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dirty="0">
                <a:solidFill>
                  <a:srgbClr val="00264D"/>
                </a:solidFill>
                <a:latin typeface="+mj-lt"/>
              </a:rPr>
              <a:t>như là đồng là bể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dirty="0">
                <a:solidFill>
                  <a:srgbClr val="00264D"/>
                </a:solidFill>
                <a:latin typeface="+mj-lt"/>
              </a:rPr>
              <a:t>như là sông là </a:t>
            </a:r>
            <a:r>
              <a:rPr lang="vi-VN" sz="2800" dirty="0" smtClean="0">
                <a:solidFill>
                  <a:srgbClr val="00264D"/>
                </a:solidFill>
                <a:latin typeface="+mj-lt"/>
              </a:rPr>
              <a:t>rừng</a:t>
            </a:r>
            <a:endParaRPr lang="en-SG" sz="2800" dirty="0">
              <a:latin typeface="+mj-lt"/>
            </a:endParaRPr>
          </a:p>
        </p:txBody>
      </p:sp>
      <p:pic>
        <p:nvPicPr>
          <p:cNvPr id="13" name="Picture 12" descr="Ghi Dia">
            <a:extLst>
              <a:ext uri="{FF2B5EF4-FFF2-40B4-BE49-F238E27FC236}">
                <a16:creationId xmlns:a16="http://schemas.microsoft.com/office/drawing/2014/main" xmlns="" id="{5CBBEA7E-FC4E-4F49-A45E-B86E12313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-6000"/>
          </a:blip>
          <a:srcRect/>
          <a:stretch>
            <a:fillRect/>
          </a:stretch>
        </p:blipFill>
        <p:spPr bwMode="auto">
          <a:xfrm>
            <a:off x="5248677" y="756372"/>
            <a:ext cx="6261779" cy="515329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05027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584273"/>
              </p:ext>
            </p:extLst>
          </p:nvPr>
        </p:nvGraphicFramePr>
        <p:xfrm>
          <a:off x="21" y="852847"/>
          <a:ext cx="12001497" cy="5832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6348">
                  <a:extLst>
                    <a:ext uri="{9D8B030D-6E8A-4147-A177-3AD203B41FA5}">
                      <a16:colId xmlns:a16="http://schemas.microsoft.com/office/drawing/2014/main" xmlns="" val="1059786987"/>
                    </a:ext>
                  </a:extLst>
                </a:gridCol>
                <a:gridCol w="3863595">
                  <a:extLst>
                    <a:ext uri="{9D8B030D-6E8A-4147-A177-3AD203B41FA5}">
                      <a16:colId xmlns:a16="http://schemas.microsoft.com/office/drawing/2014/main" xmlns="" val="565849301"/>
                    </a:ext>
                  </a:extLst>
                </a:gridCol>
                <a:gridCol w="3637655">
                  <a:extLst>
                    <a:ext uri="{9D8B030D-6E8A-4147-A177-3AD203B41FA5}">
                      <a16:colId xmlns:a16="http://schemas.microsoft.com/office/drawing/2014/main" xmlns="" val="3488865335"/>
                    </a:ext>
                  </a:extLst>
                </a:gridCol>
                <a:gridCol w="3263899">
                  <a:extLst>
                    <a:ext uri="{9D8B030D-6E8A-4147-A177-3AD203B41FA5}">
                      <a16:colId xmlns:a16="http://schemas.microsoft.com/office/drawing/2014/main" xmlns="" val="3545072493"/>
                    </a:ext>
                  </a:extLst>
                </a:gridCol>
              </a:tblGrid>
              <a:tr h="79460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24986901"/>
                  </a:ext>
                </a:extLst>
              </a:tr>
              <a:tr h="7909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baseline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4611260"/>
                  </a:ext>
                </a:extLst>
              </a:tr>
              <a:tr h="171145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2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2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2000" baseline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145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2000" baseline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2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2000" baseline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78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"/>
            <a:ext cx="12192000" cy="5405947"/>
          </a:xfrm>
          <a:prstGeom prst="rect">
            <a:avLst/>
          </a:prstGeom>
        </p:spPr>
      </p:pic>
      <p:pic>
        <p:nvPicPr>
          <p:cNvPr id="7" name="Picture 30" descr="Ghi Dia">
            <a:extLst>
              <a:ext uri="{FF2B5EF4-FFF2-40B4-BE49-F238E27FC236}">
                <a16:creationId xmlns:a16="http://schemas.microsoft.com/office/drawing/2014/main" xmlns="" id="{D28BF3BB-4686-41AD-BD01-2B970A4BD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383" y="645198"/>
            <a:ext cx="6520060" cy="5257869"/>
          </a:xfrm>
          <a:prstGeom prst="rect">
            <a:avLst/>
          </a:prstGeom>
          <a:solidFill>
            <a:srgbClr val="FFFF99"/>
          </a:solidFill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5B5B05-A453-486B-8DAF-19A4C404F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1987" y="5379807"/>
            <a:ext cx="5463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pt-BR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endParaRPr lang="pt-BR" altLang="en-US" sz="2800" b="1" dirty="0">
              <a:solidFill>
                <a:srgbClr val="0000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A6FA6AD-59ED-4955-B783-A78C5F4BD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499" y="692765"/>
            <a:ext cx="36576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Ngửa</a:t>
            </a: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mặt</a:t>
            </a: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nhìn</a:t>
            </a: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mặt</a:t>
            </a:r>
            <a:endParaRPr lang="en-US" altLang="en-US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dirty="0" err="1">
                <a:solidFill>
                  <a:srgbClr val="FF3300"/>
                </a:solidFill>
                <a:cs typeface="Times New Roman" panose="02020603050405020304" pitchFamily="18" charset="0"/>
              </a:rPr>
              <a:t>c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ó</a:t>
            </a: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rưng</a:t>
            </a: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rưng</a:t>
            </a:r>
            <a:endParaRPr lang="en-US" altLang="en-US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dirty="0" err="1">
                <a:solidFill>
                  <a:srgbClr val="FF330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hư</a:t>
            </a: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bể</a:t>
            </a:r>
            <a:endParaRPr lang="en-US" altLang="en-US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dirty="0" err="1">
                <a:solidFill>
                  <a:srgbClr val="FF330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hư</a:t>
            </a: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sông</a:t>
            </a: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rừng</a:t>
            </a:r>
            <a:endParaRPr lang="en-US" altLang="en-US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1258A3CB-E8BB-4E7E-8DA6-FD8D6D87B04F}"/>
              </a:ext>
            </a:extLst>
          </p:cNvPr>
          <p:cNvCxnSpPr/>
          <p:nvPr/>
        </p:nvCxnSpPr>
        <p:spPr>
          <a:xfrm>
            <a:off x="8629073" y="1156277"/>
            <a:ext cx="533400" cy="0"/>
          </a:xfrm>
          <a:prstGeom prst="line">
            <a:avLst/>
          </a:prstGeom>
          <a:ln w="44450">
            <a:solidFill>
              <a:srgbClr val="99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6334DEF2-54A0-40A7-A734-E12AC651F08B}"/>
              </a:ext>
            </a:extLst>
          </p:cNvPr>
          <p:cNvCxnSpPr/>
          <p:nvPr/>
        </p:nvCxnSpPr>
        <p:spPr>
          <a:xfrm>
            <a:off x="10476344" y="1156277"/>
            <a:ext cx="533400" cy="0"/>
          </a:xfrm>
          <a:prstGeom prst="line">
            <a:avLst/>
          </a:prstGeom>
          <a:ln w="44450">
            <a:solidFill>
              <a:srgbClr val="99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AD56992-F517-46EF-B8F5-F2DEC9A5C1EA}"/>
              </a:ext>
            </a:extLst>
          </p:cNvPr>
          <p:cNvCxnSpPr>
            <a:cxnSpLocks/>
          </p:cNvCxnSpPr>
          <p:nvPr/>
        </p:nvCxnSpPr>
        <p:spPr>
          <a:xfrm>
            <a:off x="8992819" y="1607204"/>
            <a:ext cx="1444319" cy="1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8B3C64B8-6513-4033-A41E-ED5872F770A5}"/>
              </a:ext>
            </a:extLst>
          </p:cNvPr>
          <p:cNvCxnSpPr>
            <a:cxnSpLocks/>
          </p:cNvCxnSpPr>
          <p:nvPr/>
        </p:nvCxnSpPr>
        <p:spPr>
          <a:xfrm flipV="1">
            <a:off x="9506497" y="1988130"/>
            <a:ext cx="371795" cy="4037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B8A7CDDE-6ACA-47F8-B993-BFE77D783185}"/>
              </a:ext>
            </a:extLst>
          </p:cNvPr>
          <p:cNvCxnSpPr/>
          <p:nvPr/>
        </p:nvCxnSpPr>
        <p:spPr>
          <a:xfrm>
            <a:off x="7680761" y="1986545"/>
            <a:ext cx="966787" cy="1587"/>
          </a:xfrm>
          <a:prstGeom prst="line">
            <a:avLst/>
          </a:prstGeom>
          <a:ln w="444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47D04FF-D9CE-4D7E-A904-680AC1197B3D}"/>
              </a:ext>
            </a:extLst>
          </p:cNvPr>
          <p:cNvCxnSpPr/>
          <p:nvPr/>
        </p:nvCxnSpPr>
        <p:spPr>
          <a:xfrm>
            <a:off x="7693457" y="2443817"/>
            <a:ext cx="965200" cy="1587"/>
          </a:xfrm>
          <a:prstGeom prst="line">
            <a:avLst/>
          </a:prstGeom>
          <a:ln w="444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640E6977-6F91-4382-B79A-E47CB75AC50F}"/>
              </a:ext>
            </a:extLst>
          </p:cNvPr>
          <p:cNvCxnSpPr>
            <a:cxnSpLocks/>
          </p:cNvCxnSpPr>
          <p:nvPr/>
        </p:nvCxnSpPr>
        <p:spPr>
          <a:xfrm>
            <a:off x="9513507" y="2417619"/>
            <a:ext cx="297871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97275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"/>
            <a:ext cx="12192000" cy="5405947"/>
          </a:xfrm>
          <a:prstGeom prst="rect">
            <a:avLst/>
          </a:prstGeom>
        </p:spPr>
      </p:pic>
      <p:grpSp>
        <p:nvGrpSpPr>
          <p:cNvPr id="3" name="组合 24">
            <a:extLst>
              <a:ext uri="{FF2B5EF4-FFF2-40B4-BE49-F238E27FC236}">
                <a16:creationId xmlns:a16="http://schemas.microsoft.com/office/drawing/2014/main" xmlns="" id="{8DBF9AB4-38FB-41A0-8FF5-FB6F623DCD41}"/>
              </a:ext>
            </a:extLst>
          </p:cNvPr>
          <p:cNvGrpSpPr/>
          <p:nvPr/>
        </p:nvGrpSpPr>
        <p:grpSpPr>
          <a:xfrm>
            <a:off x="0" y="5158409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FC182FDA-B441-454F-98DC-0A91881A41FA}"/>
              </a:ext>
            </a:extLst>
          </p:cNvPr>
          <p:cNvSpPr/>
          <p:nvPr/>
        </p:nvSpPr>
        <p:spPr>
          <a:xfrm>
            <a:off x="326572" y="359269"/>
            <a:ext cx="11560629" cy="5947579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íşļïḋê">
            <a:extLst>
              <a:ext uri="{FF2B5EF4-FFF2-40B4-BE49-F238E27FC236}">
                <a16:creationId xmlns:a16="http://schemas.microsoft.com/office/drawing/2014/main" xmlns="" id="{CAFB002C-398C-4252-A0C0-F38CF5CD2C5B}"/>
              </a:ext>
            </a:extLst>
          </p:cNvPr>
          <p:cNvSpPr txBox="1"/>
          <p:nvPr/>
        </p:nvSpPr>
        <p:spPr>
          <a:xfrm>
            <a:off x="3641116" y="871689"/>
            <a:ext cx="526727" cy="47297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AB1DDD2-4F8C-497A-BEF6-9346246A04C2}"/>
              </a:ext>
            </a:extLst>
          </p:cNvPr>
          <p:cNvSpPr/>
          <p:nvPr/>
        </p:nvSpPr>
        <p:spPr>
          <a:xfrm>
            <a:off x="1362938" y="1529489"/>
            <a:ext cx="40404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00264D"/>
                </a:solidFill>
                <a:latin typeface="Times New Roman"/>
              </a:rPr>
              <a:t>Trăng </a:t>
            </a:r>
            <a:r>
              <a:rPr lang="vi-VN" sz="2800" dirty="0">
                <a:solidFill>
                  <a:srgbClr val="00264D"/>
                </a:solidFill>
                <a:latin typeface="Times New Roman"/>
              </a:rPr>
              <a:t>cứ tròn vành vạnh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/>
            </a:r>
            <a:br>
              <a:rPr lang="vi-VN" sz="2800" dirty="0">
                <a:solidFill>
                  <a:prstClr val="black"/>
                </a:solidFill>
                <a:latin typeface="Times New Roman"/>
              </a:rPr>
            </a:br>
            <a:r>
              <a:rPr lang="vi-VN" sz="2800" dirty="0">
                <a:solidFill>
                  <a:srgbClr val="00264D"/>
                </a:solidFill>
                <a:latin typeface="Times New Roman"/>
              </a:rPr>
              <a:t>kể chi người vô tình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/>
            </a:r>
            <a:br>
              <a:rPr lang="vi-VN" sz="2800" dirty="0">
                <a:solidFill>
                  <a:prstClr val="black"/>
                </a:solidFill>
                <a:latin typeface="Times New Roman"/>
              </a:rPr>
            </a:br>
            <a:r>
              <a:rPr lang="vi-VN" sz="2800" dirty="0">
                <a:solidFill>
                  <a:srgbClr val="00264D"/>
                </a:solidFill>
                <a:latin typeface="Times New Roman"/>
              </a:rPr>
              <a:t>ánh trăng im phăng phắc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/>
            </a:r>
            <a:br>
              <a:rPr lang="vi-VN" sz="2800" dirty="0">
                <a:solidFill>
                  <a:prstClr val="black"/>
                </a:solidFill>
                <a:latin typeface="Times New Roman"/>
              </a:rPr>
            </a:br>
            <a:r>
              <a:rPr lang="vi-VN" sz="2800" dirty="0">
                <a:solidFill>
                  <a:srgbClr val="00264D"/>
                </a:solidFill>
                <a:latin typeface="Times New Roman"/>
              </a:rPr>
              <a:t>đủ cho ta giật mình</a:t>
            </a:r>
            <a:endParaRPr lang="en-SG" sz="2800" dirty="0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13" name="Picture 12" descr="Ghi Dia">
            <a:extLst>
              <a:ext uri="{FF2B5EF4-FFF2-40B4-BE49-F238E27FC236}">
                <a16:creationId xmlns:a16="http://schemas.microsoft.com/office/drawing/2014/main" xmlns="" id="{5CBBEA7E-FC4E-4F49-A45E-B86E12313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5625421" y="541865"/>
            <a:ext cx="6261779" cy="515329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34260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"/>
            <a:ext cx="12192000" cy="5405947"/>
          </a:xfrm>
          <a:prstGeom prst="rect">
            <a:avLst/>
          </a:prstGeom>
        </p:spPr>
      </p:pic>
      <p:grpSp>
        <p:nvGrpSpPr>
          <p:cNvPr id="3" name="组合 24">
            <a:extLst>
              <a:ext uri="{FF2B5EF4-FFF2-40B4-BE49-F238E27FC236}">
                <a16:creationId xmlns:a16="http://schemas.microsoft.com/office/drawing/2014/main" xmlns="" id="{8DBF9AB4-38FB-41A0-8FF5-FB6F623DCD41}"/>
              </a:ext>
            </a:extLst>
          </p:cNvPr>
          <p:cNvGrpSpPr/>
          <p:nvPr/>
        </p:nvGrpSpPr>
        <p:grpSpPr>
          <a:xfrm>
            <a:off x="0" y="5158409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FC182FDA-B441-454F-98DC-0A91881A41FA}"/>
              </a:ext>
            </a:extLst>
          </p:cNvPr>
          <p:cNvSpPr/>
          <p:nvPr/>
        </p:nvSpPr>
        <p:spPr>
          <a:xfrm>
            <a:off x="326572" y="359269"/>
            <a:ext cx="11560629" cy="5947579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íşļïḋê">
            <a:extLst>
              <a:ext uri="{FF2B5EF4-FFF2-40B4-BE49-F238E27FC236}">
                <a16:creationId xmlns:a16="http://schemas.microsoft.com/office/drawing/2014/main" xmlns="" id="{CAFB002C-398C-4252-A0C0-F38CF5CD2C5B}"/>
              </a:ext>
            </a:extLst>
          </p:cNvPr>
          <p:cNvSpPr txBox="1"/>
          <p:nvPr/>
        </p:nvSpPr>
        <p:spPr>
          <a:xfrm>
            <a:off x="3641116" y="871689"/>
            <a:ext cx="526727" cy="47297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AB1DDD2-4F8C-497A-BEF6-9346246A04C2}"/>
              </a:ext>
            </a:extLst>
          </p:cNvPr>
          <p:cNvSpPr/>
          <p:nvPr/>
        </p:nvSpPr>
        <p:spPr>
          <a:xfrm>
            <a:off x="1362938" y="1529489"/>
            <a:ext cx="40404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00264D"/>
                </a:solidFill>
                <a:latin typeface="Times New Roman"/>
              </a:rPr>
              <a:t>Trăng </a:t>
            </a:r>
            <a:r>
              <a:rPr lang="vi-VN" sz="2800" dirty="0">
                <a:solidFill>
                  <a:srgbClr val="00264D"/>
                </a:solidFill>
                <a:latin typeface="Times New Roman"/>
              </a:rPr>
              <a:t>cứ tròn vành vạnh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/>
            </a:r>
            <a:br>
              <a:rPr lang="vi-VN" sz="2800" dirty="0">
                <a:solidFill>
                  <a:prstClr val="black"/>
                </a:solidFill>
                <a:latin typeface="Times New Roman"/>
              </a:rPr>
            </a:br>
            <a:r>
              <a:rPr lang="vi-VN" sz="2800" dirty="0">
                <a:solidFill>
                  <a:srgbClr val="00264D"/>
                </a:solidFill>
                <a:latin typeface="Times New Roman"/>
              </a:rPr>
              <a:t>kể chi người vô tình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/>
            </a:r>
            <a:br>
              <a:rPr lang="vi-VN" sz="2800" dirty="0">
                <a:solidFill>
                  <a:prstClr val="black"/>
                </a:solidFill>
                <a:latin typeface="Times New Roman"/>
              </a:rPr>
            </a:br>
            <a:r>
              <a:rPr lang="vi-VN" sz="2800" dirty="0">
                <a:solidFill>
                  <a:srgbClr val="00264D"/>
                </a:solidFill>
                <a:latin typeface="Times New Roman"/>
              </a:rPr>
              <a:t>ánh trăng im phăng phắc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/>
            </a:r>
            <a:br>
              <a:rPr lang="vi-VN" sz="2800" dirty="0">
                <a:solidFill>
                  <a:prstClr val="black"/>
                </a:solidFill>
                <a:latin typeface="Times New Roman"/>
              </a:rPr>
            </a:br>
            <a:r>
              <a:rPr lang="vi-VN" sz="2800" dirty="0">
                <a:solidFill>
                  <a:srgbClr val="00264D"/>
                </a:solidFill>
                <a:latin typeface="Times New Roman"/>
              </a:rPr>
              <a:t>đủ cho ta giật mình</a:t>
            </a:r>
            <a:endParaRPr lang="en-SG" sz="2800" dirty="0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13" name="Picture 12" descr="Ghi Dia">
            <a:extLst>
              <a:ext uri="{FF2B5EF4-FFF2-40B4-BE49-F238E27FC236}">
                <a16:creationId xmlns:a16="http://schemas.microsoft.com/office/drawing/2014/main" xmlns="" id="{5CBBEA7E-FC4E-4F49-A45E-B86E12313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-6000"/>
          </a:blip>
          <a:srcRect/>
          <a:stretch>
            <a:fillRect/>
          </a:stretch>
        </p:blipFill>
        <p:spPr bwMode="auto">
          <a:xfrm>
            <a:off x="5625421" y="541865"/>
            <a:ext cx="6261779" cy="515329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2826328" y="1978429"/>
            <a:ext cx="20615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862352" y="2862329"/>
            <a:ext cx="20615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08117" y="1978432"/>
            <a:ext cx="301832" cy="1364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479912" y="2413454"/>
            <a:ext cx="747919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">
            <a:extLst>
              <a:ext uri="{FF2B5EF4-FFF2-40B4-BE49-F238E27FC236}">
                <a16:creationId xmlns:a16="http://schemas.microsoft.com/office/drawing/2014/main" xmlns="" id="{B89FCFE0-1DC3-456F-8540-A55AE1B10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27" y="2390147"/>
            <a:ext cx="24797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xmlns="" id="{B89FCFE0-1DC3-456F-8540-A55AE1B10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844" y="1954018"/>
            <a:ext cx="23772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altLang="en-US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xmlns="" id="{B89FCFE0-1DC3-456F-8540-A55AE1B10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861" y="2787792"/>
            <a:ext cx="25924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iật</a:t>
            </a:r>
            <a:r>
              <a:rPr lang="en-US" alt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altLang="en-US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1572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7b3b7c2c06046e19fdf528446d40f8c1_t.jpe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625" y="15806"/>
            <a:ext cx="12192000" cy="6858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380961" y="1013856"/>
            <a:ext cx="11525331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Times New Roman"/>
              </a:rPr>
              <a:t>CÂU HỎI THẢO LUẬN NHÓM BÀN (1 PHÚT)</a:t>
            </a:r>
          </a:p>
          <a:p>
            <a:r>
              <a:rPr lang="vi-VN" sz="3200" b="1" dirty="0" smtClean="0">
                <a:solidFill>
                  <a:prstClr val="black"/>
                </a:solidFill>
                <a:latin typeface="Times New Roman"/>
              </a:rPr>
              <a:t>Em cảm nhận gì về cái «giật mình » của tác giả?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7003" y="3515524"/>
            <a:ext cx="4857784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prstClr val="black"/>
                </a:solidFill>
                <a:latin typeface="Times New Roman"/>
              </a:rPr>
              <a:t>Trăng </a:t>
            </a:r>
            <a:r>
              <a:rPr lang="vi-VN" sz="2400" dirty="0">
                <a:solidFill>
                  <a:prstClr val="black"/>
                </a:solidFill>
                <a:latin typeface="Times New Roman"/>
              </a:rPr>
              <a:t>cứ tròn vành vạnh</a:t>
            </a:r>
            <a:r>
              <a:rPr lang="vi-VN" sz="2400" dirty="0" smtClean="0">
                <a:solidFill>
                  <a:prstClr val="black"/>
                </a:solidFill>
                <a:latin typeface="Times New Roman"/>
              </a:rPr>
              <a:t/>
            </a:r>
            <a:br>
              <a:rPr lang="vi-VN" sz="2400" dirty="0" smtClean="0">
                <a:solidFill>
                  <a:prstClr val="black"/>
                </a:solidFill>
                <a:latin typeface="Times New Roman"/>
              </a:rPr>
            </a:br>
            <a:r>
              <a:rPr lang="vi-VN" sz="2400" dirty="0">
                <a:solidFill>
                  <a:prstClr val="black"/>
                </a:solidFill>
                <a:latin typeface="Times New Roman"/>
              </a:rPr>
              <a:t>kể chi người vô tình</a:t>
            </a:r>
            <a:r>
              <a:rPr lang="vi-VN" sz="2400" dirty="0" smtClean="0">
                <a:solidFill>
                  <a:prstClr val="black"/>
                </a:solidFill>
                <a:latin typeface="Times New Roman"/>
              </a:rPr>
              <a:t/>
            </a:r>
            <a:br>
              <a:rPr lang="vi-VN" sz="2400" dirty="0" smtClean="0">
                <a:solidFill>
                  <a:prstClr val="black"/>
                </a:solidFill>
                <a:latin typeface="Times New Roman"/>
              </a:rPr>
            </a:br>
            <a:r>
              <a:rPr lang="vi-VN" sz="2400" dirty="0">
                <a:solidFill>
                  <a:prstClr val="black"/>
                </a:solidFill>
                <a:latin typeface="Times New Roman"/>
              </a:rPr>
              <a:t>ánh trăng im phăng phắc</a:t>
            </a:r>
            <a:r>
              <a:rPr lang="vi-VN" sz="2400" dirty="0" smtClean="0">
                <a:solidFill>
                  <a:prstClr val="black"/>
                </a:solidFill>
                <a:latin typeface="Times New Roman"/>
              </a:rPr>
              <a:t/>
            </a:r>
            <a:br>
              <a:rPr lang="vi-VN" sz="2400" dirty="0" smtClean="0">
                <a:solidFill>
                  <a:prstClr val="black"/>
                </a:solidFill>
                <a:latin typeface="Times New Roman"/>
              </a:rPr>
            </a:br>
            <a:r>
              <a:rPr lang="vi-VN" sz="2400" dirty="0">
                <a:solidFill>
                  <a:prstClr val="black"/>
                </a:solidFill>
                <a:latin typeface="Times New Roman"/>
              </a:rPr>
              <a:t>đủ cho ta giật mình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7" name="Picture 12" descr="Ghi Dia"/>
          <p:cNvPicPr>
            <a:picLocks noChangeAspect="1" noChangeArrowheads="1"/>
          </p:cNvPicPr>
          <p:nvPr/>
        </p:nvPicPr>
        <p:blipFill>
          <a:blip r:embed="rId4" cstate="print">
            <a:lum contrast="-6000"/>
          </a:blip>
          <a:srcRect/>
          <a:stretch>
            <a:fillRect/>
          </a:stretch>
        </p:blipFill>
        <p:spPr bwMode="auto">
          <a:xfrm>
            <a:off x="571461" y="2225814"/>
            <a:ext cx="5321339" cy="414908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5 phút đếm ngược nhạc vui vẻ hào hứng cho hoạt động nhóm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239275" y="5143520"/>
            <a:ext cx="2667004" cy="150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1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3396</TotalTime>
  <Words>893</Words>
  <Application>Microsoft Office PowerPoint</Application>
  <PresentationFormat>Custom</PresentationFormat>
  <Paragraphs>146</Paragraphs>
  <Slides>21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44" baseType="lpstr">
      <vt:lpstr>Arial</vt:lpstr>
      <vt:lpstr>宋体</vt:lpstr>
      <vt:lpstr>Times New Roman</vt:lpstr>
      <vt:lpstr>#9Slide03 Arima Madurai Black</vt:lpstr>
      <vt:lpstr>Cambria</vt:lpstr>
      <vt:lpstr>Book Antiqua</vt:lpstr>
      <vt:lpstr>微软雅黑</vt:lpstr>
      <vt:lpstr>Calibri Light</vt:lpstr>
      <vt:lpstr>.VnHelvetInsH</vt:lpstr>
      <vt:lpstr>.VnArial Narrow</vt:lpstr>
      <vt:lpstr>等线</vt:lpstr>
      <vt:lpstr>Calibri</vt:lpstr>
      <vt:lpstr>Century Gothic</vt:lpstr>
      <vt:lpstr>Wingdings</vt:lpstr>
      <vt:lpstr>Office Theme</vt:lpstr>
      <vt:lpstr>Apothecary</vt:lpstr>
      <vt:lpstr>1_Office Theme</vt:lpstr>
      <vt:lpstr>2_Office Theme</vt:lpstr>
      <vt:lpstr>3_Office Theme</vt:lpstr>
      <vt:lpstr>4_Office Theme</vt:lpstr>
      <vt:lpstr>8_Office Theme</vt:lpstr>
      <vt:lpstr>Adjacency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DELLL</cp:lastModifiedBy>
  <cp:revision>210</cp:revision>
  <dcterms:created xsi:type="dcterms:W3CDTF">2018-08-09T12:27:57Z</dcterms:created>
  <dcterms:modified xsi:type="dcterms:W3CDTF">2020-11-23T06:07:13Z</dcterms:modified>
</cp:coreProperties>
</file>