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4"/>
  </p:notesMasterIdLst>
  <p:sldIdLst>
    <p:sldId id="355" r:id="rId2"/>
    <p:sldId id="408" r:id="rId3"/>
    <p:sldId id="295" r:id="rId4"/>
    <p:sldId id="343" r:id="rId5"/>
    <p:sldId id="399" r:id="rId6"/>
    <p:sldId id="344" r:id="rId7"/>
    <p:sldId id="346" r:id="rId8"/>
    <p:sldId id="296" r:id="rId9"/>
    <p:sldId id="404" r:id="rId10"/>
    <p:sldId id="265" r:id="rId11"/>
    <p:sldId id="400" r:id="rId12"/>
    <p:sldId id="401" r:id="rId13"/>
    <p:sldId id="405" r:id="rId14"/>
    <p:sldId id="273" r:id="rId15"/>
    <p:sldId id="403" r:id="rId16"/>
    <p:sldId id="406" r:id="rId17"/>
    <p:sldId id="407" r:id="rId18"/>
    <p:sldId id="332" r:id="rId19"/>
    <p:sldId id="333" r:id="rId20"/>
    <p:sldId id="334" r:id="rId21"/>
    <p:sldId id="335" r:id="rId22"/>
    <p:sldId id="336" r:id="rId23"/>
    <p:sldId id="339" r:id="rId24"/>
    <p:sldId id="331" r:id="rId25"/>
    <p:sldId id="351" r:id="rId26"/>
    <p:sldId id="352" r:id="rId27"/>
    <p:sldId id="285" r:id="rId28"/>
    <p:sldId id="337" r:id="rId29"/>
    <p:sldId id="340" r:id="rId30"/>
    <p:sldId id="341" r:id="rId31"/>
    <p:sldId id="358" r:id="rId32"/>
    <p:sldId id="288" r:id="rId33"/>
    <p:sldId id="359" r:id="rId34"/>
    <p:sldId id="286" r:id="rId35"/>
    <p:sldId id="310" r:id="rId36"/>
    <p:sldId id="303" r:id="rId37"/>
    <p:sldId id="311" r:id="rId38"/>
    <p:sldId id="321" r:id="rId39"/>
    <p:sldId id="322" r:id="rId40"/>
    <p:sldId id="319" r:id="rId41"/>
    <p:sldId id="323" r:id="rId42"/>
    <p:sldId id="320" r:id="rId43"/>
  </p:sldIdLst>
  <p:sldSz cx="9144000" cy="6858000" type="screen4x3"/>
  <p:notesSz cx="6858000" cy="9144000"/>
  <p:defaultTextStyle>
    <a:defPPr>
      <a:defRPr lang="en-US"/>
    </a:defPPr>
    <a:lvl1pPr marL="0" lvl="0"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5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660033"/>
    <a:srgbClr val="FF5050"/>
    <a:srgbClr val="FF3300"/>
    <a:srgbClr val="FF33CC"/>
    <a:srgbClr val="FFFF00"/>
    <a:srgbClr val="FCA8A2"/>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02"/>
    <p:restoredTop sz="94075"/>
  </p:normalViewPr>
  <p:slideViewPr>
    <p:cSldViewPr showGuides="1">
      <p:cViewPr varScale="1">
        <p:scale>
          <a:sx n="70" d="100"/>
          <a:sy n="70" d="100"/>
        </p:scale>
        <p:origin x="1302" y="72"/>
      </p:cViewPr>
      <p:guideLst>
        <p:guide orient="horz" pos="2160"/>
        <p:guide pos="2856"/>
      </p:guideLst>
    </p:cSldViewPr>
  </p:slideViewPr>
  <p:notesTextViewPr>
    <p:cViewPr>
      <p:scale>
        <a:sx n="100" d="100"/>
        <a:sy n="100" d="100"/>
      </p:scale>
      <p:origin x="0" y="0"/>
    </p:cViewPr>
  </p:notesTextViewPr>
  <p:sorterViewPr showFormatting="0">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GB"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marL="0" marR="0" lvl="0" indent="0" algn="r" defTabSz="914400" rtl="0" eaLnBrk="0" fontAlgn="base" latinLnBrk="0" hangingPunct="0">
              <a:lnSpc>
                <a:spcPct val="100000"/>
              </a:lnSpc>
              <a:spcBef>
                <a:spcPct val="0"/>
              </a:spcBef>
              <a:spcAft>
                <a:spcPct val="0"/>
              </a:spcAft>
              <a:buClrTx/>
              <a:buSzTx/>
              <a:buFontTx/>
              <a:buNone/>
              <a:defRPr/>
            </a:pPr>
            <a:fld id="{D1679A69-C89F-4D1B-AA25-651CD91A7DDA}" type="datetimeFigureOut">
              <a:rPr kumimoji="0" lang="en-GB"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rPr>
              <a:t>13/05/2021</a:t>
            </a:fld>
            <a:endParaRPr kumimoji="0" lang="en-GB"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en-GB" sz="1200" b="0" i="0" u="none" strike="noStrike" kern="1200" cap="none" spc="0" normalizeH="0" baseline="0" noProof="0" smtClean="0">
              <a:ln>
                <a:noFill/>
              </a:ln>
              <a:solidFill>
                <a:schemeClr val="tx1"/>
              </a:solidFill>
              <a:effectLst/>
              <a:uLnTx/>
              <a:uFillTx/>
              <a:latin typeface="+mn-lt"/>
              <a:ea typeface="+mn-ea"/>
              <a:cs typeface="+mn-cs"/>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Click to edit Master text styles</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Second level</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Third level</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Fourth level</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Fifth level</a:t>
            </a:r>
            <a:endParaRPr kumimoji="0" lang="en-GB" sz="1200" b="0" i="0" u="none" strike="noStrike" kern="1200" cap="none" spc="0" normalizeH="0" baseline="0" noProof="0" smtClean="0">
              <a:ln>
                <a:noFill/>
              </a:ln>
              <a:solidFill>
                <a:schemeClr val="tx1"/>
              </a:solidFill>
              <a:effectLst/>
              <a:uLnTx/>
              <a:uFillTx/>
              <a:latin typeface="+mn-lt"/>
              <a:ea typeface="+mn-ea"/>
              <a:cs typeface="+mn-cs"/>
            </a:endParaRPr>
          </a:p>
        </p:txBody>
      </p:sp>
      <p:sp>
        <p:nvSpPr>
          <p:cNvPr id="6" name="Footer Placeholder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GB"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7" name="Slide Number Placeholder 6"/>
          <p:cNvSpPr>
            <a:spLocks noGrp="1"/>
          </p:cNvSpPr>
          <p:nvPr>
            <p:ph type="sldNum" sz="quarter" idx="5"/>
          </p:nvPr>
        </p:nvSpPr>
        <p:spPr>
          <a:xfrm>
            <a:off x="3884613" y="8685213"/>
            <a:ext cx="2971800" cy="458788"/>
          </a:xfrm>
          <a:prstGeom prst="rect">
            <a:avLst/>
          </a:prstGeom>
        </p:spPr>
        <p:txBody>
          <a:bodyPr vert="horz" wrap="square" lIns="91440" tIns="45720" rIns="91440" bIns="45720" numCol="1" anchor="b" anchorCtr="0" compatLnSpc="1"/>
          <a:lstStyle>
            <a:lvl1pPr algn="r">
              <a:defRPr sz="1200"/>
            </a:lvl1pPr>
          </a:lstStyle>
          <a:p>
            <a:pPr marL="0" marR="0" lvl="0" indent="0" algn="r" defTabSz="914400" rtl="0" eaLnBrk="0" fontAlgn="base" latinLnBrk="0" hangingPunct="0">
              <a:lnSpc>
                <a:spcPct val="100000"/>
              </a:lnSpc>
              <a:spcBef>
                <a:spcPct val="0"/>
              </a:spcBef>
              <a:spcAft>
                <a:spcPct val="0"/>
              </a:spcAft>
              <a:buClrTx/>
              <a:buSzTx/>
              <a:buFontTx/>
              <a:buNone/>
              <a:defRPr/>
            </a:pPr>
            <a:fld id="{84836B51-E24F-41D7-83F6-9B6B8F462CD4}" type="slidenum">
              <a:rPr kumimoji="0" lang="en-GB" altLang="vi-VN"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rPr>
              <a:t>‹#›</a:t>
            </a:fld>
            <a:endParaRPr kumimoji="0" lang="en-GB" altLang="vi-VN"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549927056"/>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a:fld id="{9A0DB2DC-4C9A-4742-B13C-FB6460FD3503}" type="slidenum">
              <a:rPr lang="en-US" altLang="vi-VN" sz="1200" dirty="0">
                <a:solidFill>
                  <a:srgbClr val="000000"/>
                </a:solidFill>
              </a:rPr>
              <a:t>6</a:t>
            </a:fld>
            <a:endParaRPr lang="en-US" altLang="vi-VN" sz="1200" dirty="0">
              <a:solidFill>
                <a:srgbClr val="000000"/>
              </a:solidFill>
            </a:endParaRPr>
          </a:p>
        </p:txBody>
      </p:sp>
      <p:sp>
        <p:nvSpPr>
          <p:cNvPr id="8195" name="Slide Image Placeholder 1"/>
          <p:cNvSpPr>
            <a:spLocks noGrp="1" noRot="1" noChangeAspect="1" noTextEdit="1"/>
          </p:cNvSpPr>
          <p:nvPr>
            <p:ph type="sldImg"/>
          </p:nvPr>
        </p:nvSpPr>
        <p:spPr>
          <a:xfrm>
            <a:off x="1163638" y="682625"/>
            <a:ext cx="4545012" cy="3408363"/>
          </a:xfrm>
          <a:ln>
            <a:solidFill>
              <a:srgbClr val="000000">
                <a:alpha val="100000"/>
              </a:srgbClr>
            </a:solidFill>
            <a:miter lim="800000"/>
          </a:ln>
        </p:spPr>
      </p:sp>
      <p:sp>
        <p:nvSpPr>
          <p:cNvPr id="8196" name="Notes Placeholder 2"/>
          <p:cNvSpPr>
            <a:spLocks noGrp="1"/>
          </p:cNvSpPr>
          <p:nvPr>
            <p:ph type="body" idx="1"/>
          </p:nvPr>
        </p:nvSpPr>
        <p:spPr>
          <a:xfrm>
            <a:off x="915988" y="4318000"/>
            <a:ext cx="5038725" cy="4167188"/>
          </a:xfrm>
          <a:noFill/>
          <a:ln>
            <a:noFill/>
          </a:ln>
        </p:spPr>
        <p:txBody>
          <a:bodyPr wrap="square" lIns="91440" tIns="45720" rIns="91440" bIns="45720" anchor="t" anchorCtr="0"/>
          <a:lstStyle/>
          <a:p>
            <a:pPr lvl="0" defTabSz="911225"/>
            <a:endParaRPr lang="vi-VN" altLang="vi-VN" dirty="0"/>
          </a:p>
        </p:txBody>
      </p:sp>
      <p:sp>
        <p:nvSpPr>
          <p:cNvPr id="8197" name="Slide Number Placeholder 3"/>
          <p:cNvSpPr txBox="1">
            <a:spLocks noGrp="1"/>
          </p:cNvSpPr>
          <p:nvPr/>
        </p:nvSpPr>
        <p:spPr>
          <a:xfrm>
            <a:off x="3894138" y="8713788"/>
            <a:ext cx="2976562" cy="454025"/>
          </a:xfrm>
          <a:prstGeom prst="rect">
            <a:avLst/>
          </a:prstGeom>
          <a:noFill/>
          <a:ln w="9525">
            <a:noFill/>
          </a:ln>
        </p:spPr>
        <p:txBody>
          <a:bodyPr anchor="b" anchorCtr="0"/>
          <a:lstStyle/>
          <a:p>
            <a:pPr lvl="0" algn="r"/>
            <a:fld id="{9A0DB2DC-4C9A-4742-B13C-FB6460FD3503}" type="slidenum">
              <a:rPr lang="en-US" altLang="vi-VN" sz="1200" dirty="0">
                <a:solidFill>
                  <a:srgbClr val="000000"/>
                </a:solidFill>
              </a:rPr>
              <a:t>6</a:t>
            </a:fld>
            <a:endParaRPr lang="en-US" altLang="vi-VN" sz="1200" dirty="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a:fld id="{9A0DB2DC-4C9A-4742-B13C-FB6460FD3503}" type="slidenum">
              <a:rPr lang="en-US" altLang="en-US" sz="1200" dirty="0">
                <a:latin typeface="Arial" panose="020B0604020202020204" pitchFamily="34" charset="0"/>
              </a:rPr>
              <a:t>38</a:t>
            </a:fld>
            <a:endParaRPr lang="en-US" altLang="en-US" sz="1200" dirty="0">
              <a:latin typeface="Arial" panose="020B0604020202020204" pitchFamily="34" charset="0"/>
            </a:endParaRPr>
          </a:p>
        </p:txBody>
      </p:sp>
      <p:sp>
        <p:nvSpPr>
          <p:cNvPr id="41987" name="Rectangle 2"/>
          <p:cNvSpPr>
            <a:spLocks noGrp="1" noRot="1" noChangeAspect="1" noTextEdit="1"/>
          </p:cNvSpPr>
          <p:nvPr>
            <p:ph type="sldImg"/>
          </p:nvPr>
        </p:nvSpPr>
        <p:spPr>
          <a:ln>
            <a:solidFill>
              <a:srgbClr val="000000">
                <a:alpha val="100000"/>
              </a:srgbClr>
            </a:solidFill>
            <a:miter lim="800000"/>
          </a:ln>
        </p:spPr>
      </p:sp>
      <p:sp>
        <p:nvSpPr>
          <p:cNvPr id="41988"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r>
              <a:rPr lang="en-US" altLang="en-US" dirty="0">
                <a:latin typeface="Arial" panose="020B0604020202020204" pitchFamily="34" charset="0"/>
              </a:rPr>
              <a:t>Nội dung quan trọng nhất trong luật năm 1982 là Mỗi nước ven biển có 5 vùng biển: </a:t>
            </a:r>
          </a:p>
          <a:p>
            <a:pPr lvl="2" eaLnBrk="1" hangingPunct="1">
              <a:spcBef>
                <a:spcPct val="0"/>
              </a:spcBef>
            </a:pPr>
            <a:r>
              <a:rPr lang="en-US" altLang="en-US" dirty="0">
                <a:latin typeface="Arial" panose="020B0604020202020204" pitchFamily="34" charset="0"/>
              </a:rPr>
              <a:t>- Nội thủy</a:t>
            </a:r>
          </a:p>
          <a:p>
            <a:pPr lvl="2" eaLnBrk="1" hangingPunct="1">
              <a:spcBef>
                <a:spcPct val="0"/>
              </a:spcBef>
            </a:pPr>
            <a:r>
              <a:rPr lang="en-US" altLang="en-US" dirty="0">
                <a:latin typeface="Arial" panose="020B0604020202020204" pitchFamily="34" charset="0"/>
              </a:rPr>
              <a:t>- Lãnh hải.</a:t>
            </a:r>
          </a:p>
          <a:p>
            <a:pPr lvl="2" eaLnBrk="1" hangingPunct="1">
              <a:spcBef>
                <a:spcPct val="0"/>
              </a:spcBef>
            </a:pPr>
            <a:r>
              <a:rPr lang="en-US" altLang="en-US" dirty="0">
                <a:latin typeface="Arial" panose="020B0604020202020204" pitchFamily="34" charset="0"/>
              </a:rPr>
              <a:t>- Vùng tiếp giáp lãnh hải.</a:t>
            </a:r>
          </a:p>
          <a:p>
            <a:pPr lvl="2" eaLnBrk="1" hangingPunct="1">
              <a:spcBef>
                <a:spcPct val="0"/>
              </a:spcBef>
            </a:pPr>
            <a:r>
              <a:rPr lang="en-US" altLang="en-US" dirty="0">
                <a:latin typeface="Arial" panose="020B0604020202020204" pitchFamily="34" charset="0"/>
              </a:rPr>
              <a:t>- Vùng đặc quyền kinh tế.</a:t>
            </a:r>
          </a:p>
          <a:p>
            <a:pPr lvl="2" eaLnBrk="1" hangingPunct="1">
              <a:spcBef>
                <a:spcPct val="0"/>
              </a:spcBef>
            </a:pPr>
            <a:r>
              <a:rPr lang="en-US" altLang="en-US" dirty="0">
                <a:latin typeface="Arial" panose="020B0604020202020204" pitchFamily="34" charset="0"/>
              </a:rPr>
              <a:t>- Vùng thềm lục địa.</a:t>
            </a:r>
          </a:p>
          <a:p>
            <a:pPr lvl="0" eaLnBrk="1" hangingPunct="1">
              <a:spcBef>
                <a:spcPct val="0"/>
              </a:spcBef>
              <a:buFontTx/>
              <a:buChar char="-"/>
            </a:pPr>
            <a:r>
              <a:rPr lang="en-US" altLang="en-US" dirty="0">
                <a:latin typeface="Arial" panose="020B0604020202020204" pitchFamily="34" charset="0"/>
              </a:rPr>
              <a:t>Vùng biển tranh chấp được phân chia theo nguyên tắc thỏa thuận, trung tuyến, không chấp nhận các hành động bạo lực.</a:t>
            </a:r>
          </a:p>
          <a:p>
            <a:pPr lvl="0" eaLnBrk="1" hangingPunct="1">
              <a:spcBef>
                <a:spcPct val="0"/>
              </a:spcBef>
              <a:buFontTx/>
              <a:buChar char="-"/>
            </a:pPr>
            <a:r>
              <a:rPr lang="en-US" altLang="en-US" dirty="0">
                <a:latin typeface="Arial" panose="020B0604020202020204" pitchFamily="34" charset="0"/>
              </a:rPr>
              <a:t>Ví dụ như Vịnh Bắc Bộ,</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TextEdit="1"/>
          </p:cNvSpPr>
          <p:nvPr>
            <p:ph type="sldImg"/>
          </p:nvPr>
        </p:nvSpPr>
        <p:spPr>
          <a:ln>
            <a:solidFill>
              <a:srgbClr val="000000">
                <a:alpha val="100000"/>
              </a:srgbClr>
            </a:solidFill>
            <a:miter lim="800000"/>
          </a:ln>
        </p:spPr>
      </p:sp>
      <p:sp>
        <p:nvSpPr>
          <p:cNvPr id="44035" name="Rectangle 3"/>
          <p:cNvSpPr>
            <a:spLocks noGrp="1"/>
          </p:cNvSpPr>
          <p:nvPr>
            <p:ph type="body" idx="1"/>
          </p:nvPr>
        </p:nvSpPr>
        <p:spPr>
          <a:noFill/>
          <a:ln>
            <a:noFill/>
          </a:ln>
        </p:spPr>
        <p:txBody>
          <a:bodyPr wrap="square" lIns="91440" tIns="45720" rIns="91440" bIns="45720" anchor="t" anchorCtr="0"/>
          <a:lstStyle/>
          <a:p>
            <a:pPr lvl="0" eaLnBrk="1" hangingPunct="1">
              <a:lnSpc>
                <a:spcPct val="80000"/>
              </a:lnSpc>
              <a:spcBef>
                <a:spcPct val="0"/>
              </a:spcBef>
            </a:pPr>
            <a:r>
              <a:rPr lang="pt-BR" altLang="en-US" sz="800" b="1" i="1" dirty="0">
                <a:latin typeface="Arial" panose="020B0604020202020204" pitchFamily="34" charset="0"/>
              </a:rPr>
              <a:t>Nội thủy</a:t>
            </a:r>
            <a:endParaRPr lang="pt-BR" altLang="en-US" sz="800" dirty="0">
              <a:latin typeface="Arial" panose="020B0604020202020204" pitchFamily="34" charset="0"/>
            </a:endParaRPr>
          </a:p>
          <a:p>
            <a:pPr lvl="0" eaLnBrk="1" hangingPunct="1">
              <a:lnSpc>
                <a:spcPct val="80000"/>
              </a:lnSpc>
              <a:spcBef>
                <a:spcPct val="0"/>
              </a:spcBef>
            </a:pPr>
            <a:r>
              <a:rPr lang="pt-BR" altLang="en-US" sz="800" dirty="0">
                <a:latin typeface="Arial" panose="020B0604020202020204" pitchFamily="34" charset="0"/>
              </a:rPr>
              <a:t>- Là vùng nước nằm phía bên trong đường cơ sở và giáp với bờ biển.</a:t>
            </a:r>
          </a:p>
          <a:p>
            <a:pPr lvl="0" eaLnBrk="1" hangingPunct="1">
              <a:lnSpc>
                <a:spcPct val="80000"/>
              </a:lnSpc>
              <a:spcBef>
                <a:spcPct val="0"/>
              </a:spcBef>
            </a:pPr>
            <a:r>
              <a:rPr lang="en-US" altLang="en-US" sz="800" dirty="0">
                <a:latin typeface="Arial" panose="020B0604020202020204" pitchFamily="34" charset="0"/>
              </a:rPr>
              <a:t>Vùng nội thủy được xem như bộ phận lãnh thổ trên đất liền, có chế độ pháp lí của đất liền, nghĩa là được đặt dưới chủ quyển toàn vẹn, đầy đủ và tuyệt đối của quốc gia ven biển. Nước ven biển có quyền không cho phép tàu, thuyền nước ngoài vào vùng nội thủy của mình.</a:t>
            </a:r>
          </a:p>
          <a:p>
            <a:pPr lvl="0" eaLnBrk="1" hangingPunct="1">
              <a:lnSpc>
                <a:spcPct val="80000"/>
              </a:lnSpc>
              <a:spcBef>
                <a:spcPct val="0"/>
              </a:spcBef>
            </a:pPr>
            <a:r>
              <a:rPr lang="en-US" altLang="en-US" sz="800" b="1" i="1" dirty="0">
                <a:latin typeface="Arial" panose="020B0604020202020204" pitchFamily="34" charset="0"/>
              </a:rPr>
              <a:t>Lãnh hải</a:t>
            </a:r>
            <a:endParaRPr lang="en-US" altLang="en-US" sz="800" dirty="0">
              <a:latin typeface="Arial" panose="020B0604020202020204" pitchFamily="34" charset="0"/>
            </a:endParaRPr>
          </a:p>
          <a:p>
            <a:pPr lvl="0" eaLnBrk="1" hangingPunct="1">
              <a:lnSpc>
                <a:spcPct val="80000"/>
              </a:lnSpc>
              <a:spcBef>
                <a:spcPct val="0"/>
              </a:spcBef>
            </a:pPr>
            <a:r>
              <a:rPr lang="en-US" altLang="en-US" sz="800" dirty="0">
                <a:latin typeface="Arial" panose="020B0604020202020204" pitchFamily="34" charset="0"/>
              </a:rPr>
              <a:t>- Là vùng biển thuộc chủ quyền quốc gia trên biển. Lãnh hải Việt Nam có chiều rộng rộng 12 hải lí, tính từ đường cơ sở.</a:t>
            </a:r>
          </a:p>
          <a:p>
            <a:pPr lvl="0" eaLnBrk="1" hangingPunct="1">
              <a:lnSpc>
                <a:spcPct val="80000"/>
              </a:lnSpc>
              <a:spcBef>
                <a:spcPct val="0"/>
              </a:spcBef>
            </a:pPr>
            <a:r>
              <a:rPr lang="en-US" altLang="en-US" sz="800" dirty="0">
                <a:latin typeface="Arial" panose="020B0604020202020204" pitchFamily="34" charset="0"/>
              </a:rPr>
              <a:t>- Là đường biên giới quốc gia trên biển. Quốc gia ven biển có chủ quyền hoàn toàn, đầy đủ song không tuyệt đối như nội thủy. Tàu thuyền của các quốc gia khác được hưởng quyền qua lại không gây hại trong lãnh hải của nước ven biển.</a:t>
            </a:r>
          </a:p>
          <a:p>
            <a:pPr lvl="0" eaLnBrk="1" hangingPunct="1">
              <a:lnSpc>
                <a:spcPct val="80000"/>
              </a:lnSpc>
              <a:spcBef>
                <a:spcPct val="0"/>
              </a:spcBef>
            </a:pPr>
            <a:r>
              <a:rPr lang="en-US" altLang="en-US" sz="800" b="1" i="1" dirty="0">
                <a:latin typeface="Arial" panose="020B0604020202020204" pitchFamily="34" charset="0"/>
              </a:rPr>
              <a:t>Vùng tiếp giáp lãnh hải</a:t>
            </a:r>
            <a:endParaRPr lang="en-US" altLang="en-US" sz="800" dirty="0">
              <a:latin typeface="Arial" panose="020B0604020202020204" pitchFamily="34" charset="0"/>
            </a:endParaRPr>
          </a:p>
          <a:p>
            <a:pPr lvl="0" eaLnBrk="1" hangingPunct="1">
              <a:lnSpc>
                <a:spcPct val="80000"/>
              </a:lnSpc>
              <a:spcBef>
                <a:spcPct val="0"/>
              </a:spcBef>
            </a:pPr>
            <a:r>
              <a:rPr lang="en-US" altLang="en-US" sz="800" dirty="0">
                <a:latin typeface="Arial" panose="020B0604020202020204" pitchFamily="34" charset="0"/>
              </a:rPr>
              <a:t>- Là vùng biển nằm ngoài lãnh hải và tiếp liền với lãnh hải, có chiều rộng 12 hải lí, hợp với lãnh hải Việt Nam thành một vùng biển rộng 24 hải lí kể từ đường cơ sở.</a:t>
            </a:r>
          </a:p>
          <a:p>
            <a:pPr lvl="0" eaLnBrk="1" hangingPunct="1">
              <a:lnSpc>
                <a:spcPct val="80000"/>
              </a:lnSpc>
              <a:spcBef>
                <a:spcPct val="0"/>
              </a:spcBef>
            </a:pPr>
            <a:r>
              <a:rPr lang="en-US" altLang="en-US" sz="800" dirty="0">
                <a:latin typeface="Arial" panose="020B0604020202020204" pitchFamily="34" charset="0"/>
              </a:rPr>
              <a:t>- Trong vùng tiếp giáp lãnh hải, Việt Nam có quyền thực hiện các biện pháp để bảo vệ an ninh quốc phòng, kiểm soát thuế quan, ngăn ngừa những vi phạm đối với các quy định về y tế, môi trường, nhập cư…</a:t>
            </a:r>
          </a:p>
          <a:p>
            <a:pPr lvl="0" eaLnBrk="1" hangingPunct="1">
              <a:lnSpc>
                <a:spcPct val="80000"/>
              </a:lnSpc>
              <a:spcBef>
                <a:spcPct val="0"/>
              </a:spcBef>
            </a:pPr>
            <a:r>
              <a:rPr lang="en-US" altLang="en-US" sz="800" b="1" i="1" dirty="0">
                <a:latin typeface="Arial" panose="020B0604020202020204" pitchFamily="34" charset="0"/>
              </a:rPr>
              <a:t>Vùng đặc quyền kinh tế</a:t>
            </a:r>
            <a:endParaRPr lang="en-US" altLang="en-US" sz="800" dirty="0">
              <a:latin typeface="Arial" panose="020B0604020202020204" pitchFamily="34" charset="0"/>
            </a:endParaRPr>
          </a:p>
          <a:p>
            <a:pPr lvl="0" eaLnBrk="1" hangingPunct="1">
              <a:lnSpc>
                <a:spcPct val="80000"/>
              </a:lnSpc>
              <a:spcBef>
                <a:spcPct val="0"/>
              </a:spcBef>
            </a:pPr>
            <a:r>
              <a:rPr lang="en-US" altLang="en-US" sz="800" dirty="0">
                <a:latin typeface="Arial" panose="020B0604020202020204" pitchFamily="34" charset="0"/>
              </a:rPr>
              <a:t>- Là vùng biển  tiếp liền lãnh hải Việt Nam và hợp với lãnh hải Việt Nam thành một vùng biển rộng 200 hải lí kể từ đường cơ sở </a:t>
            </a:r>
          </a:p>
          <a:p>
            <a:pPr lvl="0" eaLnBrk="1" hangingPunct="1">
              <a:lnSpc>
                <a:spcPct val="80000"/>
              </a:lnSpc>
              <a:spcBef>
                <a:spcPct val="0"/>
              </a:spcBef>
            </a:pPr>
            <a:r>
              <a:rPr lang="en-US" altLang="en-US" sz="800" dirty="0">
                <a:latin typeface="Arial" panose="020B0604020202020204" pitchFamily="34" charset="0"/>
              </a:rPr>
              <a:t>- Vùng đặc quyền kinh tế có chế độ pháp lí riêng do Công ước về Luật Biển 1982 quy định về các quyền chủ quyền và quyền tài phán của quốc gia ven biển cũng như quyền tự do của các quốc gia khác. </a:t>
            </a:r>
          </a:p>
          <a:p>
            <a:pPr lvl="0" eaLnBrk="1" hangingPunct="1">
              <a:lnSpc>
                <a:spcPct val="80000"/>
              </a:lnSpc>
              <a:spcBef>
                <a:spcPct val="0"/>
              </a:spcBef>
            </a:pPr>
            <a:r>
              <a:rPr lang="en-US" altLang="en-US" sz="800" dirty="0">
                <a:latin typeface="Arial" panose="020B0604020202020204" pitchFamily="34" charset="0"/>
              </a:rPr>
              <a:t>- Trong vùng này Nhà nước ta có chủ quyền hoàn toàn về kinh tế nhưng các nước khác có quyền được đặt ống dẫn dầu, dây cáp ngầm và tàu thuyền, nước ngoài được hưởng quyền tự do về hoạt động hàng hải và hàng không.</a:t>
            </a:r>
          </a:p>
          <a:p>
            <a:pPr lvl="0" eaLnBrk="1" hangingPunct="1">
              <a:lnSpc>
                <a:spcPct val="80000"/>
              </a:lnSpc>
              <a:spcBef>
                <a:spcPct val="0"/>
              </a:spcBef>
            </a:pPr>
            <a:r>
              <a:rPr lang="en-US" altLang="en-US" sz="800" b="1" i="1" dirty="0">
                <a:latin typeface="Arial" panose="020B0604020202020204" pitchFamily="34" charset="0"/>
              </a:rPr>
              <a:t>Thềm lục địa: </a:t>
            </a:r>
            <a:r>
              <a:rPr lang="en-US" altLang="en-US" sz="800" dirty="0">
                <a:latin typeface="Arial" panose="020B0604020202020204" pitchFamily="34" charset="0"/>
              </a:rPr>
              <a:t>Là vùng đáy biển và lòng đất dưới đáy biển nằm bên ngoài lãnh hải của quốc gia ven biển</a:t>
            </a:r>
          </a:p>
          <a:p>
            <a:pPr lvl="0" eaLnBrk="1" hangingPunct="1">
              <a:lnSpc>
                <a:spcPct val="80000"/>
              </a:lnSpc>
              <a:spcBef>
                <a:spcPct val="0"/>
              </a:spcBef>
            </a:pPr>
            <a:r>
              <a:rPr lang="en-US" altLang="en-US" sz="800" dirty="0">
                <a:latin typeface="Arial" panose="020B0604020202020204" pitchFamily="34" charset="0"/>
              </a:rPr>
              <a:t>- Chính phủ nước Cộng hòa Xã hội chủ nghĩa Việt Nam tuyên bố: “Thềm lục địa của nước Cộng hòa Xã hội chủ nghĩa Việt Nam bao gồm đáy biển và lòng đất dưới đáy biển thuộc phần kéo dài tự nhiên của lục địa Việt Nam mở rộng ra ngoài lãnh hải Việt Nam cho đến bờ ngoài của rìa lục địa; nơi nào bờ ngoài của rìa lục địa cách đường cơ sở dùng để tính chiều rộng của lãnh hải Việt Nam không đến 200 hải lí thì thềm lục địa nơi ấy mở rộng ra 200 hải lí kể từ đường cơ sở”.</a:t>
            </a:r>
          </a:p>
          <a:p>
            <a:pPr lvl="0" eaLnBrk="1" hangingPunct="1">
              <a:lnSpc>
                <a:spcPct val="80000"/>
              </a:lnSpc>
              <a:spcBef>
                <a:spcPct val="0"/>
              </a:spcBef>
            </a:pPr>
            <a:r>
              <a:rPr lang="en-US" altLang="en-US" sz="800" dirty="0">
                <a:latin typeface="Arial" panose="020B0604020202020204" pitchFamily="34" charset="0"/>
              </a:rPr>
              <a:t>Trong vùng này Nhà nước ta có chủ quyền hoàn toàn về mặt thăm dò, khai thác, bảo vệ và quản lý các tài nguyên thiên nhiên.</a:t>
            </a:r>
          </a:p>
          <a:p>
            <a:pPr lvl="0" eaLnBrk="1" hangingPunct="1">
              <a:lnSpc>
                <a:spcPct val="80000"/>
              </a:lnSpc>
              <a:spcBef>
                <a:spcPct val="0"/>
              </a:spcBef>
            </a:pPr>
            <a:endParaRPr lang="en-US" altLang="en-US" sz="800" dirty="0">
              <a:latin typeface="Arial" panose="020B0604020202020204" pitchFamily="34" charset="0"/>
            </a:endParaRPr>
          </a:p>
          <a:p>
            <a:pPr lvl="0" eaLnBrk="1" hangingPunct="1">
              <a:lnSpc>
                <a:spcPct val="80000"/>
              </a:lnSpc>
              <a:spcBef>
                <a:spcPct val="0"/>
              </a:spcBef>
            </a:pPr>
            <a:endParaRPr lang="en-US" altLang="en-US" sz="800" dirty="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a:fld id="{9A0DB2DC-4C9A-4742-B13C-FB6460FD3503}" type="slidenum">
              <a:rPr lang="en-US" altLang="en-US" sz="1200" dirty="0">
                <a:latin typeface="Arial" panose="020B0604020202020204" pitchFamily="34" charset="0"/>
              </a:rPr>
              <a:t>40</a:t>
            </a:fld>
            <a:endParaRPr lang="en-US" altLang="en-US" sz="1200" dirty="0">
              <a:latin typeface="Arial" panose="020B0604020202020204" pitchFamily="34" charset="0"/>
            </a:endParaRPr>
          </a:p>
        </p:txBody>
      </p:sp>
      <p:sp>
        <p:nvSpPr>
          <p:cNvPr id="46083" name="Rectangle 2"/>
          <p:cNvSpPr>
            <a:spLocks noGrp="1" noRot="1" noChangeAspect="1" noTextEdit="1"/>
          </p:cNvSpPr>
          <p:nvPr>
            <p:ph type="sldImg"/>
          </p:nvPr>
        </p:nvSpPr>
        <p:spPr>
          <a:ln>
            <a:solidFill>
              <a:srgbClr val="000000">
                <a:alpha val="100000"/>
              </a:srgbClr>
            </a:solidFill>
            <a:miter lim="800000"/>
          </a:ln>
        </p:spPr>
      </p:sp>
      <p:sp>
        <p:nvSpPr>
          <p:cNvPr id="46084"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r>
              <a:rPr lang="en-US" altLang="en-US" dirty="0">
                <a:latin typeface="Arial" panose="020B0604020202020204" pitchFamily="34" charset="0"/>
              </a:rPr>
              <a:t>Năm 1946, Lâm Tuân được lệnh của chính quyền Quốc Dân Đảng đưa quân ra Hoàng Sa và Trường Sa, đặt tên cho các đảo và tuyên bố chủ quyền ở 2 quần đảo này.</a:t>
            </a:r>
          </a:p>
          <a:p>
            <a:pPr lvl="0" eaLnBrk="1" hangingPunct="1">
              <a:spcBef>
                <a:spcPct val="0"/>
              </a:spcBef>
            </a:pPr>
            <a:r>
              <a:rPr lang="en-GB" altLang="en-US" dirty="0">
                <a:solidFill>
                  <a:schemeClr val="tx2"/>
                </a:solidFill>
                <a:latin typeface="Times New Roman" panose="02020603050405020304" pitchFamily="18" charset="0"/>
              </a:rPr>
              <a:t>Năm 1947, Chính quyền Trung hoa dân quốc xuất bản bản đồ “Nam hải chư đảo” và sau đó (1950), Trung cộng tái bản trên bản đồ “Trung hoa nhân dân cộng hoà phân tỉnh tinh đồ” thể hiện đường yêu sách 9 đoạn đứt khúc (gọi nôn na là đường lưỡi bò) chiếm tới 80% diện tích Biển Đông</a:t>
            </a:r>
            <a:r>
              <a:rPr lang="en-US" altLang="en-US" dirty="0">
                <a:latin typeface="Arial" panose="020B0604020202020204" pitchFamily="34" charset="0"/>
              </a:rPr>
              <a:t> </a:t>
            </a:r>
          </a:p>
          <a:p>
            <a:pPr lvl="0" eaLnBrk="1" hangingPunct="1">
              <a:spcBef>
                <a:spcPct val="0"/>
              </a:spcBef>
            </a:pPr>
            <a:r>
              <a:rPr lang="en-US" altLang="en-US" dirty="0">
                <a:latin typeface="Arial" panose="020B0604020202020204" pitchFamily="34" charset="0"/>
              </a:rPr>
              <a:t>Năm 1953,Trung Quốc bỏ 2 đoạn đánh dấu trên vịnh Bắc Bộ, còn lại 9 đoạn (đường lưỡi bò – đường chữ U).</a:t>
            </a:r>
          </a:p>
          <a:p>
            <a:pPr lvl="0" eaLnBrk="1" hangingPunct="1">
              <a:spcBef>
                <a:spcPct val="0"/>
              </a:spcBef>
            </a:pPr>
            <a:r>
              <a:rPr lang="en-US" altLang="en-US" dirty="0">
                <a:latin typeface="Arial" panose="020B0604020202020204" pitchFamily="34" charset="0"/>
              </a:rPr>
              <a:t> 7-5-2009, Trung Quốc gửi công hàm, trong đó kèm bản đồ có hình “Đường lưỡi bò” lên Liên hợp quốc đòi hỏi chủ quyền .</a:t>
            </a:r>
          </a:p>
          <a:p>
            <a:pPr lvl="0" eaLnBrk="1" hangingPunct="1">
              <a:spcBef>
                <a:spcPct val="0"/>
              </a:spcBef>
            </a:pPr>
            <a:r>
              <a:rPr lang="en-US" altLang="en-US" dirty="0">
                <a:latin typeface="Arial" panose="020B0604020202020204" pitchFamily="34" charset="0"/>
              </a:rPr>
              <a:t>Đường lưỡi bò bị tất cả các nước trong khu vực ĐNA phản đối.</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TextEdit="1"/>
          </p:cNvSpPr>
          <p:nvPr>
            <p:ph type="sldImg"/>
          </p:nvPr>
        </p:nvSpPr>
        <p:spPr>
          <a:ln>
            <a:solidFill>
              <a:srgbClr val="000000">
                <a:alpha val="100000"/>
              </a:srgbClr>
            </a:solidFill>
            <a:miter lim="800000"/>
          </a:ln>
        </p:spPr>
      </p:sp>
      <p:sp>
        <p:nvSpPr>
          <p:cNvPr id="49155"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r>
              <a:rPr lang="en-US" altLang="en-US" dirty="0">
                <a:latin typeface="Arial" panose="020B0604020202020204" pitchFamily="34" charset="0"/>
              </a:rPr>
              <a:t>- Năm 1956, Trung Quốc chiếm phần phía Đông của quần đảo Hoàng Sa. Tháng 01/1974, trong lúc quân và dân ta tập trung sức tiến hành cuộc kháng chiến chống Mỹ cứu nước, Trung Quốc đưa quân chiếm toàn bộ quần đảo Hoàng Sa của Việt Nam.</a:t>
            </a:r>
          </a:p>
          <a:p>
            <a:pPr lvl="0" eaLnBrk="1" hangingPunct="1">
              <a:spcBef>
                <a:spcPct val="0"/>
              </a:spcBef>
            </a:pPr>
            <a:r>
              <a:rPr lang="en-US" altLang="en-US" dirty="0">
                <a:latin typeface="Arial" panose="020B0604020202020204" pitchFamily="34" charset="0"/>
              </a:rPr>
              <a:t>- Tại quần đảo Trường Sa đang diễn ra tình trạng một số nước tranh chấp chủ quyền với ta. Trong đó, Philippin chiếm 8 đảo, Malaixia chiếm 5 đảo đá, Đài Loan chiếm 1 đảo, Trung Quốc chiếm 9 bãi đá ngầm, Việt Nam đang giữ 21 đảo và bãi đá ngầm.</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E2E53C4F-8DF1-4D69-A984-6A9A393B2E36}" type="slidenum">
              <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t>‹#›</a:t>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E2E53C4F-8DF1-4D69-A984-6A9A393B2E36}" type="slidenum">
              <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t>‹#›</a:t>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E2E53C4F-8DF1-4D69-A984-6A9A393B2E36}" type="slidenum">
              <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t>‹#›</a:t>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E2E53C4F-8DF1-4D69-A984-6A9A393B2E36}" type="slidenum">
              <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t>‹#›</a:t>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E2E53C4F-8DF1-4D69-A984-6A9A393B2E36}" type="slidenum">
              <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t>‹#›</a:t>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E2E53C4F-8DF1-4D69-A984-6A9A393B2E36}" type="slidenum">
              <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t>‹#›</a:t>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E2E53C4F-8DF1-4D69-A984-6A9A393B2E36}" type="slidenum">
              <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t>‹#›</a:t>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E2E53C4F-8DF1-4D69-A984-6A9A393B2E36}" type="slidenum">
              <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t>‹#›</a:t>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E2E53C4F-8DF1-4D69-A984-6A9A393B2E36}" type="slidenum">
              <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t>‹#›</a:t>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E2E53C4F-8DF1-4D69-A984-6A9A393B2E36}" type="slidenum">
              <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t>‹#›</a:t>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E2E53C4F-8DF1-4D69-A984-6A9A393B2E36}" type="slidenum">
              <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t>‹#›</a:t>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GB"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E2E53C4F-8DF1-4D69-A984-6A9A393B2E36}" type="slidenum">
              <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t>‹#›</a:t>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457200" y="274638"/>
            <a:ext cx="8229600" cy="1143000"/>
          </a:xfrm>
          <a:prstGeom prst="rect">
            <a:avLst/>
          </a:prstGeom>
          <a:noFill/>
          <a:ln w="9525">
            <a:noFill/>
          </a:ln>
        </p:spPr>
        <p:txBody>
          <a:bodyPr anchor="ctr" anchorCtr="0"/>
          <a:lstStyle/>
          <a:p>
            <a:pPr lvl="0"/>
            <a:r>
              <a:rPr lang="en-US" altLang="en-US" dirty="0"/>
              <a:t>Click to edit Master title style</a:t>
            </a:r>
          </a:p>
        </p:txBody>
      </p:sp>
      <p:sp>
        <p:nvSpPr>
          <p:cNvPr id="1027" name="Rectangle 3"/>
          <p:cNvSpPr>
            <a:spLocks noGrp="1"/>
          </p:cNvSpPr>
          <p:nvPr>
            <p:ph type="body" idx="1"/>
          </p:nvPr>
        </p:nvSpPr>
        <p:spPr>
          <a:xfrm>
            <a:off x="457200" y="1600200"/>
            <a:ext cx="8229600" cy="4525963"/>
          </a:xfrm>
          <a:prstGeom prst="rect">
            <a:avLst/>
          </a:prstGeom>
          <a:noFill/>
          <a:ln w="9525">
            <a:noFill/>
          </a:ln>
        </p:spPr>
        <p:txBody>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lstStyle>
            <a:lvl1pPr eaLnBrk="1" hangingPunct="1">
              <a:defRPr sz="1400">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lstStyle>
            <a:lvl1pPr algn="ctr" eaLnBrk="1" hangingPunct="1">
              <a:defRPr sz="1400">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lstStyle>
            <a:lvl1pPr algn="r" eaLnBrk="1" hangingPunct="1">
              <a:defRPr sz="140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E2E53C4F-8DF1-4D69-A984-6A9A393B2E36}" type="slidenum">
              <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t>‹#›</a:t>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3.jpeg"/><Relationship Id="rId7" Type="http://schemas.openxmlformats.org/officeDocument/2006/relationships/image" Target="../media/image26.jpeg"/><Relationship Id="rId2" Type="http://schemas.openxmlformats.org/officeDocument/2006/relationships/hyperlink" Target="http://images.google.com.vn/imgres?imgurl=http://www.rfi.fr/actuvi/images/113/19mjra1ixa200.jpg&amp;imgrefurl=http://www.rfi.fr/actuvi/pages/001/page_14.asp&amp;usg=__Q8KqazhlSNKfHEr290ySIwKz-bY=&amp;h=150&amp;w=200&amp;sz=27&amp;hl=vi&amp;start=16&amp;tbnid=hZp0ZyCzvw5vQM:&amp;tbnh=78&amp;tbnw=104&amp;prev=/images?q=c%C3%A1c+kho%C3%A1ng+s%E1%BA%A3n+%E1%BB%9F+th%E1%BB%81m+l%E1%BB%A5c+%C4%91%E1%BB%8Ba+v%C3%A0+%C4%91%C3%A1y+bi%E1%BB%83n+vi%E1%BB%87t+nam&amp;gbv=2&amp;hl=vi&amp;sa=G" TargetMode="External"/><Relationship Id="rId1" Type="http://schemas.openxmlformats.org/officeDocument/2006/relationships/slideLayout" Target="../slideLayouts/slideLayout2.xml"/><Relationship Id="rId6" Type="http://schemas.openxmlformats.org/officeDocument/2006/relationships/hyperlink" Target="http://images.google.com.vn/imgres?imgurl=http://biethet.com/images/27_5_2009_content/vnex_3BA10989_San-ho.jpg&amp;imgrefurl=http://www.biethet.com/tin/san-ho-o-ban-dao-son-tra-co-nguy-co-bi-huy-diet_tin156918.html&amp;usg=__9It5bdPA0ggSeax2urtt0WD54Yc=&amp;h=324&amp;w=450&amp;sz=35&amp;hl=vi&amp;start=11&amp;itbs=1&amp;tbnid=dGWGPaoqXOAFkM:&amp;tbnh=91&amp;tbnw=127&amp;prev=/images?q=khai+th%C3%A1c+h%E1%BA%A3i+s%E1%BA%A3n+bi%E1%BB%83n+%C4%91%C3%B4ng&amp;gbv=2&amp;hl=vi" TargetMode="External"/><Relationship Id="rId11" Type="http://schemas.openxmlformats.org/officeDocument/2006/relationships/image" Target="../media/image30.jpeg"/><Relationship Id="rId5" Type="http://schemas.openxmlformats.org/officeDocument/2006/relationships/image" Target="../media/image25.png"/><Relationship Id="rId10" Type="http://schemas.openxmlformats.org/officeDocument/2006/relationships/image" Target="../media/image29.jpeg"/><Relationship Id="rId4" Type="http://schemas.openxmlformats.org/officeDocument/2006/relationships/image" Target="../media/image24.GIF"/><Relationship Id="rId9"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10" Type="http://schemas.openxmlformats.org/officeDocument/2006/relationships/image" Target="../media/image50.jpeg"/><Relationship Id="rId4" Type="http://schemas.openxmlformats.org/officeDocument/2006/relationships/image" Target="../media/image44.jpeg"/><Relationship Id="rId9"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3.xml.rels><?xml version="1.0" encoding="UTF-8" standalone="yes"?>
<Relationships xmlns="http://schemas.openxmlformats.org/package/2006/relationships"><Relationship Id="rId3" Type="http://schemas.openxmlformats.org/officeDocument/2006/relationships/audio" Target="file:///G:\Ch&#250;t%20Thu%20T&#236;nh%20Cho%20Ngu-i%20L&#237;nh%20Bi-n%20-%20&#208;&#244;ng%20Qu&#226;n_Trung%20H-u%20-%20Nh-c%20c&#225;ch%20m-ng.mp3" TargetMode="External"/><Relationship Id="rId2" Type="http://schemas.microsoft.com/office/2007/relationships/media" Target="file:///G:\Ch&#250;t%20Thu%20T&#236;nh%20Cho%20Ngu-i%20L&#237;nh%20Bi-n%20-%20&#208;&#244;ng%20Qu&#226;n_Trung%20H-u%20-%20Nh-c%20c&#225;ch%20m-ng.mp3" TargetMode="External"/><Relationship Id="rId1" Type="http://schemas.openxmlformats.org/officeDocument/2006/relationships/audio" Target="../media/audio1.wav"/><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67.jpeg"/><Relationship Id="rId3" Type="http://schemas.openxmlformats.org/officeDocument/2006/relationships/tags" Target="../tags/tag4.xml"/><Relationship Id="rId7" Type="http://schemas.openxmlformats.org/officeDocument/2006/relationships/hyperlink" Target="http://images.google.com.vn/imgres?imgurl=http://www.khoahoc.com.vn/photos/Image/2007/05/09/O_nhiem.jpg&amp;imgrefurl=http://www.khoahoc.com.vn/timkiem/b%E1%BA%A3o+v%E1%BB%87+m%C3%B4i+tr%C6%B0%E1%BB%9Dng/index.aspx&amp;usg=__I3J7EEm9Qc2t4yXnPQDF3_u2o40=&amp;h=304&amp;w=404&amp;sz=30&amp;hl=vi&amp;start=7&amp;tbnid=EVQNZbttBH2iIM:&amp;tbnh=93&amp;tbnw=124&amp;prev=/images?q=%C3%94+Nhi%E1%BB%85m+m%C3%B4i+tr%C6%B0%E1%BB%9Dng+bi%E1%BB%83n+Vi%E1%BB%87t+Nam&amp;gbv=2&amp;hl=vi&amp;sa=X" TargetMode="External"/><Relationship Id="rId12" Type="http://schemas.openxmlformats.org/officeDocument/2006/relationships/image" Target="../media/image66.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62.jpeg"/><Relationship Id="rId11" Type="http://schemas.openxmlformats.org/officeDocument/2006/relationships/image" Target="../media/image65.jpeg"/><Relationship Id="rId5" Type="http://schemas.openxmlformats.org/officeDocument/2006/relationships/slideLayout" Target="../slideLayouts/slideLayout2.xml"/><Relationship Id="rId10" Type="http://schemas.openxmlformats.org/officeDocument/2006/relationships/hyperlink" Target="http://images.google.com.vn/imgres?imgurl=http://www.khoahoc.com.vn/photos/image/2009/11/09/pollution.jpg&amp;imgrefurl=http://www.khoahoc.com.vn/timkiem/%C3%B4+nhi%E1%BB%85m/index.aspx&amp;usg=__JrAbprifTr-I4JtsRlEtbaBPmAw=&amp;h=300&amp;w=450&amp;sz=104&amp;hl=vi&amp;start=40&amp;tbnid=txEGPOVjmxrOVM:&amp;tbnh=85&amp;tbnw=127&amp;prev=/images?q=%C3%94+Nhi%E1%BB%85m+m%C3%B4i+tr%C6%B0%E1%BB%9Dng+bi%E1%BB%83n+Vi%E1%BB%87t+Nam&amp;gbv=2&amp;ndsp=20&amp;hl=vi&amp;sa=N&amp;start=20" TargetMode="External"/><Relationship Id="rId4" Type="http://schemas.openxmlformats.org/officeDocument/2006/relationships/tags" Target="../tags/tag5.xml"/><Relationship Id="rId9" Type="http://schemas.openxmlformats.org/officeDocument/2006/relationships/image" Target="../media/image64.jpeg"/></Relationships>
</file>

<file path=ppt/slides/_rels/slide3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NULL"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EJ1450"/>
          <p:cNvPicPr>
            <a:picLocks noChangeAspect="1"/>
          </p:cNvPicPr>
          <p:nvPr/>
        </p:nvPicPr>
        <p:blipFill>
          <a:blip r:embed="rId2"/>
          <a:stretch>
            <a:fillRect/>
          </a:stretch>
        </p:blipFill>
        <p:spPr>
          <a:xfrm>
            <a:off x="0" y="0"/>
            <a:ext cx="9144000" cy="6858000"/>
          </a:xfrm>
          <a:prstGeom prst="rect">
            <a:avLst/>
          </a:prstGeom>
          <a:noFill/>
          <a:ln w="9525">
            <a:noFill/>
          </a:ln>
        </p:spPr>
      </p:pic>
      <p:sp>
        <p:nvSpPr>
          <p:cNvPr id="3075" name="WordArt 6"/>
          <p:cNvSpPr>
            <a:spLocks noTextEdit="1"/>
          </p:cNvSpPr>
          <p:nvPr/>
        </p:nvSpPr>
        <p:spPr>
          <a:xfrm>
            <a:off x="1524000" y="2895600"/>
            <a:ext cx="5410200" cy="1295400"/>
          </a:xfrm>
          <a:prstGeom prst="rect">
            <a:avLst/>
          </a:prstGeom>
        </p:spPr>
        <p:txBody>
          <a:bodyPr wrap="none" fromWordArt="1">
            <a:prstTxWarp prst="textPlain">
              <a:avLst>
                <a:gd name="adj" fmla="val 50000"/>
              </a:avLst>
            </a:prstTxWarp>
            <a:normAutofit/>
          </a:bodyPr>
          <a:lstStyle/>
          <a:p>
            <a:pPr algn="ctr"/>
            <a:r>
              <a:rPr lang="en-US" sz="3600" b="1" i="1">
                <a:ln w="9525" cap="flat" cmpd="sng">
                  <a:solidFill>
                    <a:srgbClr val="0000FF"/>
                  </a:solidFill>
                  <a:prstDash val="solid"/>
                  <a:headEnd type="none" w="med" len="med"/>
                  <a:tailEnd type="none" w="med" len="med"/>
                </a:ln>
                <a:solidFill>
                  <a:srgbClr val="0000FF"/>
                </a:solidFill>
                <a:effectLst>
                  <a:outerShdw dist="563972" dir="14049740" sx="125000" sy="125000" algn="tl" rotWithShape="0">
                    <a:srgbClr val="C7DFD3">
                      <a:alpha val="79999"/>
                    </a:srgbClr>
                  </a:outerShdw>
                </a:effectLst>
                <a:latin typeface="Times New Roman" panose="02020603050405020304" pitchFamily="18" charset="0"/>
                <a:ea typeface="Times New Roman" panose="02020603050405020304" pitchFamily="18" charset="0"/>
              </a:rPr>
              <a:t> Địa lí 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circle(in)">
                                      <p:cBhvr>
                                        <p:cTn id="7" dur="1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4"/>
          <p:cNvSpPr txBox="1"/>
          <p:nvPr/>
        </p:nvSpPr>
        <p:spPr>
          <a:xfrm>
            <a:off x="990600" y="533400"/>
            <a:ext cx="5172075" cy="42989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en-US" altLang="en-US" sz="2200" b="1" u="sng" dirty="0">
                <a:solidFill>
                  <a:srgbClr val="C00000"/>
                </a:solidFill>
                <a:latin typeface="Times New Roman" panose="02020603050405020304" pitchFamily="18" charset="0"/>
                <a:cs typeface="Times New Roman" panose="02020603050405020304" pitchFamily="18" charset="0"/>
              </a:rPr>
              <a:t>b.Đặc điểm khí hậu v</a:t>
            </a:r>
            <a:r>
              <a:rPr lang="en-US" altLang="en-US" sz="2200" b="1" u="sng" dirty="0">
                <a:solidFill>
                  <a:srgbClr val="C00000"/>
                </a:solidFill>
                <a:latin typeface="Times New Roman" panose="02020603050405020304" pitchFamily="18" charset="0"/>
                <a:ea typeface="Times New Roman" panose="02020603050405020304" pitchFamily="18" charset="0"/>
              </a:rPr>
              <a:t>à</a:t>
            </a:r>
            <a:r>
              <a:rPr lang="en-US" altLang="en-US" sz="2200" b="1" u="sng" dirty="0">
                <a:solidFill>
                  <a:srgbClr val="C00000"/>
                </a:solidFill>
                <a:latin typeface="Times New Roman" panose="02020603050405020304" pitchFamily="18" charset="0"/>
                <a:cs typeface="Times New Roman" panose="02020603050405020304" pitchFamily="18" charset="0"/>
              </a:rPr>
              <a:t> hải văn của biển</a:t>
            </a:r>
            <a:endParaRPr lang="en-US" altLang="en-US" sz="2200" b="1" u="sng" dirty="0">
              <a:solidFill>
                <a:srgbClr val="C00000"/>
              </a:solidFill>
              <a:latin typeface="Times New Roman" panose="02020603050405020304" pitchFamily="18" charset="0"/>
              <a:ea typeface="Times New Roman" panose="02020603050405020304"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4730" y="6111240"/>
            <a:ext cx="847725" cy="74676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4950" y="927735"/>
            <a:ext cx="5099050" cy="5854065"/>
          </a:xfrm>
          <a:prstGeom prst="rect">
            <a:avLst/>
          </a:prstGeom>
        </p:spPr>
      </p:pic>
      <p:sp>
        <p:nvSpPr>
          <p:cNvPr id="9" name="Rectangle 10"/>
          <p:cNvSpPr/>
          <p:nvPr/>
        </p:nvSpPr>
        <p:spPr>
          <a:xfrm>
            <a:off x="4191000" y="6324600"/>
            <a:ext cx="4780915" cy="27368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smtClean="0">
                <a:solidFill>
                  <a:schemeClr val="tx1"/>
                </a:solidFill>
                <a:latin typeface="Times New Roman" panose="02020603050405020304" pitchFamily="18" charset="0"/>
                <a:cs typeface="Times New Roman" panose="02020603050405020304" pitchFamily="18" charset="0"/>
              </a:rPr>
              <a:t>Hình</a:t>
            </a:r>
            <a:r>
              <a:rPr lang="en-US" sz="1800" b="1" dirty="0" smtClean="0">
                <a:solidFill>
                  <a:schemeClr val="tx1"/>
                </a:solidFill>
                <a:latin typeface="Times New Roman" panose="02020603050405020304" pitchFamily="18" charset="0"/>
                <a:cs typeface="Times New Roman" panose="02020603050405020304" pitchFamily="18" charset="0"/>
              </a:rPr>
              <a:t> 24.1: </a:t>
            </a:r>
            <a:r>
              <a:rPr lang="en-US" sz="1800" b="1" dirty="0" err="1" smtClean="0">
                <a:solidFill>
                  <a:schemeClr val="tx1"/>
                </a:solidFill>
                <a:latin typeface="Times New Roman" panose="02020603050405020304" pitchFamily="18" charset="0"/>
                <a:cs typeface="Times New Roman" panose="02020603050405020304" pitchFamily="18" charset="0"/>
              </a:rPr>
              <a:t>Lược</a:t>
            </a:r>
            <a:r>
              <a:rPr lang="en-US" sz="1800" b="1" dirty="0" smtClean="0">
                <a:solidFill>
                  <a:schemeClr val="tx1"/>
                </a:solidFill>
                <a:latin typeface="Times New Roman" panose="02020603050405020304" pitchFamily="18" charset="0"/>
                <a:cs typeface="Times New Roman" panose="02020603050405020304" pitchFamily="18" charset="0"/>
              </a:rPr>
              <a:t> </a:t>
            </a:r>
            <a:r>
              <a:rPr lang="en-US" sz="1800" b="1" dirty="0" err="1" smtClean="0">
                <a:solidFill>
                  <a:schemeClr val="tx1"/>
                </a:solidFill>
                <a:latin typeface="Times New Roman" panose="02020603050405020304" pitchFamily="18" charset="0"/>
                <a:cs typeface="Times New Roman" panose="02020603050405020304" pitchFamily="18" charset="0"/>
              </a:rPr>
              <a:t>đồ</a:t>
            </a:r>
            <a:r>
              <a:rPr lang="en-US" sz="1800" b="1" dirty="0" smtClean="0">
                <a:solidFill>
                  <a:schemeClr val="tx1"/>
                </a:solidFill>
                <a:latin typeface="Times New Roman" panose="02020603050405020304" pitchFamily="18" charset="0"/>
                <a:cs typeface="Times New Roman" panose="02020603050405020304" pitchFamily="18" charset="0"/>
              </a:rPr>
              <a:t> </a:t>
            </a:r>
            <a:r>
              <a:rPr lang="en-US" sz="1800" b="1" dirty="0" err="1" smtClean="0">
                <a:solidFill>
                  <a:schemeClr val="tx1"/>
                </a:solidFill>
                <a:latin typeface="Times New Roman" panose="02020603050405020304" pitchFamily="18" charset="0"/>
                <a:cs typeface="Times New Roman" panose="02020603050405020304" pitchFamily="18" charset="0"/>
              </a:rPr>
              <a:t>khu</a:t>
            </a:r>
            <a:r>
              <a:rPr lang="en-US" sz="1800" b="1" dirty="0" smtClean="0">
                <a:solidFill>
                  <a:schemeClr val="tx1"/>
                </a:solidFill>
                <a:latin typeface="Times New Roman" panose="02020603050405020304" pitchFamily="18" charset="0"/>
                <a:cs typeface="Times New Roman" panose="02020603050405020304" pitchFamily="18" charset="0"/>
              </a:rPr>
              <a:t> </a:t>
            </a:r>
            <a:r>
              <a:rPr lang="en-US" sz="1800" b="1" dirty="0" err="1" smtClean="0">
                <a:solidFill>
                  <a:schemeClr val="tx1"/>
                </a:solidFill>
                <a:latin typeface="Times New Roman" panose="02020603050405020304" pitchFamily="18" charset="0"/>
                <a:cs typeface="Times New Roman" panose="02020603050405020304" pitchFamily="18" charset="0"/>
              </a:rPr>
              <a:t>vực</a:t>
            </a:r>
            <a:r>
              <a:rPr lang="en-US" sz="1800" b="1" dirty="0" smtClean="0">
                <a:solidFill>
                  <a:schemeClr val="tx1"/>
                </a:solidFill>
                <a:latin typeface="Times New Roman" panose="02020603050405020304" pitchFamily="18" charset="0"/>
                <a:cs typeface="Times New Roman" panose="02020603050405020304" pitchFamily="18" charset="0"/>
              </a:rPr>
              <a:t> </a:t>
            </a:r>
            <a:r>
              <a:rPr lang="en-US" sz="1800" b="1" dirty="0" err="1" smtClean="0">
                <a:solidFill>
                  <a:schemeClr val="tx1"/>
                </a:solidFill>
                <a:latin typeface="Times New Roman" panose="02020603050405020304" pitchFamily="18" charset="0"/>
                <a:cs typeface="Times New Roman" panose="02020603050405020304" pitchFamily="18" charset="0"/>
              </a:rPr>
              <a:t>Biển</a:t>
            </a:r>
            <a:r>
              <a:rPr lang="en-US" sz="1800" b="1" dirty="0" smtClean="0">
                <a:solidFill>
                  <a:schemeClr val="tx1"/>
                </a:solidFill>
                <a:latin typeface="Times New Roman" panose="02020603050405020304" pitchFamily="18" charset="0"/>
                <a:cs typeface="Times New Roman" panose="02020603050405020304" pitchFamily="18" charset="0"/>
              </a:rPr>
              <a:t> </a:t>
            </a:r>
            <a:r>
              <a:rPr lang="en-US" sz="1800" b="1" dirty="0" err="1" smtClean="0">
                <a:solidFill>
                  <a:schemeClr val="tx1"/>
                </a:solidFill>
                <a:latin typeface="Times New Roman" panose="02020603050405020304" pitchFamily="18" charset="0"/>
                <a:cs typeface="Times New Roman" panose="02020603050405020304" pitchFamily="18" charset="0"/>
              </a:rPr>
              <a:t>Đông</a:t>
            </a:r>
          </a:p>
        </p:txBody>
      </p:sp>
      <p:sp>
        <p:nvSpPr>
          <p:cNvPr id="12" name="Cloud Callout 11"/>
          <p:cNvSpPr/>
          <p:nvPr/>
        </p:nvSpPr>
        <p:spPr>
          <a:xfrm>
            <a:off x="262255" y="1547495"/>
            <a:ext cx="3651885" cy="4626610"/>
          </a:xfrm>
          <a:prstGeom prst="cloudCallou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i="1" dirty="0" err="1" smtClean="0">
                <a:solidFill>
                  <a:schemeClr val="accent5">
                    <a:lumMod val="25000"/>
                  </a:schemeClr>
                </a:solidFill>
                <a:latin typeface="Arial" panose="020B0604020202020204" pitchFamily="34" charset="0"/>
                <a:cs typeface="Arial" panose="020B0604020202020204" pitchFamily="34" charset="0"/>
              </a:rPr>
              <a:t>Dựa</a:t>
            </a:r>
            <a:r>
              <a:rPr lang="en-US" sz="2600" i="1" dirty="0" smtClean="0">
                <a:solidFill>
                  <a:schemeClr val="accent5">
                    <a:lumMod val="25000"/>
                  </a:schemeClr>
                </a:solidFill>
                <a:latin typeface="Arial" panose="020B0604020202020204" pitchFamily="34" charset="0"/>
                <a:cs typeface="Arial" panose="020B0604020202020204" pitchFamily="34" charset="0"/>
              </a:rPr>
              <a:t> </a:t>
            </a:r>
            <a:r>
              <a:rPr lang="en-US" sz="2600" i="1" dirty="0" err="1" smtClean="0">
                <a:solidFill>
                  <a:schemeClr val="accent5">
                    <a:lumMod val="25000"/>
                  </a:schemeClr>
                </a:solidFill>
                <a:latin typeface="Arial" panose="020B0604020202020204" pitchFamily="34" charset="0"/>
                <a:cs typeface="Arial" panose="020B0604020202020204" pitchFamily="34" charset="0"/>
              </a:rPr>
              <a:t>vào</a:t>
            </a:r>
            <a:r>
              <a:rPr lang="en-US" sz="2600" i="1" dirty="0" smtClean="0">
                <a:solidFill>
                  <a:schemeClr val="accent5">
                    <a:lumMod val="25000"/>
                  </a:schemeClr>
                </a:solidFill>
                <a:latin typeface="Arial" panose="020B0604020202020204" pitchFamily="34" charset="0"/>
                <a:cs typeface="Arial" panose="020B0604020202020204" pitchFamily="34" charset="0"/>
              </a:rPr>
              <a:t> </a:t>
            </a:r>
            <a:r>
              <a:rPr lang="en-US" sz="2600" i="1" dirty="0" err="1" smtClean="0">
                <a:solidFill>
                  <a:schemeClr val="accent5">
                    <a:lumMod val="25000"/>
                  </a:schemeClr>
                </a:solidFill>
                <a:latin typeface="Arial" panose="020B0604020202020204" pitchFamily="34" charset="0"/>
                <a:cs typeface="Arial" panose="020B0604020202020204" pitchFamily="34" charset="0"/>
              </a:rPr>
              <a:t>kiến</a:t>
            </a:r>
            <a:r>
              <a:rPr lang="en-US" sz="2600" i="1" dirty="0" smtClean="0">
                <a:solidFill>
                  <a:schemeClr val="accent5">
                    <a:lumMod val="25000"/>
                  </a:schemeClr>
                </a:solidFill>
                <a:latin typeface="Arial" panose="020B0604020202020204" pitchFamily="34" charset="0"/>
                <a:cs typeface="Arial" panose="020B0604020202020204" pitchFamily="34" charset="0"/>
              </a:rPr>
              <a:t> </a:t>
            </a:r>
            <a:r>
              <a:rPr lang="en-US" sz="2600" i="1" dirty="0" err="1" smtClean="0">
                <a:solidFill>
                  <a:schemeClr val="accent5">
                    <a:lumMod val="25000"/>
                  </a:schemeClr>
                </a:solidFill>
                <a:latin typeface="Arial" panose="020B0604020202020204" pitchFamily="34" charset="0"/>
                <a:cs typeface="Arial" panose="020B0604020202020204" pitchFamily="34" charset="0"/>
              </a:rPr>
              <a:t>thức</a:t>
            </a:r>
            <a:r>
              <a:rPr lang="en-US" sz="2600" i="1" dirty="0" smtClean="0">
                <a:solidFill>
                  <a:schemeClr val="accent5">
                    <a:lumMod val="25000"/>
                  </a:schemeClr>
                </a:solidFill>
                <a:latin typeface="Arial" panose="020B0604020202020204" pitchFamily="34" charset="0"/>
                <a:cs typeface="Arial" panose="020B0604020202020204" pitchFamily="34" charset="0"/>
              </a:rPr>
              <a:t> SGK, em </a:t>
            </a:r>
            <a:r>
              <a:rPr lang="en-US" sz="2600" i="1" dirty="0" err="1" smtClean="0">
                <a:solidFill>
                  <a:schemeClr val="accent5">
                    <a:lumMod val="25000"/>
                  </a:schemeClr>
                </a:solidFill>
                <a:latin typeface="Arial" panose="020B0604020202020204" pitchFamily="34" charset="0"/>
                <a:cs typeface="Arial" panose="020B0604020202020204" pitchFamily="34" charset="0"/>
              </a:rPr>
              <a:t>hãy</a:t>
            </a:r>
            <a:r>
              <a:rPr lang="en-US" sz="2600" i="1" dirty="0" smtClean="0">
                <a:solidFill>
                  <a:schemeClr val="accent5">
                    <a:lumMod val="25000"/>
                  </a:schemeClr>
                </a:solidFill>
                <a:latin typeface="Arial" panose="020B0604020202020204" pitchFamily="34" charset="0"/>
                <a:cs typeface="Arial" panose="020B0604020202020204" pitchFamily="34" charset="0"/>
              </a:rPr>
              <a:t> </a:t>
            </a:r>
            <a:r>
              <a:rPr lang="en-US" sz="2600" i="1" dirty="0" err="1" smtClean="0">
                <a:solidFill>
                  <a:schemeClr val="accent5">
                    <a:lumMod val="25000"/>
                  </a:schemeClr>
                </a:solidFill>
                <a:latin typeface="Arial" panose="020B0604020202020204" pitchFamily="34" charset="0"/>
                <a:cs typeface="Arial" panose="020B0604020202020204" pitchFamily="34" charset="0"/>
              </a:rPr>
              <a:t>cho</a:t>
            </a:r>
            <a:r>
              <a:rPr lang="en-US" sz="2600" i="1" dirty="0" smtClean="0">
                <a:solidFill>
                  <a:schemeClr val="accent5">
                    <a:lumMod val="25000"/>
                  </a:schemeClr>
                </a:solidFill>
                <a:latin typeface="Arial" panose="020B0604020202020204" pitchFamily="34" charset="0"/>
                <a:cs typeface="Arial" panose="020B0604020202020204" pitchFamily="34" charset="0"/>
              </a:rPr>
              <a:t> </a:t>
            </a:r>
            <a:r>
              <a:rPr lang="en-US" sz="2600" i="1" dirty="0" err="1" smtClean="0">
                <a:solidFill>
                  <a:schemeClr val="accent5">
                    <a:lumMod val="25000"/>
                  </a:schemeClr>
                </a:solidFill>
                <a:latin typeface="Arial" panose="020B0604020202020204" pitchFamily="34" charset="0"/>
                <a:cs typeface="Arial" panose="020B0604020202020204" pitchFamily="34" charset="0"/>
              </a:rPr>
              <a:t>biết</a:t>
            </a:r>
            <a:r>
              <a:rPr lang="en-US" sz="2600" i="1" dirty="0" smtClean="0">
                <a:solidFill>
                  <a:schemeClr val="accent5">
                    <a:lumMod val="25000"/>
                  </a:schemeClr>
                </a:solidFill>
                <a:latin typeface="Arial" panose="020B0604020202020204" pitchFamily="34" charset="0"/>
                <a:cs typeface="Arial" panose="020B0604020202020204" pitchFamily="34" charset="0"/>
              </a:rPr>
              <a:t> </a:t>
            </a:r>
            <a:r>
              <a:rPr lang="en-US" sz="2600" i="1" dirty="0" err="1" smtClean="0">
                <a:solidFill>
                  <a:schemeClr val="accent5">
                    <a:lumMod val="25000"/>
                  </a:schemeClr>
                </a:solidFill>
                <a:latin typeface="Arial" panose="020B0604020202020204" pitchFamily="34" charset="0"/>
                <a:cs typeface="Arial" panose="020B0604020202020204" pitchFamily="34" charset="0"/>
              </a:rPr>
              <a:t>Biển</a:t>
            </a:r>
            <a:r>
              <a:rPr lang="en-US" sz="2600" i="1" dirty="0" smtClean="0">
                <a:solidFill>
                  <a:schemeClr val="accent5">
                    <a:lumMod val="25000"/>
                  </a:schemeClr>
                </a:solidFill>
                <a:latin typeface="Arial" panose="020B0604020202020204" pitchFamily="34" charset="0"/>
                <a:cs typeface="Arial" panose="020B0604020202020204" pitchFamily="34" charset="0"/>
              </a:rPr>
              <a:t> </a:t>
            </a:r>
            <a:r>
              <a:rPr lang="en-US" sz="2600" i="1" dirty="0" err="1" smtClean="0">
                <a:solidFill>
                  <a:schemeClr val="accent5">
                    <a:lumMod val="25000"/>
                  </a:schemeClr>
                </a:solidFill>
                <a:latin typeface="Arial" panose="020B0604020202020204" pitchFamily="34" charset="0"/>
                <a:cs typeface="Arial" panose="020B0604020202020204" pitchFamily="34" charset="0"/>
              </a:rPr>
              <a:t>Đông</a:t>
            </a:r>
            <a:r>
              <a:rPr lang="en-US" sz="2600" i="1" dirty="0" smtClean="0">
                <a:solidFill>
                  <a:schemeClr val="accent5">
                    <a:lumMod val="25000"/>
                  </a:schemeClr>
                </a:solidFill>
                <a:latin typeface="Arial" panose="020B0604020202020204" pitchFamily="34" charset="0"/>
                <a:cs typeface="Arial" panose="020B0604020202020204" pitchFamily="34" charset="0"/>
              </a:rPr>
              <a:t> </a:t>
            </a:r>
            <a:r>
              <a:rPr lang="en-US" sz="2600" i="1" dirty="0" err="1" smtClean="0">
                <a:solidFill>
                  <a:schemeClr val="accent5">
                    <a:lumMod val="25000"/>
                  </a:schemeClr>
                </a:solidFill>
                <a:latin typeface="Arial" panose="020B0604020202020204" pitchFamily="34" charset="0"/>
                <a:cs typeface="Arial" panose="020B0604020202020204" pitchFamily="34" charset="0"/>
              </a:rPr>
              <a:t>có</a:t>
            </a:r>
            <a:r>
              <a:rPr lang="en-US" sz="2600" i="1" dirty="0" smtClean="0">
                <a:solidFill>
                  <a:schemeClr val="accent5">
                    <a:lumMod val="25000"/>
                  </a:schemeClr>
                </a:solidFill>
                <a:latin typeface="Arial" panose="020B0604020202020204" pitchFamily="34" charset="0"/>
                <a:cs typeface="Arial" panose="020B0604020202020204" pitchFamily="34" charset="0"/>
              </a:rPr>
              <a:t> </a:t>
            </a:r>
            <a:r>
              <a:rPr lang="en-US" sz="2600" i="1" dirty="0" err="1" smtClean="0">
                <a:solidFill>
                  <a:schemeClr val="accent5">
                    <a:lumMod val="25000"/>
                  </a:schemeClr>
                </a:solidFill>
                <a:latin typeface="Arial" panose="020B0604020202020204" pitchFamily="34" charset="0"/>
                <a:cs typeface="Arial" panose="020B0604020202020204" pitchFamily="34" charset="0"/>
              </a:rPr>
              <a:t>mấy</a:t>
            </a:r>
            <a:r>
              <a:rPr lang="en-US" sz="2600" i="1" dirty="0" smtClean="0">
                <a:solidFill>
                  <a:schemeClr val="accent5">
                    <a:lumMod val="25000"/>
                  </a:schemeClr>
                </a:solidFill>
                <a:latin typeface="Arial" panose="020B0604020202020204" pitchFamily="34" charset="0"/>
                <a:cs typeface="Arial" panose="020B0604020202020204" pitchFamily="34" charset="0"/>
              </a:rPr>
              <a:t> </a:t>
            </a:r>
            <a:r>
              <a:rPr lang="en-US" sz="2600" i="1" dirty="0" err="1" smtClean="0">
                <a:solidFill>
                  <a:schemeClr val="accent5">
                    <a:lumMod val="25000"/>
                  </a:schemeClr>
                </a:solidFill>
                <a:latin typeface="Arial" panose="020B0604020202020204" pitchFamily="34" charset="0"/>
                <a:cs typeface="Arial" panose="020B0604020202020204" pitchFamily="34" charset="0"/>
              </a:rPr>
              <a:t>mùa</a:t>
            </a:r>
            <a:r>
              <a:rPr lang="en-US" sz="2600" i="1" dirty="0" smtClean="0">
                <a:solidFill>
                  <a:schemeClr val="accent5">
                    <a:lumMod val="25000"/>
                  </a:schemeClr>
                </a:solidFill>
                <a:latin typeface="Arial" panose="020B0604020202020204" pitchFamily="34" charset="0"/>
                <a:cs typeface="Arial" panose="020B0604020202020204" pitchFamily="34" charset="0"/>
              </a:rPr>
              <a:t> </a:t>
            </a:r>
            <a:r>
              <a:rPr lang="en-US" sz="2600" i="1" dirty="0" err="1" smtClean="0">
                <a:solidFill>
                  <a:schemeClr val="accent5">
                    <a:lumMod val="25000"/>
                  </a:schemeClr>
                </a:solidFill>
                <a:latin typeface="Arial" panose="020B0604020202020204" pitchFamily="34" charset="0"/>
                <a:cs typeface="Arial" panose="020B0604020202020204" pitchFamily="34" charset="0"/>
              </a:rPr>
              <a:t>gió</a:t>
            </a:r>
            <a:r>
              <a:rPr lang="en-US" sz="2600" i="1" dirty="0" smtClean="0">
                <a:solidFill>
                  <a:schemeClr val="accent5">
                    <a:lumMod val="25000"/>
                  </a:schemeClr>
                </a:solidFill>
                <a:latin typeface="Arial" panose="020B0604020202020204" pitchFamily="34" charset="0"/>
                <a:cs typeface="Arial" panose="020B0604020202020204" pitchFamily="34" charset="0"/>
              </a:rPr>
              <a:t> </a:t>
            </a:r>
            <a:r>
              <a:rPr lang="en-US" sz="2600" i="1" dirty="0" err="1" smtClean="0">
                <a:solidFill>
                  <a:schemeClr val="accent5">
                    <a:lumMod val="25000"/>
                  </a:schemeClr>
                </a:solidFill>
                <a:latin typeface="Arial" panose="020B0604020202020204" pitchFamily="34" charset="0"/>
                <a:cs typeface="Arial" panose="020B0604020202020204" pitchFamily="34" charset="0"/>
              </a:rPr>
              <a:t>chính</a:t>
            </a:r>
            <a:r>
              <a:rPr lang="en-US" sz="2600" i="1" dirty="0">
                <a:solidFill>
                  <a:schemeClr val="accent5">
                    <a:lumMod val="25000"/>
                  </a:schemeClr>
                </a:solidFill>
                <a:latin typeface="Arial" panose="020B0604020202020204" pitchFamily="34" charset="0"/>
                <a:cs typeface="Arial" panose="020B0604020202020204" pitchFamily="34" charset="0"/>
              </a:rPr>
              <a:t> </a:t>
            </a:r>
            <a:r>
              <a:rPr lang="en-US" sz="2600" i="1" dirty="0" smtClean="0">
                <a:solidFill>
                  <a:schemeClr val="accent5">
                    <a:lumMod val="25000"/>
                  </a:schemeClr>
                </a:solidFill>
                <a:latin typeface="Arial" panose="020B0604020202020204" pitchFamily="34" charset="0"/>
                <a:cs typeface="Arial" panose="020B0604020202020204" pitchFamily="34" charset="0"/>
              </a:rPr>
              <a:t>- </a:t>
            </a:r>
            <a:r>
              <a:rPr lang="en-US" sz="2600" i="1" dirty="0" err="1" smtClean="0">
                <a:solidFill>
                  <a:schemeClr val="accent5">
                    <a:lumMod val="25000"/>
                  </a:schemeClr>
                </a:solidFill>
                <a:latin typeface="Arial" panose="020B0604020202020204" pitchFamily="34" charset="0"/>
                <a:cs typeface="Arial" panose="020B0604020202020204" pitchFamily="34" charset="0"/>
              </a:rPr>
              <a:t>hướng</a:t>
            </a:r>
            <a:r>
              <a:rPr lang="en-US" sz="2600" i="1" dirty="0" smtClean="0">
                <a:solidFill>
                  <a:schemeClr val="accent5">
                    <a:lumMod val="25000"/>
                  </a:schemeClr>
                </a:solidFill>
                <a:latin typeface="Arial" panose="020B0604020202020204" pitchFamily="34" charset="0"/>
                <a:cs typeface="Arial" panose="020B0604020202020204" pitchFamily="34" charset="0"/>
              </a:rPr>
              <a:t> </a:t>
            </a:r>
            <a:r>
              <a:rPr lang="en-US" sz="2600" i="1" dirty="0" err="1" smtClean="0">
                <a:solidFill>
                  <a:schemeClr val="accent5">
                    <a:lumMod val="25000"/>
                  </a:schemeClr>
                </a:solidFill>
                <a:latin typeface="Arial" panose="020B0604020202020204" pitchFamily="34" charset="0"/>
                <a:cs typeface="Arial" panose="020B0604020202020204" pitchFamily="34" charset="0"/>
              </a:rPr>
              <a:t>thổi</a:t>
            </a:r>
            <a:r>
              <a:rPr lang="en-US" sz="2600" i="1" dirty="0" smtClean="0">
                <a:solidFill>
                  <a:schemeClr val="accent5">
                    <a:lumMod val="25000"/>
                  </a:schemeClr>
                </a:solidFill>
                <a:latin typeface="Arial" panose="020B0604020202020204" pitchFamily="34" charset="0"/>
                <a:cs typeface="Arial" panose="020B0604020202020204" pitchFamily="34" charset="0"/>
              </a:rPr>
              <a:t> </a:t>
            </a:r>
            <a:r>
              <a:rPr lang="en-US" sz="2600" i="1" dirty="0" err="1" smtClean="0">
                <a:solidFill>
                  <a:schemeClr val="accent5">
                    <a:lumMod val="25000"/>
                  </a:schemeClr>
                </a:solidFill>
                <a:latin typeface="Arial" panose="020B0604020202020204" pitchFamily="34" charset="0"/>
                <a:cs typeface="Arial" panose="020B0604020202020204" pitchFamily="34" charset="0"/>
              </a:rPr>
              <a:t>và</a:t>
            </a:r>
            <a:r>
              <a:rPr lang="en-US" sz="2600" i="1" dirty="0" smtClean="0">
                <a:solidFill>
                  <a:schemeClr val="accent5">
                    <a:lumMod val="25000"/>
                  </a:schemeClr>
                </a:solidFill>
                <a:latin typeface="Arial" panose="020B0604020202020204" pitchFamily="34" charset="0"/>
                <a:cs typeface="Arial" panose="020B0604020202020204" pitchFamily="34" charset="0"/>
              </a:rPr>
              <a:t> </a:t>
            </a:r>
            <a:r>
              <a:rPr lang="en-US" sz="2600" i="1" dirty="0" err="1" smtClean="0">
                <a:solidFill>
                  <a:schemeClr val="accent5">
                    <a:lumMod val="25000"/>
                  </a:schemeClr>
                </a:solidFill>
                <a:latin typeface="Arial" panose="020B0604020202020204" pitchFamily="34" charset="0"/>
                <a:cs typeface="Arial" panose="020B0604020202020204" pitchFamily="34" charset="0"/>
              </a:rPr>
              <a:t>thời</a:t>
            </a:r>
            <a:r>
              <a:rPr lang="en-US" sz="2600" i="1" dirty="0" smtClean="0">
                <a:solidFill>
                  <a:schemeClr val="accent5">
                    <a:lumMod val="25000"/>
                  </a:schemeClr>
                </a:solidFill>
                <a:latin typeface="Arial" panose="020B0604020202020204" pitchFamily="34" charset="0"/>
                <a:cs typeface="Arial" panose="020B0604020202020204" pitchFamily="34" charset="0"/>
              </a:rPr>
              <a:t> </a:t>
            </a:r>
            <a:r>
              <a:rPr lang="en-US" sz="2600" i="1" dirty="0" err="1" smtClean="0">
                <a:solidFill>
                  <a:schemeClr val="accent5">
                    <a:lumMod val="25000"/>
                  </a:schemeClr>
                </a:solidFill>
                <a:latin typeface="Arial" panose="020B0604020202020204" pitchFamily="34" charset="0"/>
                <a:cs typeface="Arial" panose="020B0604020202020204" pitchFamily="34" charset="0"/>
              </a:rPr>
              <a:t>gian</a:t>
            </a:r>
            <a:r>
              <a:rPr lang="en-US" sz="2600" i="1" dirty="0" smtClean="0">
                <a:solidFill>
                  <a:schemeClr val="accent5">
                    <a:lumMod val="25000"/>
                  </a:schemeClr>
                </a:solidFill>
                <a:latin typeface="Arial" panose="020B0604020202020204" pitchFamily="34" charset="0"/>
                <a:cs typeface="Arial" panose="020B0604020202020204" pitchFamily="34" charset="0"/>
              </a:rPr>
              <a:t> </a:t>
            </a:r>
            <a:r>
              <a:rPr lang="en-US" sz="2600" i="1" dirty="0" err="1" smtClean="0">
                <a:solidFill>
                  <a:schemeClr val="accent5">
                    <a:lumMod val="25000"/>
                  </a:schemeClr>
                </a:solidFill>
                <a:latin typeface="Arial" panose="020B0604020202020204" pitchFamily="34" charset="0"/>
                <a:cs typeface="Arial" panose="020B0604020202020204" pitchFamily="34" charset="0"/>
              </a:rPr>
              <a:t>hoạt</a:t>
            </a:r>
            <a:r>
              <a:rPr lang="en-US" sz="2600" i="1" dirty="0" smtClean="0">
                <a:solidFill>
                  <a:schemeClr val="accent5">
                    <a:lumMod val="25000"/>
                  </a:schemeClr>
                </a:solidFill>
                <a:latin typeface="Arial" panose="020B0604020202020204" pitchFamily="34" charset="0"/>
                <a:cs typeface="Arial" panose="020B0604020202020204" pitchFamily="34" charset="0"/>
              </a:rPr>
              <a:t> </a:t>
            </a:r>
            <a:r>
              <a:rPr lang="en-US" sz="2600" i="1" dirty="0" err="1" smtClean="0">
                <a:solidFill>
                  <a:schemeClr val="accent5">
                    <a:lumMod val="25000"/>
                  </a:schemeClr>
                </a:solidFill>
                <a:latin typeface="Arial" panose="020B0604020202020204" pitchFamily="34" charset="0"/>
                <a:cs typeface="Arial" panose="020B0604020202020204" pitchFamily="34" charset="0"/>
              </a:rPr>
              <a:t>động</a:t>
            </a:r>
            <a:r>
              <a:rPr lang="en-US" sz="2600" i="1" dirty="0">
                <a:solidFill>
                  <a:schemeClr val="accent5">
                    <a:lumMod val="25000"/>
                  </a:schemeClr>
                </a:solidFill>
                <a:latin typeface="Arial" panose="020B0604020202020204" pitchFamily="34" charset="0"/>
                <a:cs typeface="Arial" panose="020B0604020202020204" pitchFamily="34" charset="0"/>
              </a:rPr>
              <a:t> </a:t>
            </a:r>
            <a:r>
              <a:rPr lang="en-US" sz="2600" i="1" dirty="0" err="1" smtClean="0">
                <a:solidFill>
                  <a:schemeClr val="accent5">
                    <a:lumMod val="25000"/>
                  </a:schemeClr>
                </a:solidFill>
                <a:latin typeface="Arial" panose="020B0604020202020204" pitchFamily="34" charset="0"/>
                <a:cs typeface="Arial" panose="020B0604020202020204" pitchFamily="34" charset="0"/>
              </a:rPr>
              <a:t>như</a:t>
            </a:r>
            <a:r>
              <a:rPr lang="en-US" sz="2600" i="1" dirty="0" smtClean="0">
                <a:solidFill>
                  <a:schemeClr val="accent5">
                    <a:lumMod val="25000"/>
                  </a:schemeClr>
                </a:solidFill>
                <a:latin typeface="Arial" panose="020B0604020202020204" pitchFamily="34" charset="0"/>
                <a:cs typeface="Arial" panose="020B0604020202020204" pitchFamily="34" charset="0"/>
              </a:rPr>
              <a:t> </a:t>
            </a:r>
            <a:r>
              <a:rPr lang="en-US" sz="2600" i="1" dirty="0" err="1" smtClean="0">
                <a:solidFill>
                  <a:schemeClr val="accent5">
                    <a:lumMod val="25000"/>
                  </a:schemeClr>
                </a:solidFill>
                <a:latin typeface="Arial" panose="020B0604020202020204" pitchFamily="34" charset="0"/>
                <a:cs typeface="Arial" panose="020B0604020202020204" pitchFamily="34" charset="0"/>
              </a:rPr>
              <a:t>thế</a:t>
            </a:r>
            <a:r>
              <a:rPr lang="en-US" sz="2600" i="1" dirty="0" smtClean="0">
                <a:solidFill>
                  <a:schemeClr val="accent5">
                    <a:lumMod val="25000"/>
                  </a:schemeClr>
                </a:solidFill>
                <a:latin typeface="Arial" panose="020B0604020202020204" pitchFamily="34" charset="0"/>
                <a:cs typeface="Arial" panose="020B0604020202020204" pitchFamily="34" charset="0"/>
              </a:rPr>
              <a:t> </a:t>
            </a:r>
            <a:r>
              <a:rPr lang="en-US" sz="2600" i="1" dirty="0" err="1" smtClean="0">
                <a:solidFill>
                  <a:schemeClr val="accent5">
                    <a:lumMod val="25000"/>
                  </a:schemeClr>
                </a:solidFill>
                <a:latin typeface="Arial" panose="020B0604020202020204" pitchFamily="34" charset="0"/>
                <a:cs typeface="Arial" panose="020B0604020202020204" pitchFamily="34" charset="0"/>
              </a:rPr>
              <a:t>nào</a:t>
            </a:r>
            <a:r>
              <a:rPr lang="en-US" sz="2600" i="1" dirty="0" smtClean="0">
                <a:solidFill>
                  <a:schemeClr val="accent5">
                    <a:lumMod val="25000"/>
                  </a:schemeClr>
                </a:solidFill>
                <a:latin typeface="Arial" panose="020B0604020202020204" pitchFamily="34" charset="0"/>
                <a:cs typeface="Arial" panose="020B0604020202020204" pitchFamily="34" charset="0"/>
              </a:rPr>
              <a:t>?</a:t>
            </a:r>
            <a:endParaRPr lang="en-US" sz="2600" i="1" dirty="0">
              <a:solidFill>
                <a:schemeClr val="accent5">
                  <a:lumMod val="25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0"/>
            <a:ext cx="7228205" cy="6025515"/>
          </a:xfrm>
          <a:prstGeom prst="rect">
            <a:avLst/>
          </a:prstGeom>
        </p:spPr>
      </p:pic>
      <p:cxnSp>
        <p:nvCxnSpPr>
          <p:cNvPr id="6" name="Straight Arrow Connector 5"/>
          <p:cNvCxnSpPr/>
          <p:nvPr/>
        </p:nvCxnSpPr>
        <p:spPr>
          <a:xfrm flipH="1">
            <a:off x="4572000" y="838200"/>
            <a:ext cx="914400" cy="76200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4724400" y="914400"/>
            <a:ext cx="990600" cy="99060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5257800" y="1066800"/>
            <a:ext cx="685800" cy="76200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 name="Rounded Rectangular Callout 8"/>
          <p:cNvSpPr/>
          <p:nvPr/>
        </p:nvSpPr>
        <p:spPr>
          <a:xfrm>
            <a:off x="6934200" y="482600"/>
            <a:ext cx="2068830" cy="794385"/>
          </a:xfrm>
          <a:prstGeom prst="wedgeRoundRectCallout">
            <a:avLst>
              <a:gd name="adj1" fmla="val -86949"/>
              <a:gd name="adj2" fmla="val 2742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solidFill>
                  <a:srgbClr val="FF0000"/>
                </a:solidFill>
                <a:latin typeface="Arial" panose="020B0604020202020204" pitchFamily="34" charset="0"/>
                <a:cs typeface="Arial" panose="020B0604020202020204" pitchFamily="34" charset="0"/>
              </a:rPr>
              <a:t>Gió</a:t>
            </a:r>
            <a:r>
              <a:rPr lang="en-US" sz="2000" dirty="0" smtClean="0">
                <a:solidFill>
                  <a:srgbClr val="FF0000"/>
                </a:solidFill>
                <a:latin typeface="Arial" panose="020B0604020202020204" pitchFamily="34" charset="0"/>
                <a:cs typeface="Arial" panose="020B0604020202020204" pitchFamily="34" charset="0"/>
              </a:rPr>
              <a:t> </a:t>
            </a:r>
            <a:r>
              <a:rPr lang="en-US" sz="2000" dirty="0" err="1" smtClean="0">
                <a:solidFill>
                  <a:srgbClr val="FF0000"/>
                </a:solidFill>
                <a:latin typeface="Arial" panose="020B0604020202020204" pitchFamily="34" charset="0"/>
                <a:cs typeface="Arial" panose="020B0604020202020204" pitchFamily="34" charset="0"/>
              </a:rPr>
              <a:t>Đông</a:t>
            </a:r>
            <a:r>
              <a:rPr lang="en-US" sz="2000" dirty="0" smtClean="0">
                <a:solidFill>
                  <a:srgbClr val="FF0000"/>
                </a:solidFill>
                <a:latin typeface="Arial" panose="020B0604020202020204" pitchFamily="34" charset="0"/>
                <a:cs typeface="Arial" panose="020B0604020202020204" pitchFamily="34" charset="0"/>
              </a:rPr>
              <a:t> </a:t>
            </a:r>
            <a:r>
              <a:rPr lang="en-US" sz="2000" dirty="0" err="1" smtClean="0">
                <a:solidFill>
                  <a:srgbClr val="FF0000"/>
                </a:solidFill>
                <a:latin typeface="Arial" panose="020B0604020202020204" pitchFamily="34" charset="0"/>
                <a:cs typeface="Arial" panose="020B0604020202020204" pitchFamily="34" charset="0"/>
              </a:rPr>
              <a:t>Bắc</a:t>
            </a:r>
            <a:endParaRPr lang="en-US" sz="2000" dirty="0">
              <a:solidFill>
                <a:srgbClr val="FF0000"/>
              </a:solidFill>
              <a:latin typeface="Arial" panose="020B0604020202020204" pitchFamily="34" charset="0"/>
              <a:cs typeface="Arial" panose="020B0604020202020204" pitchFamily="34" charset="0"/>
            </a:endParaRPr>
          </a:p>
          <a:p>
            <a:pPr algn="ctr"/>
            <a:r>
              <a:rPr lang="en-US" sz="2000" dirty="0" err="1" smtClean="0">
                <a:solidFill>
                  <a:srgbClr val="FF0000"/>
                </a:solidFill>
                <a:latin typeface="Arial" panose="020B0604020202020204" pitchFamily="34" charset="0"/>
                <a:cs typeface="Arial" panose="020B0604020202020204" pitchFamily="34" charset="0"/>
              </a:rPr>
              <a:t>Từ</a:t>
            </a:r>
            <a:r>
              <a:rPr lang="en-US" sz="2000" dirty="0" smtClean="0">
                <a:solidFill>
                  <a:srgbClr val="FF0000"/>
                </a:solidFill>
                <a:latin typeface="Arial" panose="020B0604020202020204" pitchFamily="34" charset="0"/>
                <a:cs typeface="Arial" panose="020B0604020202020204" pitchFamily="34" charset="0"/>
              </a:rPr>
              <a:t> </a:t>
            </a:r>
            <a:r>
              <a:rPr lang="en-US" sz="2000" dirty="0" err="1" smtClean="0">
                <a:solidFill>
                  <a:srgbClr val="FF0000"/>
                </a:solidFill>
                <a:latin typeface="Arial" panose="020B0604020202020204" pitchFamily="34" charset="0"/>
                <a:cs typeface="Arial" panose="020B0604020202020204" pitchFamily="34" charset="0"/>
              </a:rPr>
              <a:t>tháng</a:t>
            </a:r>
            <a:r>
              <a:rPr lang="en-US" sz="2000" dirty="0" smtClean="0">
                <a:solidFill>
                  <a:srgbClr val="FF0000"/>
                </a:solidFill>
                <a:latin typeface="Arial" panose="020B0604020202020204" pitchFamily="34" charset="0"/>
                <a:cs typeface="Arial" panose="020B0604020202020204" pitchFamily="34" charset="0"/>
              </a:rPr>
              <a:t> 10 </a:t>
            </a:r>
            <a:r>
              <a:rPr lang="en-US" sz="2000" dirty="0" err="1" smtClean="0">
                <a:solidFill>
                  <a:srgbClr val="FF0000"/>
                </a:solidFill>
                <a:latin typeface="Arial" panose="020B0604020202020204" pitchFamily="34" charset="0"/>
                <a:cs typeface="Arial" panose="020B0604020202020204" pitchFamily="34" charset="0"/>
              </a:rPr>
              <a:t>đến</a:t>
            </a:r>
            <a:r>
              <a:rPr lang="en-US" sz="2000" dirty="0" smtClean="0">
                <a:solidFill>
                  <a:srgbClr val="FF0000"/>
                </a:solidFill>
                <a:latin typeface="Arial" panose="020B0604020202020204" pitchFamily="34" charset="0"/>
                <a:cs typeface="Arial" panose="020B0604020202020204" pitchFamily="34" charset="0"/>
              </a:rPr>
              <a:t> </a:t>
            </a:r>
            <a:r>
              <a:rPr lang="en-US" sz="2000" dirty="0" err="1" smtClean="0">
                <a:solidFill>
                  <a:srgbClr val="FF0000"/>
                </a:solidFill>
                <a:latin typeface="Arial" panose="020B0604020202020204" pitchFamily="34" charset="0"/>
                <a:cs typeface="Arial" panose="020B0604020202020204" pitchFamily="34" charset="0"/>
              </a:rPr>
              <a:t>tháng</a:t>
            </a:r>
            <a:r>
              <a:rPr lang="en-US" sz="2000" dirty="0" smtClean="0">
                <a:solidFill>
                  <a:srgbClr val="FF0000"/>
                </a:solidFill>
                <a:latin typeface="Arial" panose="020B0604020202020204" pitchFamily="34" charset="0"/>
                <a:cs typeface="Arial" panose="020B0604020202020204" pitchFamily="34" charset="0"/>
              </a:rPr>
              <a:t> 4</a:t>
            </a:r>
            <a:endParaRPr lang="en-US" sz="2000" dirty="0">
              <a:solidFill>
                <a:srgbClr val="FF0000"/>
              </a:solidFill>
              <a:latin typeface="Arial" panose="020B0604020202020204" pitchFamily="34" charset="0"/>
              <a:cs typeface="Arial" panose="020B0604020202020204" pitchFamily="34" charset="0"/>
            </a:endParaRPr>
          </a:p>
        </p:txBody>
      </p:sp>
      <p:cxnSp>
        <p:nvCxnSpPr>
          <p:cNvPr id="12" name="Straight Arrow Connector 11"/>
          <p:cNvCxnSpPr/>
          <p:nvPr/>
        </p:nvCxnSpPr>
        <p:spPr>
          <a:xfrm flipV="1">
            <a:off x="3581400" y="2743200"/>
            <a:ext cx="838200" cy="8382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657600" y="2895600"/>
            <a:ext cx="838200" cy="8382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4038600" y="2971800"/>
            <a:ext cx="762000" cy="6858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ounded Rectangular Callout 23"/>
          <p:cNvSpPr/>
          <p:nvPr/>
        </p:nvSpPr>
        <p:spPr>
          <a:xfrm>
            <a:off x="226695" y="5254625"/>
            <a:ext cx="2031365" cy="754380"/>
          </a:xfrm>
          <a:prstGeom prst="wedgeRoundRectCallout">
            <a:avLst>
              <a:gd name="adj1" fmla="val 59008"/>
              <a:gd name="adj2" fmla="val -10910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solidFill>
                  <a:srgbClr val="FF0000"/>
                </a:solidFill>
                <a:latin typeface="Arial" panose="020B0604020202020204" pitchFamily="34" charset="0"/>
                <a:cs typeface="Arial" panose="020B0604020202020204" pitchFamily="34" charset="0"/>
              </a:rPr>
              <a:t>Gió</a:t>
            </a:r>
            <a:r>
              <a:rPr lang="en-US" sz="2000" dirty="0" smtClean="0">
                <a:solidFill>
                  <a:srgbClr val="FF0000"/>
                </a:solidFill>
                <a:latin typeface="Arial" panose="020B0604020202020204" pitchFamily="34" charset="0"/>
                <a:cs typeface="Arial" panose="020B0604020202020204" pitchFamily="34" charset="0"/>
              </a:rPr>
              <a:t> </a:t>
            </a:r>
            <a:r>
              <a:rPr lang="en-US" sz="2000" dirty="0" err="1" smtClean="0">
                <a:solidFill>
                  <a:srgbClr val="FF0000"/>
                </a:solidFill>
                <a:latin typeface="Arial" panose="020B0604020202020204" pitchFamily="34" charset="0"/>
                <a:cs typeface="Arial" panose="020B0604020202020204" pitchFamily="34" charset="0"/>
              </a:rPr>
              <a:t>Tây</a:t>
            </a:r>
            <a:r>
              <a:rPr lang="en-US" sz="2000" dirty="0" smtClean="0">
                <a:solidFill>
                  <a:srgbClr val="FF0000"/>
                </a:solidFill>
                <a:latin typeface="Arial" panose="020B0604020202020204" pitchFamily="34" charset="0"/>
                <a:cs typeface="Arial" panose="020B0604020202020204" pitchFamily="34" charset="0"/>
              </a:rPr>
              <a:t> Nam</a:t>
            </a:r>
            <a:endParaRPr lang="en-US" sz="2000" dirty="0">
              <a:solidFill>
                <a:srgbClr val="FF0000"/>
              </a:solidFill>
              <a:latin typeface="Arial" panose="020B0604020202020204" pitchFamily="34" charset="0"/>
              <a:cs typeface="Arial" panose="020B0604020202020204" pitchFamily="34" charset="0"/>
            </a:endParaRPr>
          </a:p>
          <a:p>
            <a:pPr algn="ctr"/>
            <a:r>
              <a:rPr lang="en-US" sz="2000" dirty="0" err="1" smtClean="0">
                <a:solidFill>
                  <a:srgbClr val="FF0000"/>
                </a:solidFill>
                <a:latin typeface="Arial" panose="020B0604020202020204" pitchFamily="34" charset="0"/>
                <a:cs typeface="Arial" panose="020B0604020202020204" pitchFamily="34" charset="0"/>
              </a:rPr>
              <a:t>Từ</a:t>
            </a:r>
            <a:r>
              <a:rPr lang="en-US" sz="2000" dirty="0" smtClean="0">
                <a:solidFill>
                  <a:srgbClr val="FF0000"/>
                </a:solidFill>
                <a:latin typeface="Arial" panose="020B0604020202020204" pitchFamily="34" charset="0"/>
                <a:cs typeface="Arial" panose="020B0604020202020204" pitchFamily="34" charset="0"/>
              </a:rPr>
              <a:t> </a:t>
            </a:r>
            <a:r>
              <a:rPr lang="en-US" sz="2000" dirty="0" err="1" smtClean="0">
                <a:solidFill>
                  <a:srgbClr val="FF0000"/>
                </a:solidFill>
                <a:latin typeface="Arial" panose="020B0604020202020204" pitchFamily="34" charset="0"/>
                <a:cs typeface="Arial" panose="020B0604020202020204" pitchFamily="34" charset="0"/>
              </a:rPr>
              <a:t>tháng</a:t>
            </a:r>
            <a:r>
              <a:rPr lang="en-US" sz="2000" dirty="0" smtClean="0">
                <a:solidFill>
                  <a:srgbClr val="FF0000"/>
                </a:solidFill>
                <a:latin typeface="Arial" panose="020B0604020202020204" pitchFamily="34" charset="0"/>
                <a:cs typeface="Arial" panose="020B0604020202020204" pitchFamily="34" charset="0"/>
              </a:rPr>
              <a:t> 5 </a:t>
            </a:r>
            <a:r>
              <a:rPr lang="en-US" sz="2000" dirty="0" err="1" smtClean="0">
                <a:solidFill>
                  <a:srgbClr val="FF0000"/>
                </a:solidFill>
                <a:latin typeface="Arial" panose="020B0604020202020204" pitchFamily="34" charset="0"/>
                <a:cs typeface="Arial" panose="020B0604020202020204" pitchFamily="34" charset="0"/>
              </a:rPr>
              <a:t>đến</a:t>
            </a:r>
            <a:r>
              <a:rPr lang="en-US" sz="2000" dirty="0" smtClean="0">
                <a:solidFill>
                  <a:srgbClr val="FF0000"/>
                </a:solidFill>
                <a:latin typeface="Arial" panose="020B0604020202020204" pitchFamily="34" charset="0"/>
                <a:cs typeface="Arial" panose="020B0604020202020204" pitchFamily="34" charset="0"/>
              </a:rPr>
              <a:t> </a:t>
            </a:r>
            <a:r>
              <a:rPr lang="en-US" sz="2000" dirty="0" err="1" smtClean="0">
                <a:solidFill>
                  <a:srgbClr val="FF0000"/>
                </a:solidFill>
                <a:latin typeface="Arial" panose="020B0604020202020204" pitchFamily="34" charset="0"/>
                <a:cs typeface="Arial" panose="020B0604020202020204" pitchFamily="34" charset="0"/>
              </a:rPr>
              <a:t>tháng</a:t>
            </a:r>
            <a:r>
              <a:rPr lang="en-US" sz="2000" dirty="0" smtClean="0">
                <a:solidFill>
                  <a:srgbClr val="FF0000"/>
                </a:solidFill>
                <a:latin typeface="Arial" panose="020B0604020202020204" pitchFamily="34" charset="0"/>
                <a:cs typeface="Arial" panose="020B0604020202020204" pitchFamily="34" charset="0"/>
              </a:rPr>
              <a:t> 9</a:t>
            </a:r>
            <a:endParaRPr lang="en-US" sz="2000" dirty="0">
              <a:solidFill>
                <a:srgbClr val="FF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repeatCount="5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22" presetClass="entr" presetSubtype="2" repeatCount="500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500"/>
                                        <p:tgtEl>
                                          <p:spTgt spid="6"/>
                                        </p:tgtEl>
                                      </p:cBhvr>
                                    </p:animEffect>
                                  </p:childTnLst>
                                </p:cTn>
                              </p:par>
                              <p:par>
                                <p:cTn id="11" presetID="22" presetClass="entr" presetSubtype="2" repeatCount="500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right)">
                                      <p:cBhvr>
                                        <p:cTn id="13" dur="500"/>
                                        <p:tgtEl>
                                          <p:spTgt spid="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repeatCount="500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repeatCount="500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par>
                                <p:cTn id="25" presetID="22" presetClass="entr" presetSubtype="4" repeatCount="500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right)">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24"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13314" name="Text Box 4"/>
          <p:cNvSpPr txBox="1"/>
          <p:nvPr/>
        </p:nvSpPr>
        <p:spPr>
          <a:xfrm>
            <a:off x="990600" y="533400"/>
            <a:ext cx="5172075" cy="42989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en-US" altLang="en-US" sz="2200" b="1" u="sng" dirty="0">
                <a:solidFill>
                  <a:srgbClr val="C00000"/>
                </a:solidFill>
                <a:latin typeface="Times New Roman" panose="02020603050405020304" pitchFamily="18" charset="0"/>
                <a:cs typeface="Times New Roman" panose="02020603050405020304" pitchFamily="18" charset="0"/>
              </a:rPr>
              <a:t>b.Đặc điểm khí hậu v</a:t>
            </a:r>
            <a:r>
              <a:rPr lang="en-US" altLang="en-US" sz="2200" b="1" u="sng" dirty="0">
                <a:solidFill>
                  <a:srgbClr val="C00000"/>
                </a:solidFill>
                <a:latin typeface="Times New Roman" panose="02020603050405020304" pitchFamily="18" charset="0"/>
                <a:ea typeface="Times New Roman" panose="02020603050405020304" pitchFamily="18" charset="0"/>
              </a:rPr>
              <a:t>à</a:t>
            </a:r>
            <a:r>
              <a:rPr lang="en-US" altLang="en-US" sz="2200" b="1" u="sng" dirty="0">
                <a:solidFill>
                  <a:srgbClr val="C00000"/>
                </a:solidFill>
                <a:latin typeface="Times New Roman" panose="02020603050405020304" pitchFamily="18" charset="0"/>
                <a:cs typeface="Times New Roman" panose="02020603050405020304" pitchFamily="18" charset="0"/>
              </a:rPr>
              <a:t> hải văn của biển</a:t>
            </a:r>
            <a:endParaRPr lang="en-US" altLang="en-US" sz="2200" b="1" u="sng" dirty="0">
              <a:solidFill>
                <a:srgbClr val="C00000"/>
              </a:solidFill>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4730" y="6111240"/>
            <a:ext cx="847725" cy="74676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4950" y="927735"/>
            <a:ext cx="5099050" cy="5854065"/>
          </a:xfrm>
          <a:prstGeom prst="rect">
            <a:avLst/>
          </a:prstGeom>
        </p:spPr>
      </p:pic>
      <p:sp>
        <p:nvSpPr>
          <p:cNvPr id="9" name="Rectangle 10"/>
          <p:cNvSpPr/>
          <p:nvPr/>
        </p:nvSpPr>
        <p:spPr>
          <a:xfrm>
            <a:off x="4191000" y="6324600"/>
            <a:ext cx="4780915" cy="27368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smtClean="0">
                <a:solidFill>
                  <a:schemeClr val="tx1"/>
                </a:solidFill>
                <a:latin typeface="Times New Roman" panose="02020603050405020304" pitchFamily="18" charset="0"/>
                <a:cs typeface="Times New Roman" panose="02020603050405020304" pitchFamily="18" charset="0"/>
              </a:rPr>
              <a:t>Hình</a:t>
            </a:r>
            <a:r>
              <a:rPr lang="en-US" sz="1800" b="1" dirty="0" smtClean="0">
                <a:solidFill>
                  <a:schemeClr val="tx1"/>
                </a:solidFill>
                <a:latin typeface="Times New Roman" panose="02020603050405020304" pitchFamily="18" charset="0"/>
                <a:cs typeface="Times New Roman" panose="02020603050405020304" pitchFamily="18" charset="0"/>
              </a:rPr>
              <a:t> 24.1: </a:t>
            </a:r>
            <a:r>
              <a:rPr lang="en-US" sz="1800" b="1" dirty="0" err="1" smtClean="0">
                <a:solidFill>
                  <a:schemeClr val="tx1"/>
                </a:solidFill>
                <a:latin typeface="Times New Roman" panose="02020603050405020304" pitchFamily="18" charset="0"/>
                <a:cs typeface="Times New Roman" panose="02020603050405020304" pitchFamily="18" charset="0"/>
              </a:rPr>
              <a:t>Lược</a:t>
            </a:r>
            <a:r>
              <a:rPr lang="en-US" sz="1800" b="1" dirty="0" smtClean="0">
                <a:solidFill>
                  <a:schemeClr val="tx1"/>
                </a:solidFill>
                <a:latin typeface="Times New Roman" panose="02020603050405020304" pitchFamily="18" charset="0"/>
                <a:cs typeface="Times New Roman" panose="02020603050405020304" pitchFamily="18" charset="0"/>
              </a:rPr>
              <a:t> </a:t>
            </a:r>
            <a:r>
              <a:rPr lang="en-US" sz="1800" b="1" dirty="0" err="1" smtClean="0">
                <a:solidFill>
                  <a:schemeClr val="tx1"/>
                </a:solidFill>
                <a:latin typeface="Times New Roman" panose="02020603050405020304" pitchFamily="18" charset="0"/>
                <a:cs typeface="Times New Roman" panose="02020603050405020304" pitchFamily="18" charset="0"/>
              </a:rPr>
              <a:t>đồ</a:t>
            </a:r>
            <a:r>
              <a:rPr lang="en-US" sz="1800" b="1" dirty="0" smtClean="0">
                <a:solidFill>
                  <a:schemeClr val="tx1"/>
                </a:solidFill>
                <a:latin typeface="Times New Roman" panose="02020603050405020304" pitchFamily="18" charset="0"/>
                <a:cs typeface="Times New Roman" panose="02020603050405020304" pitchFamily="18" charset="0"/>
              </a:rPr>
              <a:t> </a:t>
            </a:r>
            <a:r>
              <a:rPr lang="en-US" sz="1800" b="1" dirty="0" err="1" smtClean="0">
                <a:solidFill>
                  <a:schemeClr val="tx1"/>
                </a:solidFill>
                <a:latin typeface="Times New Roman" panose="02020603050405020304" pitchFamily="18" charset="0"/>
                <a:cs typeface="Times New Roman" panose="02020603050405020304" pitchFamily="18" charset="0"/>
              </a:rPr>
              <a:t>khu</a:t>
            </a:r>
            <a:r>
              <a:rPr lang="en-US" sz="1800" b="1" dirty="0" smtClean="0">
                <a:solidFill>
                  <a:schemeClr val="tx1"/>
                </a:solidFill>
                <a:latin typeface="Times New Roman" panose="02020603050405020304" pitchFamily="18" charset="0"/>
                <a:cs typeface="Times New Roman" panose="02020603050405020304" pitchFamily="18" charset="0"/>
              </a:rPr>
              <a:t> </a:t>
            </a:r>
            <a:r>
              <a:rPr lang="en-US" sz="1800" b="1" dirty="0" err="1" smtClean="0">
                <a:solidFill>
                  <a:schemeClr val="tx1"/>
                </a:solidFill>
                <a:latin typeface="Times New Roman" panose="02020603050405020304" pitchFamily="18" charset="0"/>
                <a:cs typeface="Times New Roman" panose="02020603050405020304" pitchFamily="18" charset="0"/>
              </a:rPr>
              <a:t>vực</a:t>
            </a:r>
            <a:r>
              <a:rPr lang="en-US" sz="1800" b="1" dirty="0" smtClean="0">
                <a:solidFill>
                  <a:schemeClr val="tx1"/>
                </a:solidFill>
                <a:latin typeface="Times New Roman" panose="02020603050405020304" pitchFamily="18" charset="0"/>
                <a:cs typeface="Times New Roman" panose="02020603050405020304" pitchFamily="18" charset="0"/>
              </a:rPr>
              <a:t> </a:t>
            </a:r>
            <a:r>
              <a:rPr lang="en-US" sz="1800" b="1" dirty="0" err="1" smtClean="0">
                <a:solidFill>
                  <a:schemeClr val="tx1"/>
                </a:solidFill>
                <a:latin typeface="Times New Roman" panose="02020603050405020304" pitchFamily="18" charset="0"/>
                <a:cs typeface="Times New Roman" panose="02020603050405020304" pitchFamily="18" charset="0"/>
              </a:rPr>
              <a:t>Biển</a:t>
            </a:r>
            <a:r>
              <a:rPr lang="en-US" sz="1800" b="1" dirty="0" smtClean="0">
                <a:solidFill>
                  <a:schemeClr val="tx1"/>
                </a:solidFill>
                <a:latin typeface="Times New Roman" panose="02020603050405020304" pitchFamily="18" charset="0"/>
                <a:cs typeface="Times New Roman" panose="02020603050405020304" pitchFamily="18" charset="0"/>
              </a:rPr>
              <a:t> </a:t>
            </a:r>
            <a:r>
              <a:rPr lang="en-US" sz="1800" b="1" dirty="0" err="1" smtClean="0">
                <a:solidFill>
                  <a:schemeClr val="tx1"/>
                </a:solidFill>
                <a:latin typeface="Times New Roman" panose="02020603050405020304" pitchFamily="18" charset="0"/>
                <a:cs typeface="Times New Roman" panose="02020603050405020304" pitchFamily="18" charset="0"/>
              </a:rPr>
              <a:t>Đông</a:t>
            </a:r>
          </a:p>
        </p:txBody>
      </p:sp>
      <p:sp>
        <p:nvSpPr>
          <p:cNvPr id="12" name="Cloud Callout 11"/>
          <p:cNvSpPr/>
          <p:nvPr/>
        </p:nvSpPr>
        <p:spPr>
          <a:xfrm>
            <a:off x="262255" y="1547495"/>
            <a:ext cx="3496310" cy="4088765"/>
          </a:xfrm>
          <a:prstGeom prst="cloudCallou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i="1" dirty="0" err="1" smtClean="0">
                <a:solidFill>
                  <a:srgbClr val="00B050"/>
                </a:solidFill>
                <a:latin typeface="Arial" panose="020B0604020202020204" pitchFamily="34" charset="0"/>
                <a:cs typeface="Arial" panose="020B0604020202020204" pitchFamily="34" charset="0"/>
                <a:sym typeface="+mn-ea"/>
              </a:rPr>
              <a:t>Dựa</a:t>
            </a:r>
            <a:r>
              <a:rPr lang="en-US" sz="2600" i="1" dirty="0" smtClean="0">
                <a:solidFill>
                  <a:srgbClr val="00B050"/>
                </a:solidFill>
                <a:latin typeface="Arial" panose="020B0604020202020204" pitchFamily="34" charset="0"/>
                <a:cs typeface="Arial" panose="020B0604020202020204" pitchFamily="34" charset="0"/>
                <a:sym typeface="+mn-ea"/>
              </a:rPr>
              <a:t> </a:t>
            </a:r>
            <a:r>
              <a:rPr lang="en-US" sz="2600" i="1" dirty="0" err="1" smtClean="0">
                <a:solidFill>
                  <a:srgbClr val="00B050"/>
                </a:solidFill>
                <a:latin typeface="Arial" panose="020B0604020202020204" pitchFamily="34" charset="0"/>
                <a:cs typeface="Arial" panose="020B0604020202020204" pitchFamily="34" charset="0"/>
                <a:sym typeface="+mn-ea"/>
              </a:rPr>
              <a:t>vào</a:t>
            </a:r>
            <a:r>
              <a:rPr lang="en-US" sz="2600" i="1" dirty="0" smtClean="0">
                <a:solidFill>
                  <a:srgbClr val="00B050"/>
                </a:solidFill>
                <a:latin typeface="Arial" panose="020B0604020202020204" pitchFamily="34" charset="0"/>
                <a:cs typeface="Arial" panose="020B0604020202020204" pitchFamily="34" charset="0"/>
                <a:sym typeface="+mn-ea"/>
              </a:rPr>
              <a:t> </a:t>
            </a:r>
            <a:r>
              <a:rPr lang="en-US" sz="2600" i="1" dirty="0" err="1" smtClean="0">
                <a:solidFill>
                  <a:srgbClr val="00B050"/>
                </a:solidFill>
                <a:latin typeface="Arial" panose="020B0604020202020204" pitchFamily="34" charset="0"/>
                <a:cs typeface="Arial" panose="020B0604020202020204" pitchFamily="34" charset="0"/>
                <a:sym typeface="+mn-ea"/>
              </a:rPr>
              <a:t>kiến</a:t>
            </a:r>
            <a:r>
              <a:rPr lang="en-US" sz="2600" i="1" dirty="0" smtClean="0">
                <a:solidFill>
                  <a:srgbClr val="00B050"/>
                </a:solidFill>
                <a:latin typeface="Arial" panose="020B0604020202020204" pitchFamily="34" charset="0"/>
                <a:cs typeface="Arial" panose="020B0604020202020204" pitchFamily="34" charset="0"/>
                <a:sym typeface="+mn-ea"/>
              </a:rPr>
              <a:t> </a:t>
            </a:r>
            <a:r>
              <a:rPr lang="en-US" sz="2600" i="1" dirty="0" err="1" smtClean="0">
                <a:solidFill>
                  <a:srgbClr val="00B050"/>
                </a:solidFill>
                <a:latin typeface="Arial" panose="020B0604020202020204" pitchFamily="34" charset="0"/>
                <a:cs typeface="Arial" panose="020B0604020202020204" pitchFamily="34" charset="0"/>
                <a:sym typeface="+mn-ea"/>
              </a:rPr>
              <a:t>thức</a:t>
            </a:r>
            <a:r>
              <a:rPr lang="en-US" sz="2600" i="1" dirty="0" smtClean="0">
                <a:solidFill>
                  <a:srgbClr val="00B050"/>
                </a:solidFill>
                <a:latin typeface="Arial" panose="020B0604020202020204" pitchFamily="34" charset="0"/>
                <a:cs typeface="Arial" panose="020B0604020202020204" pitchFamily="34" charset="0"/>
                <a:sym typeface="+mn-ea"/>
              </a:rPr>
              <a:t> SGK, </a:t>
            </a:r>
            <a:r>
              <a:rPr lang="en-US" sz="2600" i="1" dirty="0" err="1" smtClean="0">
                <a:solidFill>
                  <a:srgbClr val="00B050"/>
                </a:solidFill>
                <a:latin typeface="Arial" panose="020B0604020202020204" pitchFamily="34" charset="0"/>
                <a:cs typeface="Arial" panose="020B0604020202020204" pitchFamily="34" charset="0"/>
                <a:sym typeface="+mn-ea"/>
              </a:rPr>
              <a:t>nêu</a:t>
            </a:r>
            <a:r>
              <a:rPr lang="en-US" sz="2600" i="1" dirty="0" smtClean="0">
                <a:solidFill>
                  <a:srgbClr val="00B050"/>
                </a:solidFill>
                <a:latin typeface="Arial" panose="020B0604020202020204" pitchFamily="34" charset="0"/>
                <a:cs typeface="Arial" panose="020B0604020202020204" pitchFamily="34" charset="0"/>
                <a:sym typeface="+mn-ea"/>
              </a:rPr>
              <a:t> </a:t>
            </a:r>
            <a:r>
              <a:rPr lang="en-US" sz="2600" i="1" dirty="0" err="1" smtClean="0">
                <a:solidFill>
                  <a:srgbClr val="00B050"/>
                </a:solidFill>
                <a:latin typeface="Arial" panose="020B0604020202020204" pitchFamily="34" charset="0"/>
                <a:cs typeface="Arial" panose="020B0604020202020204" pitchFamily="34" charset="0"/>
                <a:sym typeface="+mn-ea"/>
              </a:rPr>
              <a:t>đặc</a:t>
            </a:r>
            <a:r>
              <a:rPr lang="en-US" sz="2600" i="1" dirty="0" smtClean="0">
                <a:solidFill>
                  <a:srgbClr val="00B050"/>
                </a:solidFill>
                <a:latin typeface="Arial" panose="020B0604020202020204" pitchFamily="34" charset="0"/>
                <a:cs typeface="Arial" panose="020B0604020202020204" pitchFamily="34" charset="0"/>
                <a:sym typeface="+mn-ea"/>
              </a:rPr>
              <a:t> </a:t>
            </a:r>
            <a:r>
              <a:rPr lang="en-US" sz="2600" i="1" dirty="0" err="1" smtClean="0">
                <a:solidFill>
                  <a:srgbClr val="00B050"/>
                </a:solidFill>
                <a:latin typeface="Arial" panose="020B0604020202020204" pitchFamily="34" charset="0"/>
                <a:cs typeface="Arial" panose="020B0604020202020204" pitchFamily="34" charset="0"/>
                <a:sym typeface="+mn-ea"/>
              </a:rPr>
              <a:t>điểm</a:t>
            </a:r>
            <a:r>
              <a:rPr lang="en-US" sz="2600" i="1" dirty="0" smtClean="0">
                <a:solidFill>
                  <a:srgbClr val="00B050"/>
                </a:solidFill>
                <a:latin typeface="Arial" panose="020B0604020202020204" pitchFamily="34" charset="0"/>
                <a:cs typeface="Arial" panose="020B0604020202020204" pitchFamily="34" charset="0"/>
                <a:sym typeface="+mn-ea"/>
              </a:rPr>
              <a:t> </a:t>
            </a:r>
            <a:r>
              <a:rPr lang="en-US" sz="2600" i="1" dirty="0" err="1" smtClean="0">
                <a:solidFill>
                  <a:srgbClr val="00B050"/>
                </a:solidFill>
                <a:latin typeface="Arial" panose="020B0604020202020204" pitchFamily="34" charset="0"/>
                <a:cs typeface="Arial" panose="020B0604020202020204" pitchFamily="34" charset="0"/>
                <a:sym typeface="+mn-ea"/>
              </a:rPr>
              <a:t>chế</a:t>
            </a:r>
            <a:r>
              <a:rPr lang="en-US" sz="2600" i="1" dirty="0" smtClean="0">
                <a:solidFill>
                  <a:srgbClr val="00B050"/>
                </a:solidFill>
                <a:latin typeface="Arial" panose="020B0604020202020204" pitchFamily="34" charset="0"/>
                <a:cs typeface="Arial" panose="020B0604020202020204" pitchFamily="34" charset="0"/>
                <a:sym typeface="+mn-ea"/>
              </a:rPr>
              <a:t> </a:t>
            </a:r>
            <a:r>
              <a:rPr lang="en-US" sz="2600" i="1" dirty="0" err="1" smtClean="0">
                <a:solidFill>
                  <a:srgbClr val="00B050"/>
                </a:solidFill>
                <a:latin typeface="Arial" panose="020B0604020202020204" pitchFamily="34" charset="0"/>
                <a:cs typeface="Arial" panose="020B0604020202020204" pitchFamily="34" charset="0"/>
                <a:sym typeface="+mn-ea"/>
              </a:rPr>
              <a:t>độ</a:t>
            </a:r>
            <a:r>
              <a:rPr lang="en-US" sz="2600" i="1" dirty="0" smtClean="0">
                <a:solidFill>
                  <a:srgbClr val="00B050"/>
                </a:solidFill>
                <a:latin typeface="Arial" panose="020B0604020202020204" pitchFamily="34" charset="0"/>
                <a:cs typeface="Arial" panose="020B0604020202020204" pitchFamily="34" charset="0"/>
                <a:sym typeface="+mn-ea"/>
              </a:rPr>
              <a:t> </a:t>
            </a:r>
            <a:r>
              <a:rPr lang="en-US" sz="2600" i="1" dirty="0" err="1" smtClean="0">
                <a:solidFill>
                  <a:srgbClr val="00B050"/>
                </a:solidFill>
                <a:latin typeface="Arial" panose="020B0604020202020204" pitchFamily="34" charset="0"/>
                <a:cs typeface="Arial" panose="020B0604020202020204" pitchFamily="34" charset="0"/>
                <a:sym typeface="+mn-ea"/>
              </a:rPr>
              <a:t>nhiệt</a:t>
            </a:r>
            <a:r>
              <a:rPr lang="en-US" sz="2600" i="1" dirty="0" smtClean="0">
                <a:solidFill>
                  <a:srgbClr val="00B050"/>
                </a:solidFill>
                <a:latin typeface="Arial" panose="020B0604020202020204" pitchFamily="34" charset="0"/>
                <a:cs typeface="Arial" panose="020B0604020202020204" pitchFamily="34" charset="0"/>
                <a:sym typeface="+mn-ea"/>
              </a:rPr>
              <a:t> </a:t>
            </a:r>
            <a:r>
              <a:rPr lang="en-US" sz="2600" i="1" dirty="0" err="1" smtClean="0">
                <a:solidFill>
                  <a:srgbClr val="00B050"/>
                </a:solidFill>
                <a:latin typeface="Arial" panose="020B0604020202020204" pitchFamily="34" charset="0"/>
                <a:cs typeface="Arial" panose="020B0604020202020204" pitchFamily="34" charset="0"/>
                <a:sym typeface="+mn-ea"/>
              </a:rPr>
              <a:t>và</a:t>
            </a:r>
            <a:r>
              <a:rPr lang="en-US" sz="2600" i="1" dirty="0" smtClean="0">
                <a:solidFill>
                  <a:srgbClr val="00B050"/>
                </a:solidFill>
                <a:latin typeface="Arial" panose="020B0604020202020204" pitchFamily="34" charset="0"/>
                <a:cs typeface="Arial" panose="020B0604020202020204" pitchFamily="34" charset="0"/>
                <a:sym typeface="+mn-ea"/>
              </a:rPr>
              <a:t> </a:t>
            </a:r>
            <a:r>
              <a:rPr lang="en-US" sz="2600" i="1" dirty="0" err="1" smtClean="0">
                <a:solidFill>
                  <a:srgbClr val="00B050"/>
                </a:solidFill>
                <a:latin typeface="Arial" panose="020B0604020202020204" pitchFamily="34" charset="0"/>
                <a:cs typeface="Arial" panose="020B0604020202020204" pitchFamily="34" charset="0"/>
                <a:sym typeface="+mn-ea"/>
              </a:rPr>
              <a:t>chế</a:t>
            </a:r>
            <a:r>
              <a:rPr lang="en-US" sz="2600" i="1" dirty="0" smtClean="0">
                <a:solidFill>
                  <a:srgbClr val="00B050"/>
                </a:solidFill>
                <a:latin typeface="Arial" panose="020B0604020202020204" pitchFamily="34" charset="0"/>
                <a:cs typeface="Arial" panose="020B0604020202020204" pitchFamily="34" charset="0"/>
                <a:sym typeface="+mn-ea"/>
              </a:rPr>
              <a:t> </a:t>
            </a:r>
            <a:r>
              <a:rPr lang="en-US" sz="2600" i="1" dirty="0" err="1" smtClean="0">
                <a:solidFill>
                  <a:srgbClr val="00B050"/>
                </a:solidFill>
                <a:latin typeface="Arial" panose="020B0604020202020204" pitchFamily="34" charset="0"/>
                <a:cs typeface="Arial" panose="020B0604020202020204" pitchFamily="34" charset="0"/>
                <a:sym typeface="+mn-ea"/>
              </a:rPr>
              <a:t>độ</a:t>
            </a:r>
            <a:r>
              <a:rPr lang="en-US" sz="2600" i="1" dirty="0" smtClean="0">
                <a:solidFill>
                  <a:srgbClr val="00B050"/>
                </a:solidFill>
                <a:latin typeface="Arial" panose="020B0604020202020204" pitchFamily="34" charset="0"/>
                <a:cs typeface="Arial" panose="020B0604020202020204" pitchFamily="34" charset="0"/>
                <a:sym typeface="+mn-ea"/>
              </a:rPr>
              <a:t> </a:t>
            </a:r>
            <a:r>
              <a:rPr lang="en-US" sz="2600" i="1" dirty="0" err="1" smtClean="0">
                <a:solidFill>
                  <a:srgbClr val="00B050"/>
                </a:solidFill>
                <a:latin typeface="Arial" panose="020B0604020202020204" pitchFamily="34" charset="0"/>
                <a:cs typeface="Arial" panose="020B0604020202020204" pitchFamily="34" charset="0"/>
                <a:sym typeface="+mn-ea"/>
              </a:rPr>
              <a:t>mưa</a:t>
            </a:r>
            <a:r>
              <a:rPr lang="en-US" sz="2600" i="1" dirty="0" smtClean="0">
                <a:solidFill>
                  <a:srgbClr val="00B050"/>
                </a:solidFill>
                <a:latin typeface="Arial" panose="020B0604020202020204" pitchFamily="34" charset="0"/>
                <a:cs typeface="Arial" panose="020B0604020202020204" pitchFamily="34" charset="0"/>
                <a:sym typeface="+mn-ea"/>
              </a:rPr>
              <a:t> </a:t>
            </a:r>
            <a:r>
              <a:rPr lang="en-US" sz="2600" i="1" dirty="0" err="1" smtClean="0">
                <a:solidFill>
                  <a:srgbClr val="00B050"/>
                </a:solidFill>
                <a:latin typeface="Arial" panose="020B0604020202020204" pitchFamily="34" charset="0"/>
                <a:cs typeface="Arial" panose="020B0604020202020204" pitchFamily="34" charset="0"/>
                <a:sym typeface="+mn-ea"/>
              </a:rPr>
              <a:t>của</a:t>
            </a:r>
            <a:r>
              <a:rPr lang="en-US" sz="2600" i="1" dirty="0" smtClean="0">
                <a:solidFill>
                  <a:srgbClr val="00B050"/>
                </a:solidFill>
                <a:latin typeface="Arial" panose="020B0604020202020204" pitchFamily="34" charset="0"/>
                <a:cs typeface="Arial" panose="020B0604020202020204" pitchFamily="34" charset="0"/>
                <a:sym typeface="+mn-ea"/>
              </a:rPr>
              <a:t> </a:t>
            </a:r>
            <a:r>
              <a:rPr lang="en-US" sz="2600" i="1" dirty="0" err="1" smtClean="0">
                <a:solidFill>
                  <a:srgbClr val="00B050"/>
                </a:solidFill>
                <a:latin typeface="Arial" panose="020B0604020202020204" pitchFamily="34" charset="0"/>
                <a:cs typeface="Arial" panose="020B0604020202020204" pitchFamily="34" charset="0"/>
                <a:sym typeface="+mn-ea"/>
              </a:rPr>
              <a:t>Biển</a:t>
            </a:r>
            <a:r>
              <a:rPr lang="en-US" sz="2600" i="1" dirty="0" smtClean="0">
                <a:solidFill>
                  <a:srgbClr val="00B050"/>
                </a:solidFill>
                <a:latin typeface="Arial" panose="020B0604020202020204" pitchFamily="34" charset="0"/>
                <a:cs typeface="Arial" panose="020B0604020202020204" pitchFamily="34" charset="0"/>
                <a:sym typeface="+mn-ea"/>
              </a:rPr>
              <a:t> </a:t>
            </a:r>
            <a:r>
              <a:rPr lang="en-US" sz="2600" i="1" dirty="0" err="1" smtClean="0">
                <a:solidFill>
                  <a:srgbClr val="00B050"/>
                </a:solidFill>
                <a:latin typeface="Arial" panose="020B0604020202020204" pitchFamily="34" charset="0"/>
                <a:cs typeface="Arial" panose="020B0604020202020204" pitchFamily="34" charset="0"/>
                <a:sym typeface="+mn-ea"/>
              </a:rPr>
              <a:t>Đông</a:t>
            </a:r>
            <a:r>
              <a:rPr lang="en-US" sz="2600" i="1" dirty="0" smtClean="0">
                <a:solidFill>
                  <a:srgbClr val="00B050"/>
                </a:solidFill>
                <a:latin typeface="Arial" panose="020B0604020202020204" pitchFamily="34" charset="0"/>
                <a:cs typeface="Arial" panose="020B0604020202020204" pitchFamily="34" charset="0"/>
                <a:sym typeface="+mn-ea"/>
              </a:rPr>
              <a:t>.</a:t>
            </a:r>
            <a:endParaRPr lang="en-US" sz="2600" i="1" dirty="0">
              <a:solidFill>
                <a:srgbClr val="00B05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554624" y="168030"/>
            <a:ext cx="792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3200" b="1" u="sng" dirty="0" err="1">
                <a:solidFill>
                  <a:srgbClr val="C00000"/>
                </a:solidFill>
                <a:cs typeface="Times New Roman" pitchFamily="18" charset="0"/>
              </a:rPr>
              <a:t>b.Đặc</a:t>
            </a:r>
            <a:r>
              <a:rPr lang="en-US" altLang="en-US" sz="3200" b="1" u="sng" dirty="0">
                <a:solidFill>
                  <a:srgbClr val="C00000"/>
                </a:solidFill>
                <a:cs typeface="Times New Roman" pitchFamily="18" charset="0"/>
              </a:rPr>
              <a:t> </a:t>
            </a:r>
            <a:r>
              <a:rPr lang="en-US" altLang="en-US" sz="3200" b="1" u="sng" dirty="0" err="1">
                <a:solidFill>
                  <a:srgbClr val="C00000"/>
                </a:solidFill>
                <a:cs typeface="Times New Roman" pitchFamily="18" charset="0"/>
              </a:rPr>
              <a:t>điểm</a:t>
            </a:r>
            <a:r>
              <a:rPr lang="en-US" altLang="en-US" sz="3200" b="1" u="sng" dirty="0">
                <a:solidFill>
                  <a:srgbClr val="C00000"/>
                </a:solidFill>
                <a:cs typeface="Times New Roman" pitchFamily="18" charset="0"/>
              </a:rPr>
              <a:t> </a:t>
            </a:r>
            <a:r>
              <a:rPr lang="en-US" altLang="en-US" sz="3200" b="1" u="sng" dirty="0" err="1">
                <a:solidFill>
                  <a:srgbClr val="C00000"/>
                </a:solidFill>
                <a:cs typeface="Times New Roman" pitchFamily="18" charset="0"/>
              </a:rPr>
              <a:t>khí</a:t>
            </a:r>
            <a:r>
              <a:rPr lang="en-US" altLang="en-US" sz="3200" b="1" u="sng" dirty="0">
                <a:solidFill>
                  <a:srgbClr val="C00000"/>
                </a:solidFill>
                <a:cs typeface="Times New Roman" pitchFamily="18" charset="0"/>
              </a:rPr>
              <a:t> </a:t>
            </a:r>
            <a:r>
              <a:rPr lang="en-US" altLang="en-US" sz="3200" b="1" u="sng" dirty="0" err="1">
                <a:solidFill>
                  <a:srgbClr val="C00000"/>
                </a:solidFill>
                <a:cs typeface="Times New Roman" pitchFamily="18" charset="0"/>
              </a:rPr>
              <a:t>hậu</a:t>
            </a:r>
            <a:r>
              <a:rPr lang="en-US" altLang="en-US" sz="3200" b="1" u="sng" dirty="0">
                <a:solidFill>
                  <a:srgbClr val="C00000"/>
                </a:solidFill>
                <a:cs typeface="Times New Roman" pitchFamily="18" charset="0"/>
              </a:rPr>
              <a:t> </a:t>
            </a:r>
            <a:r>
              <a:rPr lang="en-US" altLang="en-US" sz="3200" b="1" u="sng" dirty="0" err="1">
                <a:solidFill>
                  <a:srgbClr val="C00000"/>
                </a:solidFill>
                <a:cs typeface="Times New Roman" pitchFamily="18" charset="0"/>
              </a:rPr>
              <a:t>và</a:t>
            </a:r>
            <a:r>
              <a:rPr lang="en-US" altLang="en-US" sz="3200" b="1" u="sng" dirty="0">
                <a:solidFill>
                  <a:srgbClr val="C00000"/>
                </a:solidFill>
                <a:cs typeface="Times New Roman" pitchFamily="18" charset="0"/>
              </a:rPr>
              <a:t> </a:t>
            </a:r>
            <a:r>
              <a:rPr lang="en-US" altLang="en-US" sz="3200" b="1" u="sng" dirty="0" err="1">
                <a:solidFill>
                  <a:srgbClr val="C00000"/>
                </a:solidFill>
                <a:cs typeface="Times New Roman" pitchFamily="18" charset="0"/>
              </a:rPr>
              <a:t>hải</a:t>
            </a:r>
            <a:r>
              <a:rPr lang="en-US" altLang="en-US" sz="3200" b="1" u="sng" dirty="0">
                <a:solidFill>
                  <a:srgbClr val="C00000"/>
                </a:solidFill>
                <a:cs typeface="Times New Roman" pitchFamily="18" charset="0"/>
              </a:rPr>
              <a:t> </a:t>
            </a:r>
            <a:r>
              <a:rPr lang="en-US" altLang="en-US" sz="3200" b="1" u="sng" dirty="0" err="1">
                <a:solidFill>
                  <a:srgbClr val="C00000"/>
                </a:solidFill>
                <a:cs typeface="Times New Roman" pitchFamily="18" charset="0"/>
              </a:rPr>
              <a:t>văn</a:t>
            </a:r>
            <a:r>
              <a:rPr lang="en-US" altLang="en-US" sz="3200" b="1" u="sng" dirty="0">
                <a:solidFill>
                  <a:srgbClr val="C00000"/>
                </a:solidFill>
                <a:cs typeface="Times New Roman" pitchFamily="18" charset="0"/>
              </a:rPr>
              <a:t> </a:t>
            </a:r>
            <a:r>
              <a:rPr lang="en-US" altLang="en-US" sz="3200" b="1" u="sng" dirty="0" err="1">
                <a:solidFill>
                  <a:srgbClr val="C00000"/>
                </a:solidFill>
                <a:cs typeface="Times New Roman" pitchFamily="18" charset="0"/>
              </a:rPr>
              <a:t>của</a:t>
            </a:r>
            <a:r>
              <a:rPr lang="en-US" altLang="en-US" sz="3200" b="1" u="sng" dirty="0">
                <a:solidFill>
                  <a:srgbClr val="C00000"/>
                </a:solidFill>
                <a:cs typeface="Times New Roman" pitchFamily="18" charset="0"/>
              </a:rPr>
              <a:t> </a:t>
            </a:r>
            <a:r>
              <a:rPr lang="en-US" altLang="en-US" sz="3200" b="1" u="sng" dirty="0" err="1">
                <a:solidFill>
                  <a:srgbClr val="C00000"/>
                </a:solidFill>
                <a:cs typeface="Times New Roman" pitchFamily="18" charset="0"/>
              </a:rPr>
              <a:t>biển</a:t>
            </a:r>
            <a:endParaRPr lang="en-US" altLang="en-US" sz="3200" b="1" u="sng" dirty="0">
              <a:solidFill>
                <a:srgbClr val="C00000"/>
              </a:solidFill>
              <a:cs typeface="Times New Roman" pitchFamily="18" charset="0"/>
            </a:endParaRPr>
          </a:p>
        </p:txBody>
      </p:sp>
      <p:sp>
        <p:nvSpPr>
          <p:cNvPr id="7171" name="Text Box 5"/>
          <p:cNvSpPr txBox="1">
            <a:spLocks noChangeArrowheads="1"/>
          </p:cNvSpPr>
          <p:nvPr/>
        </p:nvSpPr>
        <p:spPr bwMode="auto">
          <a:xfrm>
            <a:off x="0" y="3048000"/>
            <a:ext cx="2514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2000">
                <a:solidFill>
                  <a:schemeClr val="bg1"/>
                </a:solidFill>
                <a:latin typeface="Arial" charset="0"/>
                <a:cs typeface="Arial" charset="0"/>
              </a:rPr>
              <a:t>+ chế độ gió </a:t>
            </a:r>
          </a:p>
        </p:txBody>
      </p:sp>
      <p:pic>
        <p:nvPicPr>
          <p:cNvPr id="10247" name="Picture 2" descr="Untitled-1"/>
          <p:cNvPicPr>
            <a:picLocks noChangeAspect="1" noChangeArrowheads="1"/>
          </p:cNvPicPr>
          <p:nvPr/>
        </p:nvPicPr>
        <p:blipFill>
          <a:blip r:embed="rId2">
            <a:extLst>
              <a:ext uri="{28A0092B-C50C-407E-A947-70E740481C1C}">
                <a14:useLocalDpi xmlns:a14="http://schemas.microsoft.com/office/drawing/2010/main" val="0"/>
              </a:ext>
            </a:extLst>
          </a:blip>
          <a:srcRect r="48898" b="9129"/>
          <a:stretch>
            <a:fillRect/>
          </a:stretch>
        </p:blipFill>
        <p:spPr bwMode="auto">
          <a:xfrm>
            <a:off x="4343400" y="752230"/>
            <a:ext cx="4552950" cy="5974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0" name="Text Box 11"/>
          <p:cNvSpPr txBox="1">
            <a:spLocks noChangeArrowheads="1"/>
          </p:cNvSpPr>
          <p:nvPr/>
        </p:nvSpPr>
        <p:spPr bwMode="auto">
          <a:xfrm>
            <a:off x="533400" y="1371600"/>
            <a:ext cx="3048000" cy="584200"/>
          </a:xfrm>
          <a:prstGeom prst="rect">
            <a:avLst/>
          </a:prstGeom>
          <a:solidFill>
            <a:srgbClr val="A4FAA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3200">
                <a:solidFill>
                  <a:srgbClr val="990099"/>
                </a:solidFill>
              </a:rPr>
              <a:t> - Chế độ nhiệt</a:t>
            </a:r>
          </a:p>
        </p:txBody>
      </p:sp>
      <p:sp>
        <p:nvSpPr>
          <p:cNvPr id="10251" name="Text Box 12"/>
          <p:cNvSpPr txBox="1">
            <a:spLocks noChangeArrowheads="1"/>
          </p:cNvSpPr>
          <p:nvPr/>
        </p:nvSpPr>
        <p:spPr bwMode="auto">
          <a:xfrm>
            <a:off x="515938" y="2057400"/>
            <a:ext cx="436086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en-US" altLang="en-US" b="1" dirty="0">
                <a:solidFill>
                  <a:schemeClr val="tx2"/>
                </a:solidFill>
                <a:cs typeface="Times New Roman" pitchFamily="18" charset="0"/>
              </a:rPr>
              <a:t>+ </a:t>
            </a:r>
            <a:r>
              <a:rPr lang="en-US" altLang="en-US" b="1" dirty="0" err="1">
                <a:solidFill>
                  <a:schemeClr val="tx2"/>
                </a:solidFill>
                <a:cs typeface="Times New Roman" pitchFamily="18" charset="0"/>
              </a:rPr>
              <a:t>Mùa</a:t>
            </a:r>
            <a:r>
              <a:rPr lang="en-US" altLang="en-US" b="1" dirty="0">
                <a:solidFill>
                  <a:schemeClr val="tx2"/>
                </a:solidFill>
                <a:cs typeface="Times New Roman" pitchFamily="18" charset="0"/>
              </a:rPr>
              <a:t> </a:t>
            </a:r>
            <a:r>
              <a:rPr lang="en-US" altLang="en-US" b="1" dirty="0" err="1">
                <a:solidFill>
                  <a:schemeClr val="tx2"/>
                </a:solidFill>
                <a:cs typeface="Times New Roman" pitchFamily="18" charset="0"/>
              </a:rPr>
              <a:t>hạ</a:t>
            </a:r>
            <a:r>
              <a:rPr lang="en-US" altLang="en-US" b="1" dirty="0">
                <a:solidFill>
                  <a:schemeClr val="tx2"/>
                </a:solidFill>
                <a:cs typeface="Times New Roman" pitchFamily="18" charset="0"/>
              </a:rPr>
              <a:t> </a:t>
            </a:r>
            <a:r>
              <a:rPr lang="en-US" altLang="en-US" b="1" dirty="0" err="1">
                <a:solidFill>
                  <a:schemeClr val="tx2"/>
                </a:solidFill>
                <a:cs typeface="Times New Roman" pitchFamily="18" charset="0"/>
              </a:rPr>
              <a:t>mát</a:t>
            </a:r>
            <a:r>
              <a:rPr lang="en-US" altLang="en-US" b="1" dirty="0">
                <a:solidFill>
                  <a:schemeClr val="tx2"/>
                </a:solidFill>
                <a:cs typeface="Times New Roman" pitchFamily="18" charset="0"/>
              </a:rPr>
              <a:t> </a:t>
            </a:r>
            <a:r>
              <a:rPr lang="en-US" altLang="en-US" b="1" dirty="0" err="1">
                <a:solidFill>
                  <a:schemeClr val="tx2"/>
                </a:solidFill>
                <a:cs typeface="Times New Roman" pitchFamily="18" charset="0"/>
              </a:rPr>
              <a:t>hơn</a:t>
            </a:r>
            <a:r>
              <a:rPr lang="en-US" altLang="en-US" b="1" dirty="0">
                <a:solidFill>
                  <a:schemeClr val="tx2"/>
                </a:solidFill>
                <a:cs typeface="Times New Roman" pitchFamily="18" charset="0"/>
              </a:rPr>
              <a:t> </a:t>
            </a:r>
            <a:r>
              <a:rPr lang="en-US" altLang="en-US" b="1" dirty="0" err="1">
                <a:solidFill>
                  <a:schemeClr val="tx2"/>
                </a:solidFill>
                <a:cs typeface="Times New Roman" pitchFamily="18" charset="0"/>
              </a:rPr>
              <a:t>và</a:t>
            </a:r>
            <a:r>
              <a:rPr lang="en-US" altLang="en-US" b="1" dirty="0">
                <a:solidFill>
                  <a:schemeClr val="tx2"/>
                </a:solidFill>
                <a:cs typeface="Times New Roman" pitchFamily="18" charset="0"/>
              </a:rPr>
              <a:t> </a:t>
            </a:r>
            <a:r>
              <a:rPr lang="en-US" altLang="en-US" b="1" dirty="0" err="1">
                <a:solidFill>
                  <a:schemeClr val="tx2"/>
                </a:solidFill>
                <a:cs typeface="Times New Roman" pitchFamily="18" charset="0"/>
              </a:rPr>
              <a:t>mùa</a:t>
            </a:r>
            <a:r>
              <a:rPr lang="en-US" altLang="en-US" b="1" dirty="0">
                <a:solidFill>
                  <a:schemeClr val="tx2"/>
                </a:solidFill>
                <a:cs typeface="Times New Roman" pitchFamily="18" charset="0"/>
              </a:rPr>
              <a:t> </a:t>
            </a:r>
            <a:r>
              <a:rPr lang="en-US" altLang="en-US" b="1" dirty="0" err="1">
                <a:solidFill>
                  <a:schemeClr val="tx2"/>
                </a:solidFill>
                <a:cs typeface="Times New Roman" pitchFamily="18" charset="0"/>
              </a:rPr>
              <a:t>Đông</a:t>
            </a:r>
            <a:r>
              <a:rPr lang="en-US" altLang="en-US" b="1" dirty="0">
                <a:solidFill>
                  <a:schemeClr val="tx2"/>
                </a:solidFill>
                <a:cs typeface="Times New Roman" pitchFamily="18" charset="0"/>
              </a:rPr>
              <a:t> </a:t>
            </a:r>
            <a:r>
              <a:rPr lang="en-US" altLang="en-US" b="1" dirty="0" err="1">
                <a:solidFill>
                  <a:schemeClr val="tx2"/>
                </a:solidFill>
                <a:cs typeface="Times New Roman" pitchFamily="18" charset="0"/>
              </a:rPr>
              <a:t>ấm</a:t>
            </a:r>
            <a:r>
              <a:rPr lang="en-US" altLang="en-US" b="1" dirty="0">
                <a:solidFill>
                  <a:schemeClr val="tx2"/>
                </a:solidFill>
                <a:cs typeface="Times New Roman" pitchFamily="18" charset="0"/>
              </a:rPr>
              <a:t> </a:t>
            </a:r>
            <a:r>
              <a:rPr lang="en-US" altLang="en-US" b="1" dirty="0" err="1">
                <a:solidFill>
                  <a:schemeClr val="tx2"/>
                </a:solidFill>
                <a:cs typeface="Times New Roman" pitchFamily="18" charset="0"/>
              </a:rPr>
              <a:t>hơn</a:t>
            </a:r>
            <a:r>
              <a:rPr lang="en-US" altLang="en-US" b="1" dirty="0">
                <a:solidFill>
                  <a:schemeClr val="tx2"/>
                </a:solidFill>
                <a:cs typeface="Times New Roman" pitchFamily="18" charset="0"/>
              </a:rPr>
              <a:t> </a:t>
            </a:r>
            <a:r>
              <a:rPr lang="en-US" altLang="en-US" b="1" dirty="0" err="1">
                <a:solidFill>
                  <a:schemeClr val="tx2"/>
                </a:solidFill>
                <a:cs typeface="Times New Roman" pitchFamily="18" charset="0"/>
              </a:rPr>
              <a:t>đất</a:t>
            </a:r>
            <a:r>
              <a:rPr lang="en-US" altLang="en-US" b="1" dirty="0">
                <a:solidFill>
                  <a:schemeClr val="tx2"/>
                </a:solidFill>
                <a:cs typeface="Times New Roman" pitchFamily="18" charset="0"/>
              </a:rPr>
              <a:t> </a:t>
            </a:r>
            <a:r>
              <a:rPr lang="en-US" altLang="en-US" b="1" dirty="0" err="1">
                <a:solidFill>
                  <a:schemeClr val="tx2"/>
                </a:solidFill>
                <a:cs typeface="Times New Roman" pitchFamily="18" charset="0"/>
              </a:rPr>
              <a:t>liền</a:t>
            </a:r>
            <a:r>
              <a:rPr lang="en-US" altLang="en-US" b="1" dirty="0">
                <a:solidFill>
                  <a:schemeClr val="tx2"/>
                </a:solidFill>
                <a:cs typeface="Times New Roman" pitchFamily="18" charset="0"/>
              </a:rPr>
              <a:t>.</a:t>
            </a:r>
          </a:p>
          <a:p>
            <a:pPr algn="just" eaLnBrk="1" hangingPunct="1">
              <a:spcBef>
                <a:spcPct val="50000"/>
              </a:spcBef>
            </a:pPr>
            <a:r>
              <a:rPr lang="en-US" altLang="en-US" b="1" dirty="0">
                <a:solidFill>
                  <a:schemeClr val="tx2"/>
                </a:solidFill>
                <a:cs typeface="Times New Roman" pitchFamily="18" charset="0"/>
              </a:rPr>
              <a:t>+  </a:t>
            </a:r>
            <a:r>
              <a:rPr lang="en-US" altLang="en-US" b="1" dirty="0" err="1">
                <a:solidFill>
                  <a:schemeClr val="tx2"/>
                </a:solidFill>
                <a:cs typeface="Times New Roman" pitchFamily="18" charset="0"/>
              </a:rPr>
              <a:t>Biên</a:t>
            </a:r>
            <a:r>
              <a:rPr lang="en-US" altLang="en-US" b="1" dirty="0">
                <a:solidFill>
                  <a:schemeClr val="tx2"/>
                </a:solidFill>
                <a:cs typeface="Times New Roman" pitchFamily="18" charset="0"/>
              </a:rPr>
              <a:t> </a:t>
            </a:r>
            <a:r>
              <a:rPr lang="en-US" altLang="en-US" b="1" dirty="0" err="1">
                <a:solidFill>
                  <a:schemeClr val="tx2"/>
                </a:solidFill>
                <a:cs typeface="Times New Roman" pitchFamily="18" charset="0"/>
              </a:rPr>
              <a:t>độ</a:t>
            </a:r>
            <a:r>
              <a:rPr lang="en-US" altLang="en-US" b="1" dirty="0">
                <a:solidFill>
                  <a:schemeClr val="tx2"/>
                </a:solidFill>
                <a:cs typeface="Times New Roman" pitchFamily="18" charset="0"/>
              </a:rPr>
              <a:t> </a:t>
            </a:r>
            <a:r>
              <a:rPr lang="en-US" altLang="en-US" b="1" dirty="0" err="1">
                <a:solidFill>
                  <a:schemeClr val="tx2"/>
                </a:solidFill>
                <a:cs typeface="Times New Roman" pitchFamily="18" charset="0"/>
              </a:rPr>
              <a:t>nhiệt</a:t>
            </a:r>
            <a:r>
              <a:rPr lang="en-US" altLang="en-US" b="1" dirty="0">
                <a:solidFill>
                  <a:schemeClr val="tx2"/>
                </a:solidFill>
                <a:cs typeface="Times New Roman" pitchFamily="18" charset="0"/>
              </a:rPr>
              <a:t> </a:t>
            </a:r>
            <a:r>
              <a:rPr lang="en-US" altLang="en-US" b="1" dirty="0" err="1">
                <a:solidFill>
                  <a:schemeClr val="tx2"/>
                </a:solidFill>
                <a:cs typeface="Times New Roman" pitchFamily="18" charset="0"/>
              </a:rPr>
              <a:t>trong</a:t>
            </a:r>
            <a:r>
              <a:rPr lang="en-US" altLang="en-US" b="1" dirty="0">
                <a:solidFill>
                  <a:schemeClr val="tx2"/>
                </a:solidFill>
                <a:cs typeface="Times New Roman" pitchFamily="18" charset="0"/>
              </a:rPr>
              <a:t> </a:t>
            </a:r>
            <a:r>
              <a:rPr lang="en-US" altLang="en-US" b="1" dirty="0" err="1">
                <a:solidFill>
                  <a:schemeClr val="tx2"/>
                </a:solidFill>
                <a:cs typeface="Times New Roman" pitchFamily="18" charset="0"/>
              </a:rPr>
              <a:t>năm</a:t>
            </a:r>
            <a:r>
              <a:rPr lang="en-US" altLang="en-US" b="1" dirty="0">
                <a:solidFill>
                  <a:schemeClr val="tx2"/>
                </a:solidFill>
                <a:cs typeface="Times New Roman" pitchFamily="18" charset="0"/>
              </a:rPr>
              <a:t> </a:t>
            </a:r>
            <a:r>
              <a:rPr lang="en-US" altLang="en-US" b="1" dirty="0" err="1">
                <a:solidFill>
                  <a:schemeClr val="tx2"/>
                </a:solidFill>
                <a:cs typeface="Times New Roman" pitchFamily="18" charset="0"/>
              </a:rPr>
              <a:t>nhỏ</a:t>
            </a:r>
            <a:endParaRPr lang="en-US" altLang="en-US" b="1" dirty="0">
              <a:solidFill>
                <a:schemeClr val="tx2"/>
              </a:solidFill>
              <a:cs typeface="Times New Roman" pitchFamily="18" charset="0"/>
            </a:endParaRPr>
          </a:p>
        </p:txBody>
      </p:sp>
      <p:sp>
        <p:nvSpPr>
          <p:cNvPr id="10252" name="Text Box 13"/>
          <p:cNvSpPr txBox="1">
            <a:spLocks noChangeArrowheads="1"/>
          </p:cNvSpPr>
          <p:nvPr/>
        </p:nvSpPr>
        <p:spPr bwMode="auto">
          <a:xfrm>
            <a:off x="609600" y="4114800"/>
            <a:ext cx="3886200" cy="584200"/>
          </a:xfrm>
          <a:prstGeom prst="rect">
            <a:avLst/>
          </a:prstGeom>
          <a:solidFill>
            <a:srgbClr val="A4FAA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3200">
                <a:solidFill>
                  <a:srgbClr val="990099"/>
                </a:solidFill>
                <a:cs typeface="Times New Roman" pitchFamily="18" charset="0"/>
              </a:rPr>
              <a:t>- Chế độ mưa </a:t>
            </a:r>
          </a:p>
        </p:txBody>
      </p:sp>
      <p:sp>
        <p:nvSpPr>
          <p:cNvPr id="21" name="Text Box 14"/>
          <p:cNvSpPr txBox="1">
            <a:spLocks noChangeArrowheads="1"/>
          </p:cNvSpPr>
          <p:nvPr/>
        </p:nvSpPr>
        <p:spPr bwMode="auto">
          <a:xfrm>
            <a:off x="457200" y="4800600"/>
            <a:ext cx="41910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en-US" altLang="en-US" b="1" dirty="0">
                <a:cs typeface="Times New Roman" pitchFamily="18" charset="0"/>
              </a:rPr>
              <a:t>+ </a:t>
            </a:r>
            <a:r>
              <a:rPr lang="en-US" altLang="en-US" b="1" dirty="0" err="1">
                <a:cs typeface="Times New Roman" pitchFamily="18" charset="0"/>
              </a:rPr>
              <a:t>Lượng</a:t>
            </a:r>
            <a:r>
              <a:rPr lang="en-US" altLang="en-US" b="1" dirty="0">
                <a:cs typeface="Times New Roman" pitchFamily="18" charset="0"/>
              </a:rPr>
              <a:t> </a:t>
            </a:r>
            <a:r>
              <a:rPr lang="en-US" altLang="en-US" b="1" dirty="0" err="1">
                <a:cs typeface="Times New Roman" pitchFamily="18" charset="0"/>
              </a:rPr>
              <a:t>mưa</a:t>
            </a:r>
            <a:r>
              <a:rPr lang="en-US" altLang="en-US" b="1" dirty="0">
                <a:cs typeface="Times New Roman" pitchFamily="18" charset="0"/>
              </a:rPr>
              <a:t> </a:t>
            </a:r>
            <a:r>
              <a:rPr lang="en-US" altLang="en-US" b="1" dirty="0" err="1">
                <a:cs typeface="Times New Roman" pitchFamily="18" charset="0"/>
              </a:rPr>
              <a:t>trên</a:t>
            </a:r>
            <a:r>
              <a:rPr lang="en-US" altLang="en-US" b="1" dirty="0">
                <a:cs typeface="Times New Roman" pitchFamily="18" charset="0"/>
              </a:rPr>
              <a:t> </a:t>
            </a:r>
            <a:r>
              <a:rPr lang="en-US" altLang="en-US" b="1" dirty="0" err="1">
                <a:cs typeface="Times New Roman" pitchFamily="18" charset="0"/>
              </a:rPr>
              <a:t>biển</a:t>
            </a:r>
            <a:r>
              <a:rPr lang="en-US" altLang="en-US" b="1" dirty="0">
                <a:cs typeface="Times New Roman" pitchFamily="18" charset="0"/>
              </a:rPr>
              <a:t> </a:t>
            </a:r>
            <a:r>
              <a:rPr lang="en-US" altLang="en-US" b="1" dirty="0" err="1">
                <a:cs typeface="Times New Roman" pitchFamily="18" charset="0"/>
              </a:rPr>
              <a:t>ít</a:t>
            </a:r>
            <a:r>
              <a:rPr lang="en-US" altLang="en-US" b="1" dirty="0">
                <a:cs typeface="Times New Roman" pitchFamily="18" charset="0"/>
              </a:rPr>
              <a:t> </a:t>
            </a:r>
            <a:r>
              <a:rPr lang="en-US" altLang="en-US" b="1" dirty="0" err="1">
                <a:cs typeface="Times New Roman" pitchFamily="18" charset="0"/>
              </a:rPr>
              <a:t>hơn</a:t>
            </a:r>
            <a:r>
              <a:rPr lang="en-US" altLang="en-US" b="1" dirty="0">
                <a:cs typeface="Times New Roman" pitchFamily="18" charset="0"/>
              </a:rPr>
              <a:t> </a:t>
            </a:r>
            <a:r>
              <a:rPr lang="en-US" altLang="en-US" b="1" dirty="0" err="1">
                <a:cs typeface="Times New Roman" pitchFamily="18" charset="0"/>
              </a:rPr>
              <a:t>đất</a:t>
            </a:r>
            <a:r>
              <a:rPr lang="en-US" altLang="en-US" b="1" dirty="0">
                <a:cs typeface="Times New Roman" pitchFamily="18" charset="0"/>
              </a:rPr>
              <a:t> </a:t>
            </a:r>
            <a:r>
              <a:rPr lang="en-US" altLang="en-US" b="1" dirty="0" err="1">
                <a:cs typeface="Times New Roman" pitchFamily="18" charset="0"/>
              </a:rPr>
              <a:t>liền</a:t>
            </a:r>
            <a:r>
              <a:rPr lang="en-US" altLang="en-US" b="1" dirty="0">
                <a:cs typeface="Times New Roman" pitchFamily="18" charset="0"/>
              </a:rPr>
              <a:t> </a:t>
            </a:r>
            <a:r>
              <a:rPr lang="en-US" altLang="en-US" b="1" dirty="0" err="1">
                <a:cs typeface="Times New Roman" pitchFamily="18" charset="0"/>
              </a:rPr>
              <a:t>đạt</a:t>
            </a:r>
            <a:r>
              <a:rPr lang="en-US" altLang="en-US" b="1" dirty="0">
                <a:cs typeface="Times New Roman" pitchFamily="18" charset="0"/>
              </a:rPr>
              <a:t> </a:t>
            </a:r>
            <a:r>
              <a:rPr lang="en-US" altLang="en-US" b="1" dirty="0" err="1">
                <a:cs typeface="Times New Roman" pitchFamily="18" charset="0"/>
              </a:rPr>
              <a:t>từ</a:t>
            </a:r>
            <a:r>
              <a:rPr lang="en-US" altLang="en-US" b="1" dirty="0">
                <a:cs typeface="Times New Roman" pitchFamily="18" charset="0"/>
              </a:rPr>
              <a:t> 1100 </a:t>
            </a:r>
            <a:r>
              <a:rPr lang="en-US" altLang="en-US" b="1" dirty="0" err="1">
                <a:cs typeface="Times New Roman" pitchFamily="18" charset="0"/>
              </a:rPr>
              <a:t>đến</a:t>
            </a:r>
            <a:r>
              <a:rPr lang="en-US" altLang="en-US" b="1" dirty="0">
                <a:cs typeface="Times New Roman" pitchFamily="18" charset="0"/>
              </a:rPr>
              <a:t> 1300mm/</a:t>
            </a:r>
            <a:r>
              <a:rPr lang="en-US" altLang="en-US" b="1" dirty="0" err="1">
                <a:cs typeface="Times New Roman" pitchFamily="18" charset="0"/>
              </a:rPr>
              <a:t>năm</a:t>
            </a:r>
            <a:endParaRPr lang="en-US" altLang="en-US" b="1" dirty="0">
              <a:cs typeface="Times New Roman" pitchFamily="18" charset="0"/>
            </a:endParaRPr>
          </a:p>
          <a:p>
            <a:pPr eaLnBrk="1" hangingPunct="1">
              <a:spcBef>
                <a:spcPct val="50000"/>
              </a:spcBef>
            </a:pPr>
            <a:endParaRPr lang="en-US" altLang="en-US" b="1" dirty="0">
              <a:cs typeface="Times New Roman" pitchFamily="18" charset="0"/>
            </a:endParaRPr>
          </a:p>
        </p:txBody>
      </p:sp>
    </p:spTree>
    <p:extLst>
      <p:ext uri="{BB962C8B-B14F-4D97-AF65-F5344CB8AC3E}">
        <p14:creationId xmlns:p14="http://schemas.microsoft.com/office/powerpoint/2010/main" val="41370615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10247"/>
                                        </p:tgtEl>
                                        <p:attrNameLst>
                                          <p:attrName>style.visibility</p:attrName>
                                        </p:attrNameLst>
                                      </p:cBhvr>
                                      <p:to>
                                        <p:strVal val="visible"/>
                                      </p:to>
                                    </p:set>
                                    <p:animEffect transition="in" filter="wheel(1)">
                                      <p:cBhvr>
                                        <p:cTn id="7" dur="2000"/>
                                        <p:tgtEl>
                                          <p:spTgt spid="102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250"/>
                                        </p:tgtEl>
                                        <p:attrNameLst>
                                          <p:attrName>style.visibility</p:attrName>
                                        </p:attrNameLst>
                                      </p:cBhvr>
                                      <p:to>
                                        <p:strVal val="visible"/>
                                      </p:to>
                                    </p:set>
                                    <p:animEffect transition="in" filter="fade">
                                      <p:cBhvr>
                                        <p:cTn id="12" dur="500"/>
                                        <p:tgtEl>
                                          <p:spTgt spid="1025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251"/>
                                        </p:tgtEl>
                                        <p:attrNameLst>
                                          <p:attrName>style.visibility</p:attrName>
                                        </p:attrNameLst>
                                      </p:cBhvr>
                                      <p:to>
                                        <p:strVal val="visible"/>
                                      </p:to>
                                    </p:set>
                                    <p:animEffect transition="in" filter="circle(in)">
                                      <p:cBhvr>
                                        <p:cTn id="17" dur="2000"/>
                                        <p:tgtEl>
                                          <p:spTgt spid="1025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0252"/>
                                        </p:tgtEl>
                                        <p:attrNameLst>
                                          <p:attrName>style.visibility</p:attrName>
                                        </p:attrNameLst>
                                      </p:cBhvr>
                                      <p:to>
                                        <p:strVal val="visible"/>
                                      </p:to>
                                    </p:set>
                                    <p:anim calcmode="lin" valueType="num">
                                      <p:cBhvr>
                                        <p:cTn id="22" dur="500" fill="hold"/>
                                        <p:tgtEl>
                                          <p:spTgt spid="10252"/>
                                        </p:tgtEl>
                                        <p:attrNameLst>
                                          <p:attrName>ppt_w</p:attrName>
                                        </p:attrNameLst>
                                      </p:cBhvr>
                                      <p:tavLst>
                                        <p:tav tm="0">
                                          <p:val>
                                            <p:fltVal val="0"/>
                                          </p:val>
                                        </p:tav>
                                        <p:tav tm="100000">
                                          <p:val>
                                            <p:strVal val="#ppt_w"/>
                                          </p:val>
                                        </p:tav>
                                      </p:tavLst>
                                    </p:anim>
                                    <p:anim calcmode="lin" valueType="num">
                                      <p:cBhvr>
                                        <p:cTn id="23" dur="500" fill="hold"/>
                                        <p:tgtEl>
                                          <p:spTgt spid="10252"/>
                                        </p:tgtEl>
                                        <p:attrNameLst>
                                          <p:attrName>ppt_h</p:attrName>
                                        </p:attrNameLst>
                                      </p:cBhvr>
                                      <p:tavLst>
                                        <p:tav tm="0">
                                          <p:val>
                                            <p:fltVal val="0"/>
                                          </p:val>
                                        </p:tav>
                                        <p:tav tm="100000">
                                          <p:val>
                                            <p:strVal val="#ppt_h"/>
                                          </p:val>
                                        </p:tav>
                                      </p:tavLst>
                                    </p:anim>
                                    <p:animEffect transition="in" filter="fade">
                                      <p:cBhvr>
                                        <p:cTn id="24" dur="500"/>
                                        <p:tgtEl>
                                          <p:spTgt spid="1025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circle(in)">
                                      <p:cBhvr>
                                        <p:cTn id="29"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0" grpId="0" animBg="1"/>
      <p:bldP spid="10251" grpId="0"/>
      <p:bldP spid="10252" grpId="0" animBg="1"/>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inh24-3"/>
          <p:cNvPicPr>
            <a:picLocks noChangeAspect="1"/>
          </p:cNvPicPr>
          <p:nvPr/>
        </p:nvPicPr>
        <p:blipFill>
          <a:blip r:embed="rId2"/>
          <a:stretch>
            <a:fillRect/>
          </a:stretch>
        </p:blipFill>
        <p:spPr>
          <a:xfrm>
            <a:off x="0" y="76200"/>
            <a:ext cx="9067800" cy="6410325"/>
          </a:xfrm>
          <a:prstGeom prst="rect">
            <a:avLst/>
          </a:prstGeom>
          <a:solidFill>
            <a:schemeClr val="tx2"/>
          </a:solidFill>
          <a:ln w="9525">
            <a:noFill/>
          </a:ln>
        </p:spPr>
      </p:pic>
      <p:sp>
        <p:nvSpPr>
          <p:cNvPr id="19459" name="Freeform 3"/>
          <p:cNvSpPr/>
          <p:nvPr/>
        </p:nvSpPr>
        <p:spPr>
          <a:xfrm>
            <a:off x="1625600" y="415925"/>
            <a:ext cx="2203450" cy="1906588"/>
          </a:xfrm>
          <a:custGeom>
            <a:avLst/>
            <a:gdLst>
              <a:gd name="txL" fmla="*/ 0 w 1388"/>
              <a:gd name="txT" fmla="*/ 0 h 1201"/>
              <a:gd name="txR" fmla="*/ 1388 w 1388"/>
              <a:gd name="txB" fmla="*/ 1201 h 1201"/>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388" h="1201">
                <a:moveTo>
                  <a:pt x="1070" y="259"/>
                </a:moveTo>
                <a:cubicBezTo>
                  <a:pt x="1076" y="187"/>
                  <a:pt x="1084" y="135"/>
                  <a:pt x="1097" y="67"/>
                </a:cubicBezTo>
                <a:cubicBezTo>
                  <a:pt x="1048" y="30"/>
                  <a:pt x="958" y="0"/>
                  <a:pt x="933" y="76"/>
                </a:cubicBezTo>
                <a:cubicBezTo>
                  <a:pt x="923" y="324"/>
                  <a:pt x="996" y="353"/>
                  <a:pt x="823" y="332"/>
                </a:cubicBezTo>
                <a:cubicBezTo>
                  <a:pt x="695" y="291"/>
                  <a:pt x="653" y="317"/>
                  <a:pt x="466" y="323"/>
                </a:cubicBezTo>
                <a:cubicBezTo>
                  <a:pt x="415" y="340"/>
                  <a:pt x="368" y="363"/>
                  <a:pt x="320" y="387"/>
                </a:cubicBezTo>
                <a:cubicBezTo>
                  <a:pt x="293" y="401"/>
                  <a:pt x="272" y="425"/>
                  <a:pt x="247" y="442"/>
                </a:cubicBezTo>
                <a:cubicBezTo>
                  <a:pt x="204" y="506"/>
                  <a:pt x="228" y="485"/>
                  <a:pt x="183" y="515"/>
                </a:cubicBezTo>
                <a:cubicBezTo>
                  <a:pt x="163" y="545"/>
                  <a:pt x="149" y="559"/>
                  <a:pt x="119" y="579"/>
                </a:cubicBezTo>
                <a:cubicBezTo>
                  <a:pt x="94" y="617"/>
                  <a:pt x="71" y="638"/>
                  <a:pt x="27" y="652"/>
                </a:cubicBezTo>
                <a:cubicBezTo>
                  <a:pt x="24" y="643"/>
                  <a:pt x="27" y="625"/>
                  <a:pt x="18" y="625"/>
                </a:cubicBezTo>
                <a:cubicBezTo>
                  <a:pt x="9" y="625"/>
                  <a:pt x="10" y="643"/>
                  <a:pt x="9" y="652"/>
                </a:cubicBezTo>
                <a:cubicBezTo>
                  <a:pt x="4" y="685"/>
                  <a:pt x="3" y="719"/>
                  <a:pt x="0" y="753"/>
                </a:cubicBezTo>
                <a:cubicBezTo>
                  <a:pt x="44" y="768"/>
                  <a:pt x="13" y="764"/>
                  <a:pt x="64" y="744"/>
                </a:cubicBezTo>
                <a:cubicBezTo>
                  <a:pt x="82" y="737"/>
                  <a:pt x="119" y="725"/>
                  <a:pt x="119" y="725"/>
                </a:cubicBezTo>
                <a:cubicBezTo>
                  <a:pt x="125" y="716"/>
                  <a:pt x="140" y="708"/>
                  <a:pt x="137" y="698"/>
                </a:cubicBezTo>
                <a:cubicBezTo>
                  <a:pt x="135" y="689"/>
                  <a:pt x="111" y="698"/>
                  <a:pt x="110" y="689"/>
                </a:cubicBezTo>
                <a:cubicBezTo>
                  <a:pt x="102" y="635"/>
                  <a:pt x="124" y="635"/>
                  <a:pt x="155" y="625"/>
                </a:cubicBezTo>
                <a:cubicBezTo>
                  <a:pt x="174" y="573"/>
                  <a:pt x="158" y="604"/>
                  <a:pt x="219" y="543"/>
                </a:cubicBezTo>
                <a:cubicBezTo>
                  <a:pt x="225" y="537"/>
                  <a:pt x="238" y="524"/>
                  <a:pt x="238" y="524"/>
                </a:cubicBezTo>
                <a:cubicBezTo>
                  <a:pt x="259" y="461"/>
                  <a:pt x="278" y="493"/>
                  <a:pt x="329" y="460"/>
                </a:cubicBezTo>
                <a:cubicBezTo>
                  <a:pt x="349" y="447"/>
                  <a:pt x="363" y="427"/>
                  <a:pt x="384" y="415"/>
                </a:cubicBezTo>
                <a:cubicBezTo>
                  <a:pt x="404" y="403"/>
                  <a:pt x="499" y="373"/>
                  <a:pt x="521" y="369"/>
                </a:cubicBezTo>
                <a:cubicBezTo>
                  <a:pt x="555" y="372"/>
                  <a:pt x="591" y="364"/>
                  <a:pt x="622" y="378"/>
                </a:cubicBezTo>
                <a:cubicBezTo>
                  <a:pt x="632" y="382"/>
                  <a:pt x="612" y="399"/>
                  <a:pt x="603" y="405"/>
                </a:cubicBezTo>
                <a:cubicBezTo>
                  <a:pt x="593" y="412"/>
                  <a:pt x="579" y="412"/>
                  <a:pt x="567" y="415"/>
                </a:cubicBezTo>
                <a:cubicBezTo>
                  <a:pt x="554" y="453"/>
                  <a:pt x="532" y="475"/>
                  <a:pt x="494" y="488"/>
                </a:cubicBezTo>
                <a:cubicBezTo>
                  <a:pt x="467" y="514"/>
                  <a:pt x="438" y="535"/>
                  <a:pt x="411" y="561"/>
                </a:cubicBezTo>
                <a:cubicBezTo>
                  <a:pt x="408" y="552"/>
                  <a:pt x="411" y="536"/>
                  <a:pt x="402" y="533"/>
                </a:cubicBezTo>
                <a:cubicBezTo>
                  <a:pt x="394" y="530"/>
                  <a:pt x="391" y="546"/>
                  <a:pt x="384" y="552"/>
                </a:cubicBezTo>
                <a:cubicBezTo>
                  <a:pt x="376" y="559"/>
                  <a:pt x="366" y="564"/>
                  <a:pt x="357" y="570"/>
                </a:cubicBezTo>
                <a:cubicBezTo>
                  <a:pt x="339" y="618"/>
                  <a:pt x="339" y="647"/>
                  <a:pt x="347" y="698"/>
                </a:cubicBezTo>
                <a:cubicBezTo>
                  <a:pt x="356" y="695"/>
                  <a:pt x="367" y="695"/>
                  <a:pt x="375" y="689"/>
                </a:cubicBezTo>
                <a:cubicBezTo>
                  <a:pt x="392" y="676"/>
                  <a:pt x="400" y="650"/>
                  <a:pt x="421" y="643"/>
                </a:cubicBezTo>
                <a:cubicBezTo>
                  <a:pt x="439" y="637"/>
                  <a:pt x="475" y="625"/>
                  <a:pt x="475" y="625"/>
                </a:cubicBezTo>
                <a:cubicBezTo>
                  <a:pt x="520" y="582"/>
                  <a:pt x="476" y="634"/>
                  <a:pt x="448" y="597"/>
                </a:cubicBezTo>
                <a:cubicBezTo>
                  <a:pt x="434" y="578"/>
                  <a:pt x="504" y="546"/>
                  <a:pt x="512" y="543"/>
                </a:cubicBezTo>
                <a:cubicBezTo>
                  <a:pt x="551" y="501"/>
                  <a:pt x="606" y="496"/>
                  <a:pt x="658" y="479"/>
                </a:cubicBezTo>
                <a:cubicBezTo>
                  <a:pt x="759" y="411"/>
                  <a:pt x="691" y="441"/>
                  <a:pt x="878" y="451"/>
                </a:cubicBezTo>
                <a:cubicBezTo>
                  <a:pt x="889" y="484"/>
                  <a:pt x="889" y="524"/>
                  <a:pt x="923" y="543"/>
                </a:cubicBezTo>
                <a:cubicBezTo>
                  <a:pt x="940" y="552"/>
                  <a:pt x="978" y="561"/>
                  <a:pt x="978" y="561"/>
                </a:cubicBezTo>
                <a:cubicBezTo>
                  <a:pt x="1018" y="599"/>
                  <a:pt x="988" y="645"/>
                  <a:pt x="1015" y="680"/>
                </a:cubicBezTo>
                <a:cubicBezTo>
                  <a:pt x="1027" y="695"/>
                  <a:pt x="1047" y="703"/>
                  <a:pt x="1061" y="716"/>
                </a:cubicBezTo>
                <a:cubicBezTo>
                  <a:pt x="1044" y="765"/>
                  <a:pt x="1068" y="764"/>
                  <a:pt x="1106" y="789"/>
                </a:cubicBezTo>
                <a:cubicBezTo>
                  <a:pt x="1126" y="819"/>
                  <a:pt x="1125" y="811"/>
                  <a:pt x="1134" y="844"/>
                </a:cubicBezTo>
                <a:cubicBezTo>
                  <a:pt x="1137" y="856"/>
                  <a:pt x="1136" y="870"/>
                  <a:pt x="1143" y="881"/>
                </a:cubicBezTo>
                <a:cubicBezTo>
                  <a:pt x="1149" y="890"/>
                  <a:pt x="1161" y="893"/>
                  <a:pt x="1170" y="899"/>
                </a:cubicBezTo>
                <a:cubicBezTo>
                  <a:pt x="1224" y="974"/>
                  <a:pt x="1198" y="944"/>
                  <a:pt x="1243" y="991"/>
                </a:cubicBezTo>
                <a:cubicBezTo>
                  <a:pt x="1250" y="1010"/>
                  <a:pt x="1264" y="1026"/>
                  <a:pt x="1271" y="1045"/>
                </a:cubicBezTo>
                <a:cubicBezTo>
                  <a:pt x="1326" y="1201"/>
                  <a:pt x="1260" y="1060"/>
                  <a:pt x="1307" y="1155"/>
                </a:cubicBezTo>
                <a:cubicBezTo>
                  <a:pt x="1341" y="1123"/>
                  <a:pt x="1330" y="1085"/>
                  <a:pt x="1298" y="1055"/>
                </a:cubicBezTo>
                <a:cubicBezTo>
                  <a:pt x="1285" y="1015"/>
                  <a:pt x="1275" y="975"/>
                  <a:pt x="1262" y="936"/>
                </a:cubicBezTo>
                <a:cubicBezTo>
                  <a:pt x="1265" y="896"/>
                  <a:pt x="1266" y="856"/>
                  <a:pt x="1271" y="817"/>
                </a:cubicBezTo>
                <a:cubicBezTo>
                  <a:pt x="1272" y="807"/>
                  <a:pt x="1271" y="793"/>
                  <a:pt x="1280" y="789"/>
                </a:cubicBezTo>
                <a:cubicBezTo>
                  <a:pt x="1289" y="785"/>
                  <a:pt x="1298" y="796"/>
                  <a:pt x="1307" y="799"/>
                </a:cubicBezTo>
                <a:cubicBezTo>
                  <a:pt x="1331" y="822"/>
                  <a:pt x="1388" y="860"/>
                  <a:pt x="1344" y="771"/>
                </a:cubicBezTo>
                <a:cubicBezTo>
                  <a:pt x="1335" y="754"/>
                  <a:pt x="1312" y="748"/>
                  <a:pt x="1298" y="735"/>
                </a:cubicBezTo>
                <a:cubicBezTo>
                  <a:pt x="1280" y="680"/>
                  <a:pt x="1274" y="647"/>
                  <a:pt x="1234" y="607"/>
                </a:cubicBezTo>
                <a:cubicBezTo>
                  <a:pt x="1212" y="585"/>
                  <a:pt x="1179" y="533"/>
                  <a:pt x="1179" y="533"/>
                </a:cubicBezTo>
                <a:cubicBezTo>
                  <a:pt x="1170" y="507"/>
                  <a:pt x="1168" y="495"/>
                  <a:pt x="1152" y="469"/>
                </a:cubicBezTo>
                <a:cubicBezTo>
                  <a:pt x="1141" y="450"/>
                  <a:pt x="1115" y="415"/>
                  <a:pt x="1115" y="415"/>
                </a:cubicBezTo>
                <a:cubicBezTo>
                  <a:pt x="1109" y="397"/>
                  <a:pt x="1099" y="379"/>
                  <a:pt x="1097" y="360"/>
                </a:cubicBezTo>
                <a:cubicBezTo>
                  <a:pt x="1094" y="326"/>
                  <a:pt x="1097" y="292"/>
                  <a:pt x="1088" y="259"/>
                </a:cubicBezTo>
                <a:cubicBezTo>
                  <a:pt x="1086" y="253"/>
                  <a:pt x="1076" y="259"/>
                  <a:pt x="1070" y="259"/>
                </a:cubicBezTo>
                <a:close/>
              </a:path>
            </a:pathLst>
          </a:custGeom>
          <a:solidFill>
            <a:srgbClr val="3930F4">
              <a:alpha val="100000"/>
            </a:srgbClr>
          </a:solidFill>
          <a:ln w="9525" cap="flat" cmpd="sng">
            <a:solidFill>
              <a:schemeClr val="tx1">
                <a:alpha val="100000"/>
              </a:schemeClr>
            </a:solidFill>
            <a:prstDash val="solid"/>
            <a:round/>
            <a:headEnd type="none" w="med" len="med"/>
            <a:tailEnd type="none" w="med" len="med"/>
          </a:ln>
        </p:spPr>
        <p:txBody>
          <a:bodyPr/>
          <a:lstStyle/>
          <a:p>
            <a:endParaRPr lang="en-US"/>
          </a:p>
        </p:txBody>
      </p:sp>
      <p:sp>
        <p:nvSpPr>
          <p:cNvPr id="19460" name="Freeform 4"/>
          <p:cNvSpPr/>
          <p:nvPr/>
        </p:nvSpPr>
        <p:spPr>
          <a:xfrm>
            <a:off x="1423988" y="566738"/>
            <a:ext cx="1244600" cy="571500"/>
          </a:xfrm>
          <a:custGeom>
            <a:avLst/>
            <a:gdLst>
              <a:gd name="txL" fmla="*/ 0 w 784"/>
              <a:gd name="txT" fmla="*/ 0 h 360"/>
              <a:gd name="txR" fmla="*/ 784 w 784"/>
              <a:gd name="txB" fmla="*/ 360 h 360"/>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Lst>
            <a:rect l="txL" t="txT" r="txR" b="txB"/>
            <a:pathLst>
              <a:path w="784" h="360">
                <a:moveTo>
                  <a:pt x="164" y="274"/>
                </a:moveTo>
                <a:cubicBezTo>
                  <a:pt x="167" y="264"/>
                  <a:pt x="191" y="221"/>
                  <a:pt x="145" y="237"/>
                </a:cubicBezTo>
                <a:cubicBezTo>
                  <a:pt x="124" y="244"/>
                  <a:pt x="108" y="262"/>
                  <a:pt x="90" y="274"/>
                </a:cubicBezTo>
                <a:cubicBezTo>
                  <a:pt x="81" y="280"/>
                  <a:pt x="63" y="292"/>
                  <a:pt x="63" y="292"/>
                </a:cubicBezTo>
                <a:cubicBezTo>
                  <a:pt x="57" y="301"/>
                  <a:pt x="53" y="312"/>
                  <a:pt x="45" y="320"/>
                </a:cubicBezTo>
                <a:cubicBezTo>
                  <a:pt x="16" y="349"/>
                  <a:pt x="0" y="327"/>
                  <a:pt x="45" y="356"/>
                </a:cubicBezTo>
                <a:cubicBezTo>
                  <a:pt x="103" y="353"/>
                  <a:pt x="162" y="360"/>
                  <a:pt x="218" y="347"/>
                </a:cubicBezTo>
                <a:cubicBezTo>
                  <a:pt x="229" y="345"/>
                  <a:pt x="197" y="330"/>
                  <a:pt x="200" y="320"/>
                </a:cubicBezTo>
                <a:cubicBezTo>
                  <a:pt x="203" y="310"/>
                  <a:pt x="219" y="314"/>
                  <a:pt x="228" y="310"/>
                </a:cubicBezTo>
                <a:cubicBezTo>
                  <a:pt x="307" y="270"/>
                  <a:pt x="172" y="299"/>
                  <a:pt x="365" y="283"/>
                </a:cubicBezTo>
                <a:cubicBezTo>
                  <a:pt x="395" y="273"/>
                  <a:pt x="425" y="262"/>
                  <a:pt x="456" y="256"/>
                </a:cubicBezTo>
                <a:cubicBezTo>
                  <a:pt x="493" y="249"/>
                  <a:pt x="566" y="237"/>
                  <a:pt x="566" y="237"/>
                </a:cubicBezTo>
                <a:cubicBezTo>
                  <a:pt x="631" y="216"/>
                  <a:pt x="605" y="230"/>
                  <a:pt x="648" y="201"/>
                </a:cubicBezTo>
                <a:cubicBezTo>
                  <a:pt x="677" y="156"/>
                  <a:pt x="717" y="136"/>
                  <a:pt x="767" y="118"/>
                </a:cubicBezTo>
                <a:cubicBezTo>
                  <a:pt x="783" y="70"/>
                  <a:pt x="784" y="29"/>
                  <a:pt x="740" y="0"/>
                </a:cubicBezTo>
                <a:cubicBezTo>
                  <a:pt x="715" y="6"/>
                  <a:pt x="687" y="4"/>
                  <a:pt x="666" y="18"/>
                </a:cubicBezTo>
                <a:cubicBezTo>
                  <a:pt x="631" y="41"/>
                  <a:pt x="649" y="33"/>
                  <a:pt x="612" y="45"/>
                </a:cubicBezTo>
                <a:cubicBezTo>
                  <a:pt x="567" y="90"/>
                  <a:pt x="526" y="153"/>
                  <a:pt x="465" y="173"/>
                </a:cubicBezTo>
                <a:cubicBezTo>
                  <a:pt x="394" y="223"/>
                  <a:pt x="331" y="223"/>
                  <a:pt x="246" y="237"/>
                </a:cubicBezTo>
                <a:cubicBezTo>
                  <a:pt x="202" y="267"/>
                  <a:pt x="229" y="252"/>
                  <a:pt x="164" y="274"/>
                </a:cubicBezTo>
                <a:close/>
              </a:path>
            </a:pathLst>
          </a:custGeom>
          <a:solidFill>
            <a:srgbClr val="3930F4">
              <a:alpha val="100000"/>
            </a:srgbClr>
          </a:solidFill>
          <a:ln w="9525" cap="flat" cmpd="sng">
            <a:solidFill>
              <a:schemeClr val="tx1">
                <a:alpha val="100000"/>
              </a:schemeClr>
            </a:solidFill>
            <a:prstDash val="solid"/>
            <a:round/>
            <a:headEnd type="none" w="med" len="med"/>
            <a:tailEnd type="none" w="med" len="med"/>
          </a:ln>
        </p:spPr>
        <p:txBody>
          <a:bodyPr/>
          <a:lstStyle/>
          <a:p>
            <a:endParaRPr lang="en-US"/>
          </a:p>
        </p:txBody>
      </p:sp>
      <p:sp>
        <p:nvSpPr>
          <p:cNvPr id="19461" name="Freeform 5"/>
          <p:cNvSpPr/>
          <p:nvPr/>
        </p:nvSpPr>
        <p:spPr>
          <a:xfrm>
            <a:off x="1292225" y="1268413"/>
            <a:ext cx="231775" cy="461962"/>
          </a:xfrm>
          <a:custGeom>
            <a:avLst/>
            <a:gdLst>
              <a:gd name="txL" fmla="*/ 0 w 146"/>
              <a:gd name="txT" fmla="*/ 0 h 291"/>
              <a:gd name="txR" fmla="*/ 146 w 146"/>
              <a:gd name="txB" fmla="*/ 291 h 291"/>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46" h="291">
                <a:moveTo>
                  <a:pt x="36" y="60"/>
                </a:moveTo>
                <a:cubicBezTo>
                  <a:pt x="57" y="57"/>
                  <a:pt x="81" y="60"/>
                  <a:pt x="100" y="51"/>
                </a:cubicBezTo>
                <a:cubicBezTo>
                  <a:pt x="119" y="42"/>
                  <a:pt x="146" y="6"/>
                  <a:pt x="146" y="6"/>
                </a:cubicBezTo>
                <a:cubicBezTo>
                  <a:pt x="146" y="6"/>
                  <a:pt x="144" y="26"/>
                  <a:pt x="137" y="33"/>
                </a:cubicBezTo>
                <a:cubicBezTo>
                  <a:pt x="122" y="48"/>
                  <a:pt x="91" y="79"/>
                  <a:pt x="91" y="79"/>
                </a:cubicBezTo>
                <a:cubicBezTo>
                  <a:pt x="78" y="119"/>
                  <a:pt x="69" y="291"/>
                  <a:pt x="100" y="198"/>
                </a:cubicBezTo>
                <a:cubicBezTo>
                  <a:pt x="105" y="213"/>
                  <a:pt x="122" y="247"/>
                  <a:pt x="100" y="262"/>
                </a:cubicBezTo>
                <a:cubicBezTo>
                  <a:pt x="93" y="267"/>
                  <a:pt x="89" y="249"/>
                  <a:pt x="82" y="243"/>
                </a:cubicBezTo>
                <a:cubicBezTo>
                  <a:pt x="74" y="236"/>
                  <a:pt x="64" y="231"/>
                  <a:pt x="55" y="225"/>
                </a:cubicBezTo>
                <a:cubicBezTo>
                  <a:pt x="61" y="216"/>
                  <a:pt x="71" y="209"/>
                  <a:pt x="73" y="198"/>
                </a:cubicBezTo>
                <a:cubicBezTo>
                  <a:pt x="78" y="166"/>
                  <a:pt x="25" y="121"/>
                  <a:pt x="9" y="97"/>
                </a:cubicBezTo>
                <a:cubicBezTo>
                  <a:pt x="25" y="0"/>
                  <a:pt x="0" y="50"/>
                  <a:pt x="45" y="60"/>
                </a:cubicBezTo>
                <a:cubicBezTo>
                  <a:pt x="63" y="64"/>
                  <a:pt x="82" y="60"/>
                  <a:pt x="100" y="60"/>
                </a:cubicBezTo>
              </a:path>
            </a:pathLst>
          </a:custGeom>
          <a:solidFill>
            <a:srgbClr val="3930F4">
              <a:alpha val="100000"/>
            </a:srgbClr>
          </a:solidFill>
          <a:ln w="9525" cap="flat" cmpd="sng">
            <a:solidFill>
              <a:schemeClr val="tx1">
                <a:alpha val="100000"/>
              </a:schemeClr>
            </a:solidFill>
            <a:prstDash val="solid"/>
            <a:round/>
            <a:headEnd type="none" w="med" len="med"/>
            <a:tailEnd type="none" w="med" len="med"/>
          </a:ln>
        </p:spPr>
        <p:txBody>
          <a:bodyPr/>
          <a:lstStyle/>
          <a:p>
            <a:endParaRPr lang="en-US"/>
          </a:p>
        </p:txBody>
      </p:sp>
      <p:sp>
        <p:nvSpPr>
          <p:cNvPr id="19462" name="Freeform 6"/>
          <p:cNvSpPr/>
          <p:nvPr/>
        </p:nvSpPr>
        <p:spPr>
          <a:xfrm>
            <a:off x="998538" y="1955800"/>
            <a:ext cx="809625" cy="2109788"/>
          </a:xfrm>
          <a:custGeom>
            <a:avLst/>
            <a:gdLst>
              <a:gd name="txL" fmla="*/ 0 w 510"/>
              <a:gd name="txT" fmla="*/ 0 h 1329"/>
              <a:gd name="txR" fmla="*/ 510 w 510"/>
              <a:gd name="txB" fmla="*/ 1329 h 1329"/>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510" h="1329">
                <a:moveTo>
                  <a:pt x="377" y="11"/>
                </a:moveTo>
                <a:cubicBezTo>
                  <a:pt x="368" y="8"/>
                  <a:pt x="359" y="0"/>
                  <a:pt x="349" y="2"/>
                </a:cubicBezTo>
                <a:cubicBezTo>
                  <a:pt x="340" y="4"/>
                  <a:pt x="316" y="45"/>
                  <a:pt x="313" y="48"/>
                </a:cubicBezTo>
                <a:cubicBezTo>
                  <a:pt x="300" y="64"/>
                  <a:pt x="283" y="74"/>
                  <a:pt x="267" y="85"/>
                </a:cubicBezTo>
                <a:cubicBezTo>
                  <a:pt x="249" y="139"/>
                  <a:pt x="272" y="88"/>
                  <a:pt x="230" y="130"/>
                </a:cubicBezTo>
                <a:cubicBezTo>
                  <a:pt x="156" y="204"/>
                  <a:pt x="259" y="115"/>
                  <a:pt x="203" y="185"/>
                </a:cubicBezTo>
                <a:cubicBezTo>
                  <a:pt x="188" y="203"/>
                  <a:pt x="150" y="227"/>
                  <a:pt x="130" y="240"/>
                </a:cubicBezTo>
                <a:cubicBezTo>
                  <a:pt x="119" y="256"/>
                  <a:pt x="102" y="268"/>
                  <a:pt x="93" y="286"/>
                </a:cubicBezTo>
                <a:cubicBezTo>
                  <a:pt x="40" y="393"/>
                  <a:pt x="100" y="297"/>
                  <a:pt x="66" y="377"/>
                </a:cubicBezTo>
                <a:cubicBezTo>
                  <a:pt x="54" y="405"/>
                  <a:pt x="27" y="425"/>
                  <a:pt x="11" y="450"/>
                </a:cubicBezTo>
                <a:cubicBezTo>
                  <a:pt x="8" y="459"/>
                  <a:pt x="2" y="468"/>
                  <a:pt x="2" y="478"/>
                </a:cubicBezTo>
                <a:cubicBezTo>
                  <a:pt x="2" y="566"/>
                  <a:pt x="0" y="655"/>
                  <a:pt x="11" y="743"/>
                </a:cubicBezTo>
                <a:cubicBezTo>
                  <a:pt x="12" y="754"/>
                  <a:pt x="29" y="755"/>
                  <a:pt x="38" y="761"/>
                </a:cubicBezTo>
                <a:cubicBezTo>
                  <a:pt x="51" y="770"/>
                  <a:pt x="63" y="779"/>
                  <a:pt x="75" y="789"/>
                </a:cubicBezTo>
                <a:cubicBezTo>
                  <a:pt x="113" y="822"/>
                  <a:pt x="135" y="845"/>
                  <a:pt x="157" y="889"/>
                </a:cubicBezTo>
                <a:cubicBezTo>
                  <a:pt x="154" y="941"/>
                  <a:pt x="158" y="994"/>
                  <a:pt x="148" y="1045"/>
                </a:cubicBezTo>
                <a:cubicBezTo>
                  <a:pt x="146" y="1057"/>
                  <a:pt x="121" y="1059"/>
                  <a:pt x="121" y="1072"/>
                </a:cubicBezTo>
                <a:cubicBezTo>
                  <a:pt x="121" y="1094"/>
                  <a:pt x="162" y="1104"/>
                  <a:pt x="176" y="1109"/>
                </a:cubicBezTo>
                <a:cubicBezTo>
                  <a:pt x="218" y="1151"/>
                  <a:pt x="246" y="1227"/>
                  <a:pt x="304" y="1246"/>
                </a:cubicBezTo>
                <a:cubicBezTo>
                  <a:pt x="373" y="1292"/>
                  <a:pt x="372" y="1311"/>
                  <a:pt x="459" y="1328"/>
                </a:cubicBezTo>
                <a:cubicBezTo>
                  <a:pt x="471" y="1325"/>
                  <a:pt x="489" y="1329"/>
                  <a:pt x="496" y="1319"/>
                </a:cubicBezTo>
                <a:cubicBezTo>
                  <a:pt x="510" y="1299"/>
                  <a:pt x="464" y="1276"/>
                  <a:pt x="459" y="1273"/>
                </a:cubicBezTo>
                <a:cubicBezTo>
                  <a:pt x="440" y="1235"/>
                  <a:pt x="440" y="1214"/>
                  <a:pt x="404" y="1191"/>
                </a:cubicBezTo>
                <a:cubicBezTo>
                  <a:pt x="401" y="1200"/>
                  <a:pt x="404" y="1216"/>
                  <a:pt x="395" y="1218"/>
                </a:cubicBezTo>
                <a:cubicBezTo>
                  <a:pt x="385" y="1221"/>
                  <a:pt x="375" y="1208"/>
                  <a:pt x="368" y="1200"/>
                </a:cubicBezTo>
                <a:cubicBezTo>
                  <a:pt x="362" y="1193"/>
                  <a:pt x="363" y="1181"/>
                  <a:pt x="358" y="1173"/>
                </a:cubicBezTo>
                <a:cubicBezTo>
                  <a:pt x="342" y="1146"/>
                  <a:pt x="324" y="1128"/>
                  <a:pt x="294" y="1118"/>
                </a:cubicBezTo>
                <a:cubicBezTo>
                  <a:pt x="256" y="1078"/>
                  <a:pt x="216" y="1052"/>
                  <a:pt x="194" y="999"/>
                </a:cubicBezTo>
                <a:cubicBezTo>
                  <a:pt x="167" y="936"/>
                  <a:pt x="169" y="866"/>
                  <a:pt x="130" y="807"/>
                </a:cubicBezTo>
                <a:cubicBezTo>
                  <a:pt x="127" y="798"/>
                  <a:pt x="126" y="787"/>
                  <a:pt x="121" y="779"/>
                </a:cubicBezTo>
                <a:cubicBezTo>
                  <a:pt x="116" y="772"/>
                  <a:pt x="105" y="769"/>
                  <a:pt x="102" y="761"/>
                </a:cubicBezTo>
                <a:cubicBezTo>
                  <a:pt x="79" y="709"/>
                  <a:pt x="86" y="642"/>
                  <a:pt x="75" y="587"/>
                </a:cubicBezTo>
                <a:cubicBezTo>
                  <a:pt x="84" y="472"/>
                  <a:pt x="64" y="486"/>
                  <a:pt x="121" y="432"/>
                </a:cubicBezTo>
                <a:cubicBezTo>
                  <a:pt x="134" y="394"/>
                  <a:pt x="162" y="365"/>
                  <a:pt x="185" y="331"/>
                </a:cubicBezTo>
                <a:cubicBezTo>
                  <a:pt x="191" y="322"/>
                  <a:pt x="197" y="313"/>
                  <a:pt x="203" y="304"/>
                </a:cubicBezTo>
                <a:cubicBezTo>
                  <a:pt x="209" y="295"/>
                  <a:pt x="221" y="277"/>
                  <a:pt x="221" y="277"/>
                </a:cubicBezTo>
                <a:cubicBezTo>
                  <a:pt x="230" y="210"/>
                  <a:pt x="226" y="209"/>
                  <a:pt x="276" y="176"/>
                </a:cubicBezTo>
                <a:cubicBezTo>
                  <a:pt x="304" y="135"/>
                  <a:pt x="337" y="129"/>
                  <a:pt x="377" y="103"/>
                </a:cubicBezTo>
                <a:cubicBezTo>
                  <a:pt x="380" y="94"/>
                  <a:pt x="380" y="83"/>
                  <a:pt x="386" y="75"/>
                </a:cubicBezTo>
                <a:cubicBezTo>
                  <a:pt x="399" y="58"/>
                  <a:pt x="432" y="30"/>
                  <a:pt x="432" y="30"/>
                </a:cubicBezTo>
                <a:cubicBezTo>
                  <a:pt x="374" y="20"/>
                  <a:pt x="377" y="40"/>
                  <a:pt x="377" y="11"/>
                </a:cubicBezTo>
                <a:close/>
              </a:path>
            </a:pathLst>
          </a:custGeom>
          <a:solidFill>
            <a:srgbClr val="3930F4">
              <a:alpha val="100000"/>
            </a:srgbClr>
          </a:solidFill>
          <a:ln w="9525" cap="flat" cmpd="sng">
            <a:solidFill>
              <a:schemeClr val="tx1">
                <a:alpha val="100000"/>
              </a:schemeClr>
            </a:solidFill>
            <a:prstDash val="solid"/>
            <a:round/>
            <a:headEnd type="none" w="med" len="med"/>
            <a:tailEnd type="none" w="med" len="med"/>
          </a:ln>
        </p:spPr>
        <p:txBody>
          <a:bodyPr/>
          <a:lstStyle/>
          <a:p>
            <a:endParaRPr lang="en-US"/>
          </a:p>
        </p:txBody>
      </p:sp>
      <p:sp>
        <p:nvSpPr>
          <p:cNvPr id="19463" name="Freeform 7"/>
          <p:cNvSpPr/>
          <p:nvPr/>
        </p:nvSpPr>
        <p:spPr>
          <a:xfrm>
            <a:off x="8069263" y="484188"/>
            <a:ext cx="774700" cy="2486025"/>
          </a:xfrm>
          <a:custGeom>
            <a:avLst/>
            <a:gdLst>
              <a:gd name="txL" fmla="*/ 0 w 488"/>
              <a:gd name="txT" fmla="*/ 0 h 1566"/>
              <a:gd name="txR" fmla="*/ 488 w 488"/>
              <a:gd name="txB" fmla="*/ 1566 h 1566"/>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488" h="1566">
                <a:moveTo>
                  <a:pt x="467" y="1496"/>
                </a:moveTo>
                <a:cubicBezTo>
                  <a:pt x="433" y="1464"/>
                  <a:pt x="384" y="1438"/>
                  <a:pt x="339" y="1423"/>
                </a:cubicBezTo>
                <a:cubicBezTo>
                  <a:pt x="321" y="1417"/>
                  <a:pt x="284" y="1405"/>
                  <a:pt x="284" y="1405"/>
                </a:cubicBezTo>
                <a:cubicBezTo>
                  <a:pt x="222" y="1446"/>
                  <a:pt x="244" y="1425"/>
                  <a:pt x="211" y="1460"/>
                </a:cubicBezTo>
                <a:cubicBezTo>
                  <a:pt x="192" y="1518"/>
                  <a:pt x="145" y="1494"/>
                  <a:pt x="92" y="1487"/>
                </a:cubicBezTo>
                <a:cubicBezTo>
                  <a:pt x="117" y="1450"/>
                  <a:pt x="159" y="1438"/>
                  <a:pt x="192" y="1405"/>
                </a:cubicBezTo>
                <a:cubicBezTo>
                  <a:pt x="235" y="1419"/>
                  <a:pt x="236" y="1407"/>
                  <a:pt x="266" y="1377"/>
                </a:cubicBezTo>
                <a:cubicBezTo>
                  <a:pt x="279" y="1312"/>
                  <a:pt x="270" y="1348"/>
                  <a:pt x="293" y="1277"/>
                </a:cubicBezTo>
                <a:cubicBezTo>
                  <a:pt x="296" y="1268"/>
                  <a:pt x="302" y="1249"/>
                  <a:pt x="302" y="1249"/>
                </a:cubicBezTo>
                <a:cubicBezTo>
                  <a:pt x="299" y="1206"/>
                  <a:pt x="330" y="1142"/>
                  <a:pt x="293" y="1121"/>
                </a:cubicBezTo>
                <a:cubicBezTo>
                  <a:pt x="227" y="1083"/>
                  <a:pt x="140" y="1119"/>
                  <a:pt x="64" y="1112"/>
                </a:cubicBezTo>
                <a:cubicBezTo>
                  <a:pt x="54" y="1111"/>
                  <a:pt x="82" y="1105"/>
                  <a:pt x="92" y="1103"/>
                </a:cubicBezTo>
                <a:cubicBezTo>
                  <a:pt x="116" y="1099"/>
                  <a:pt x="141" y="1097"/>
                  <a:pt x="165" y="1094"/>
                </a:cubicBezTo>
                <a:cubicBezTo>
                  <a:pt x="213" y="1044"/>
                  <a:pt x="199" y="993"/>
                  <a:pt x="220" y="929"/>
                </a:cubicBezTo>
                <a:cubicBezTo>
                  <a:pt x="217" y="902"/>
                  <a:pt x="218" y="873"/>
                  <a:pt x="211" y="847"/>
                </a:cubicBezTo>
                <a:cubicBezTo>
                  <a:pt x="209" y="839"/>
                  <a:pt x="197" y="836"/>
                  <a:pt x="192" y="829"/>
                </a:cubicBezTo>
                <a:cubicBezTo>
                  <a:pt x="164" y="792"/>
                  <a:pt x="136" y="749"/>
                  <a:pt x="110" y="710"/>
                </a:cubicBezTo>
                <a:cubicBezTo>
                  <a:pt x="81" y="620"/>
                  <a:pt x="85" y="525"/>
                  <a:pt x="55" y="436"/>
                </a:cubicBezTo>
                <a:cubicBezTo>
                  <a:pt x="27" y="478"/>
                  <a:pt x="27" y="465"/>
                  <a:pt x="46" y="536"/>
                </a:cubicBezTo>
                <a:cubicBezTo>
                  <a:pt x="49" y="547"/>
                  <a:pt x="72" y="556"/>
                  <a:pt x="64" y="564"/>
                </a:cubicBezTo>
                <a:cubicBezTo>
                  <a:pt x="56" y="572"/>
                  <a:pt x="46" y="551"/>
                  <a:pt x="37" y="545"/>
                </a:cubicBezTo>
                <a:cubicBezTo>
                  <a:pt x="28" y="518"/>
                  <a:pt x="20" y="490"/>
                  <a:pt x="10" y="463"/>
                </a:cubicBezTo>
                <a:cubicBezTo>
                  <a:pt x="7" y="454"/>
                  <a:pt x="0" y="436"/>
                  <a:pt x="0" y="436"/>
                </a:cubicBezTo>
                <a:cubicBezTo>
                  <a:pt x="7" y="320"/>
                  <a:pt x="2" y="268"/>
                  <a:pt x="55" y="180"/>
                </a:cubicBezTo>
                <a:cubicBezTo>
                  <a:pt x="58" y="168"/>
                  <a:pt x="60" y="155"/>
                  <a:pt x="64" y="143"/>
                </a:cubicBezTo>
                <a:cubicBezTo>
                  <a:pt x="67" y="134"/>
                  <a:pt x="78" y="125"/>
                  <a:pt x="74" y="116"/>
                </a:cubicBezTo>
                <a:cubicBezTo>
                  <a:pt x="70" y="107"/>
                  <a:pt x="55" y="109"/>
                  <a:pt x="46" y="106"/>
                </a:cubicBezTo>
                <a:cubicBezTo>
                  <a:pt x="55" y="103"/>
                  <a:pt x="71" y="106"/>
                  <a:pt x="74" y="97"/>
                </a:cubicBezTo>
                <a:cubicBezTo>
                  <a:pt x="77" y="89"/>
                  <a:pt x="64" y="81"/>
                  <a:pt x="55" y="79"/>
                </a:cubicBezTo>
                <a:cubicBezTo>
                  <a:pt x="46" y="77"/>
                  <a:pt x="37" y="85"/>
                  <a:pt x="28" y="88"/>
                </a:cubicBezTo>
                <a:cubicBezTo>
                  <a:pt x="31" y="79"/>
                  <a:pt x="30" y="68"/>
                  <a:pt x="37" y="61"/>
                </a:cubicBezTo>
                <a:cubicBezTo>
                  <a:pt x="44" y="54"/>
                  <a:pt x="56" y="56"/>
                  <a:pt x="64" y="52"/>
                </a:cubicBezTo>
                <a:cubicBezTo>
                  <a:pt x="134" y="16"/>
                  <a:pt x="52" y="46"/>
                  <a:pt x="119" y="24"/>
                </a:cubicBezTo>
                <a:cubicBezTo>
                  <a:pt x="125" y="18"/>
                  <a:pt x="132" y="0"/>
                  <a:pt x="138" y="6"/>
                </a:cubicBezTo>
                <a:cubicBezTo>
                  <a:pt x="145" y="13"/>
                  <a:pt x="131" y="24"/>
                  <a:pt x="128" y="33"/>
                </a:cubicBezTo>
                <a:cubicBezTo>
                  <a:pt x="116" y="69"/>
                  <a:pt x="119" y="62"/>
                  <a:pt x="110" y="106"/>
                </a:cubicBezTo>
                <a:cubicBezTo>
                  <a:pt x="101" y="103"/>
                  <a:pt x="91" y="93"/>
                  <a:pt x="83" y="97"/>
                </a:cubicBezTo>
                <a:cubicBezTo>
                  <a:pt x="74" y="102"/>
                  <a:pt x="74" y="115"/>
                  <a:pt x="74" y="125"/>
                </a:cubicBezTo>
                <a:cubicBezTo>
                  <a:pt x="74" y="252"/>
                  <a:pt x="69" y="230"/>
                  <a:pt x="92" y="298"/>
                </a:cubicBezTo>
                <a:cubicBezTo>
                  <a:pt x="95" y="338"/>
                  <a:pt x="98" y="377"/>
                  <a:pt x="101" y="417"/>
                </a:cubicBezTo>
                <a:cubicBezTo>
                  <a:pt x="104" y="448"/>
                  <a:pt x="110" y="540"/>
                  <a:pt x="110" y="509"/>
                </a:cubicBezTo>
                <a:cubicBezTo>
                  <a:pt x="110" y="356"/>
                  <a:pt x="53" y="344"/>
                  <a:pt x="128" y="372"/>
                </a:cubicBezTo>
                <a:cubicBezTo>
                  <a:pt x="139" y="401"/>
                  <a:pt x="143" y="422"/>
                  <a:pt x="165" y="445"/>
                </a:cubicBezTo>
                <a:cubicBezTo>
                  <a:pt x="177" y="482"/>
                  <a:pt x="201" y="536"/>
                  <a:pt x="229" y="564"/>
                </a:cubicBezTo>
                <a:cubicBezTo>
                  <a:pt x="304" y="641"/>
                  <a:pt x="203" y="512"/>
                  <a:pt x="284" y="609"/>
                </a:cubicBezTo>
                <a:cubicBezTo>
                  <a:pt x="307" y="636"/>
                  <a:pt x="308" y="656"/>
                  <a:pt x="320" y="692"/>
                </a:cubicBezTo>
                <a:cubicBezTo>
                  <a:pt x="323" y="700"/>
                  <a:pt x="374" y="716"/>
                  <a:pt x="384" y="719"/>
                </a:cubicBezTo>
                <a:cubicBezTo>
                  <a:pt x="398" y="733"/>
                  <a:pt x="404" y="755"/>
                  <a:pt x="421" y="765"/>
                </a:cubicBezTo>
                <a:cubicBezTo>
                  <a:pt x="437" y="775"/>
                  <a:pt x="476" y="783"/>
                  <a:pt x="476" y="783"/>
                </a:cubicBezTo>
                <a:cubicBezTo>
                  <a:pt x="488" y="1089"/>
                  <a:pt x="488" y="953"/>
                  <a:pt x="476" y="1286"/>
                </a:cubicBezTo>
                <a:cubicBezTo>
                  <a:pt x="473" y="1356"/>
                  <a:pt x="467" y="1566"/>
                  <a:pt x="467" y="1496"/>
                </a:cubicBezTo>
                <a:close/>
              </a:path>
            </a:pathLst>
          </a:custGeom>
          <a:solidFill>
            <a:srgbClr val="FF0066">
              <a:alpha val="100000"/>
            </a:srgbClr>
          </a:solidFill>
          <a:ln w="9525" cap="flat" cmpd="sng">
            <a:solidFill>
              <a:schemeClr val="tx1">
                <a:alpha val="100000"/>
              </a:schemeClr>
            </a:solidFill>
            <a:prstDash val="solid"/>
            <a:round/>
            <a:headEnd type="none" w="med" len="med"/>
            <a:tailEnd type="none" w="med" len="med"/>
          </a:ln>
        </p:spPr>
        <p:txBody>
          <a:bodyPr/>
          <a:lstStyle/>
          <a:p>
            <a:endParaRPr lang="en-US"/>
          </a:p>
        </p:txBody>
      </p:sp>
      <p:sp>
        <p:nvSpPr>
          <p:cNvPr id="19464" name="Freeform 8"/>
          <p:cNvSpPr/>
          <p:nvPr/>
        </p:nvSpPr>
        <p:spPr>
          <a:xfrm>
            <a:off x="6372225" y="574675"/>
            <a:ext cx="1247775" cy="1516063"/>
          </a:xfrm>
          <a:custGeom>
            <a:avLst/>
            <a:gdLst>
              <a:gd name="txL" fmla="*/ 0 w 786"/>
              <a:gd name="txT" fmla="*/ 0 h 955"/>
              <a:gd name="txR" fmla="*/ 786 w 786"/>
              <a:gd name="txB" fmla="*/ 955 h 955"/>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786" h="955">
                <a:moveTo>
                  <a:pt x="704" y="40"/>
                </a:moveTo>
                <a:cubicBezTo>
                  <a:pt x="727" y="5"/>
                  <a:pt x="737" y="0"/>
                  <a:pt x="777" y="13"/>
                </a:cubicBezTo>
                <a:cubicBezTo>
                  <a:pt x="759" y="84"/>
                  <a:pt x="786" y="22"/>
                  <a:pt x="722" y="59"/>
                </a:cubicBezTo>
                <a:cubicBezTo>
                  <a:pt x="702" y="70"/>
                  <a:pt x="704" y="96"/>
                  <a:pt x="695" y="113"/>
                </a:cubicBezTo>
                <a:cubicBezTo>
                  <a:pt x="667" y="163"/>
                  <a:pt x="633" y="219"/>
                  <a:pt x="594" y="260"/>
                </a:cubicBezTo>
                <a:cubicBezTo>
                  <a:pt x="584" y="291"/>
                  <a:pt x="572" y="311"/>
                  <a:pt x="548" y="333"/>
                </a:cubicBezTo>
                <a:cubicBezTo>
                  <a:pt x="542" y="345"/>
                  <a:pt x="537" y="358"/>
                  <a:pt x="530" y="369"/>
                </a:cubicBezTo>
                <a:cubicBezTo>
                  <a:pt x="519" y="388"/>
                  <a:pt x="493" y="424"/>
                  <a:pt x="493" y="424"/>
                </a:cubicBezTo>
                <a:cubicBezTo>
                  <a:pt x="479" y="498"/>
                  <a:pt x="472" y="546"/>
                  <a:pt x="429" y="607"/>
                </a:cubicBezTo>
                <a:cubicBezTo>
                  <a:pt x="414" y="654"/>
                  <a:pt x="392" y="672"/>
                  <a:pt x="356" y="708"/>
                </a:cubicBezTo>
                <a:cubicBezTo>
                  <a:pt x="320" y="744"/>
                  <a:pt x="291" y="790"/>
                  <a:pt x="256" y="827"/>
                </a:cubicBezTo>
                <a:cubicBezTo>
                  <a:pt x="253" y="836"/>
                  <a:pt x="252" y="846"/>
                  <a:pt x="247" y="854"/>
                </a:cubicBezTo>
                <a:cubicBezTo>
                  <a:pt x="242" y="861"/>
                  <a:pt x="232" y="864"/>
                  <a:pt x="228" y="872"/>
                </a:cubicBezTo>
                <a:cubicBezTo>
                  <a:pt x="219" y="889"/>
                  <a:pt x="220" y="911"/>
                  <a:pt x="210" y="927"/>
                </a:cubicBezTo>
                <a:cubicBezTo>
                  <a:pt x="204" y="936"/>
                  <a:pt x="198" y="946"/>
                  <a:pt x="192" y="955"/>
                </a:cubicBezTo>
                <a:cubicBezTo>
                  <a:pt x="183" y="952"/>
                  <a:pt x="170" y="953"/>
                  <a:pt x="164" y="945"/>
                </a:cubicBezTo>
                <a:cubicBezTo>
                  <a:pt x="153" y="930"/>
                  <a:pt x="161" y="903"/>
                  <a:pt x="146" y="891"/>
                </a:cubicBezTo>
                <a:cubicBezTo>
                  <a:pt x="136" y="883"/>
                  <a:pt x="121" y="897"/>
                  <a:pt x="109" y="900"/>
                </a:cubicBezTo>
                <a:cubicBezTo>
                  <a:pt x="0" y="885"/>
                  <a:pt x="56" y="885"/>
                  <a:pt x="109" y="872"/>
                </a:cubicBezTo>
                <a:cubicBezTo>
                  <a:pt x="137" y="832"/>
                  <a:pt x="181" y="797"/>
                  <a:pt x="228" y="781"/>
                </a:cubicBezTo>
                <a:cubicBezTo>
                  <a:pt x="233" y="776"/>
                  <a:pt x="262" y="750"/>
                  <a:pt x="265" y="744"/>
                </a:cubicBezTo>
                <a:cubicBezTo>
                  <a:pt x="299" y="686"/>
                  <a:pt x="243" y="749"/>
                  <a:pt x="292" y="689"/>
                </a:cubicBezTo>
                <a:cubicBezTo>
                  <a:pt x="346" y="622"/>
                  <a:pt x="397" y="551"/>
                  <a:pt x="457" y="488"/>
                </a:cubicBezTo>
                <a:cubicBezTo>
                  <a:pt x="486" y="400"/>
                  <a:pt x="441" y="527"/>
                  <a:pt x="484" y="433"/>
                </a:cubicBezTo>
                <a:cubicBezTo>
                  <a:pt x="505" y="386"/>
                  <a:pt x="503" y="354"/>
                  <a:pt x="548" y="324"/>
                </a:cubicBezTo>
                <a:cubicBezTo>
                  <a:pt x="573" y="248"/>
                  <a:pt x="538" y="338"/>
                  <a:pt x="576" y="278"/>
                </a:cubicBezTo>
                <a:cubicBezTo>
                  <a:pt x="581" y="270"/>
                  <a:pt x="580" y="259"/>
                  <a:pt x="585" y="251"/>
                </a:cubicBezTo>
                <a:cubicBezTo>
                  <a:pt x="611" y="203"/>
                  <a:pt x="611" y="206"/>
                  <a:pt x="640" y="177"/>
                </a:cubicBezTo>
                <a:cubicBezTo>
                  <a:pt x="646" y="160"/>
                  <a:pt x="666" y="96"/>
                  <a:pt x="676" y="86"/>
                </a:cubicBezTo>
                <a:cubicBezTo>
                  <a:pt x="683" y="79"/>
                  <a:pt x="695" y="80"/>
                  <a:pt x="704" y="77"/>
                </a:cubicBezTo>
                <a:cubicBezTo>
                  <a:pt x="678" y="53"/>
                  <a:pt x="679" y="65"/>
                  <a:pt x="704" y="40"/>
                </a:cubicBezTo>
                <a:close/>
              </a:path>
            </a:pathLst>
          </a:custGeom>
          <a:solidFill>
            <a:srgbClr val="FF0066">
              <a:alpha val="100000"/>
            </a:srgbClr>
          </a:solidFill>
          <a:ln w="9525" cap="flat" cmpd="sng">
            <a:solidFill>
              <a:schemeClr val="tx1">
                <a:alpha val="100000"/>
              </a:schemeClr>
            </a:solidFill>
            <a:prstDash val="solid"/>
            <a:round/>
            <a:headEnd type="none" w="med" len="med"/>
            <a:tailEnd type="none" w="med" len="med"/>
          </a:ln>
        </p:spPr>
        <p:txBody>
          <a:bodyPr/>
          <a:lstStyle/>
          <a:p>
            <a:endParaRPr lang="en-US"/>
          </a:p>
        </p:txBody>
      </p:sp>
      <p:sp>
        <p:nvSpPr>
          <p:cNvPr id="19465" name="Freeform 9"/>
          <p:cNvSpPr/>
          <p:nvPr/>
        </p:nvSpPr>
        <p:spPr>
          <a:xfrm>
            <a:off x="7373938" y="3859213"/>
            <a:ext cx="1239837" cy="347662"/>
          </a:xfrm>
          <a:custGeom>
            <a:avLst/>
            <a:gdLst>
              <a:gd name="txL" fmla="*/ 0 w 781"/>
              <a:gd name="txT" fmla="*/ 0 h 219"/>
              <a:gd name="txR" fmla="*/ 781 w 781"/>
              <a:gd name="txB" fmla="*/ 219 h 219"/>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781" h="219">
                <a:moveTo>
                  <a:pt x="667" y="10"/>
                </a:moveTo>
                <a:cubicBezTo>
                  <a:pt x="640" y="28"/>
                  <a:pt x="597" y="67"/>
                  <a:pt x="566" y="74"/>
                </a:cubicBezTo>
                <a:cubicBezTo>
                  <a:pt x="515" y="85"/>
                  <a:pt x="462" y="84"/>
                  <a:pt x="411" y="92"/>
                </a:cubicBezTo>
                <a:cubicBezTo>
                  <a:pt x="346" y="116"/>
                  <a:pt x="277" y="103"/>
                  <a:pt x="210" y="120"/>
                </a:cubicBezTo>
                <a:cubicBezTo>
                  <a:pt x="139" y="165"/>
                  <a:pt x="220" y="126"/>
                  <a:pt x="173" y="102"/>
                </a:cubicBezTo>
                <a:cubicBezTo>
                  <a:pt x="159" y="95"/>
                  <a:pt x="143" y="108"/>
                  <a:pt x="128" y="111"/>
                </a:cubicBezTo>
                <a:cubicBezTo>
                  <a:pt x="119" y="117"/>
                  <a:pt x="110" y="124"/>
                  <a:pt x="100" y="129"/>
                </a:cubicBezTo>
                <a:cubicBezTo>
                  <a:pt x="91" y="133"/>
                  <a:pt x="81" y="133"/>
                  <a:pt x="73" y="138"/>
                </a:cubicBezTo>
                <a:cubicBezTo>
                  <a:pt x="65" y="142"/>
                  <a:pt x="62" y="152"/>
                  <a:pt x="54" y="156"/>
                </a:cubicBezTo>
                <a:cubicBezTo>
                  <a:pt x="37" y="165"/>
                  <a:pt x="0" y="175"/>
                  <a:pt x="0" y="175"/>
                </a:cubicBezTo>
                <a:cubicBezTo>
                  <a:pt x="67" y="219"/>
                  <a:pt x="48" y="215"/>
                  <a:pt x="192" y="184"/>
                </a:cubicBezTo>
                <a:cubicBezTo>
                  <a:pt x="202" y="182"/>
                  <a:pt x="193" y="162"/>
                  <a:pt x="201" y="156"/>
                </a:cubicBezTo>
                <a:cubicBezTo>
                  <a:pt x="214" y="147"/>
                  <a:pt x="231" y="148"/>
                  <a:pt x="246" y="147"/>
                </a:cubicBezTo>
                <a:cubicBezTo>
                  <a:pt x="353" y="142"/>
                  <a:pt x="459" y="141"/>
                  <a:pt x="566" y="138"/>
                </a:cubicBezTo>
                <a:cubicBezTo>
                  <a:pt x="621" y="125"/>
                  <a:pt x="675" y="113"/>
                  <a:pt x="731" y="102"/>
                </a:cubicBezTo>
                <a:cubicBezTo>
                  <a:pt x="736" y="87"/>
                  <a:pt x="781" y="23"/>
                  <a:pt x="749" y="10"/>
                </a:cubicBezTo>
                <a:cubicBezTo>
                  <a:pt x="724" y="0"/>
                  <a:pt x="694" y="10"/>
                  <a:pt x="667" y="10"/>
                </a:cubicBezTo>
                <a:close/>
              </a:path>
            </a:pathLst>
          </a:custGeom>
          <a:solidFill>
            <a:srgbClr val="FF0066">
              <a:alpha val="100000"/>
            </a:srgbClr>
          </a:solidFill>
          <a:ln w="9525" cap="flat" cmpd="sng">
            <a:solidFill>
              <a:schemeClr val="tx1">
                <a:alpha val="100000"/>
              </a:schemeClr>
            </a:solidFill>
            <a:prstDash val="solid"/>
            <a:round/>
            <a:headEnd type="none" w="med" len="med"/>
            <a:tailEnd type="none" w="med" len="med"/>
          </a:ln>
        </p:spPr>
        <p:txBody>
          <a:bodyPr/>
          <a:lstStyle/>
          <a:p>
            <a:endParaRPr lang="en-US"/>
          </a:p>
        </p:txBody>
      </p:sp>
      <p:sp>
        <p:nvSpPr>
          <p:cNvPr id="19466" name="Freeform 10"/>
          <p:cNvSpPr/>
          <p:nvPr/>
        </p:nvSpPr>
        <p:spPr>
          <a:xfrm>
            <a:off x="5602288" y="2946400"/>
            <a:ext cx="1625600" cy="1222375"/>
          </a:xfrm>
          <a:custGeom>
            <a:avLst/>
            <a:gdLst>
              <a:gd name="txL" fmla="*/ 0 w 1024"/>
              <a:gd name="txT" fmla="*/ 0 h 770"/>
              <a:gd name="txR" fmla="*/ 1024 w 1024"/>
              <a:gd name="txB" fmla="*/ 770 h 770"/>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024" h="770">
                <a:moveTo>
                  <a:pt x="1024" y="667"/>
                </a:moveTo>
                <a:cubicBezTo>
                  <a:pt x="957" y="664"/>
                  <a:pt x="890" y="665"/>
                  <a:pt x="823" y="658"/>
                </a:cubicBezTo>
                <a:cubicBezTo>
                  <a:pt x="737" y="649"/>
                  <a:pt x="702" y="584"/>
                  <a:pt x="631" y="549"/>
                </a:cubicBezTo>
                <a:cubicBezTo>
                  <a:pt x="609" y="526"/>
                  <a:pt x="603" y="501"/>
                  <a:pt x="585" y="475"/>
                </a:cubicBezTo>
                <a:cubicBezTo>
                  <a:pt x="556" y="388"/>
                  <a:pt x="524" y="318"/>
                  <a:pt x="430" y="283"/>
                </a:cubicBezTo>
                <a:cubicBezTo>
                  <a:pt x="412" y="255"/>
                  <a:pt x="394" y="242"/>
                  <a:pt x="384" y="210"/>
                </a:cubicBezTo>
                <a:cubicBezTo>
                  <a:pt x="390" y="201"/>
                  <a:pt x="404" y="194"/>
                  <a:pt x="402" y="183"/>
                </a:cubicBezTo>
                <a:cubicBezTo>
                  <a:pt x="401" y="177"/>
                  <a:pt x="338" y="123"/>
                  <a:pt x="329" y="119"/>
                </a:cubicBezTo>
                <a:cubicBezTo>
                  <a:pt x="318" y="114"/>
                  <a:pt x="305" y="113"/>
                  <a:pt x="293" y="110"/>
                </a:cubicBezTo>
                <a:cubicBezTo>
                  <a:pt x="252" y="149"/>
                  <a:pt x="254" y="219"/>
                  <a:pt x="311" y="238"/>
                </a:cubicBezTo>
                <a:cubicBezTo>
                  <a:pt x="353" y="224"/>
                  <a:pt x="362" y="234"/>
                  <a:pt x="393" y="265"/>
                </a:cubicBezTo>
                <a:cubicBezTo>
                  <a:pt x="402" y="301"/>
                  <a:pt x="399" y="340"/>
                  <a:pt x="412" y="375"/>
                </a:cubicBezTo>
                <a:cubicBezTo>
                  <a:pt x="419" y="396"/>
                  <a:pt x="436" y="412"/>
                  <a:pt x="448" y="430"/>
                </a:cubicBezTo>
                <a:cubicBezTo>
                  <a:pt x="454" y="439"/>
                  <a:pt x="462" y="447"/>
                  <a:pt x="466" y="457"/>
                </a:cubicBezTo>
                <a:cubicBezTo>
                  <a:pt x="469" y="466"/>
                  <a:pt x="485" y="489"/>
                  <a:pt x="476" y="485"/>
                </a:cubicBezTo>
                <a:cubicBezTo>
                  <a:pt x="439" y="466"/>
                  <a:pt x="404" y="404"/>
                  <a:pt x="375" y="375"/>
                </a:cubicBezTo>
                <a:cubicBezTo>
                  <a:pt x="364" y="341"/>
                  <a:pt x="370" y="345"/>
                  <a:pt x="338" y="320"/>
                </a:cubicBezTo>
                <a:cubicBezTo>
                  <a:pt x="321" y="307"/>
                  <a:pt x="284" y="283"/>
                  <a:pt x="284" y="283"/>
                </a:cubicBezTo>
                <a:cubicBezTo>
                  <a:pt x="267" y="237"/>
                  <a:pt x="272" y="191"/>
                  <a:pt x="238" y="155"/>
                </a:cubicBezTo>
                <a:cubicBezTo>
                  <a:pt x="245" y="153"/>
                  <a:pt x="299" y="150"/>
                  <a:pt x="284" y="119"/>
                </a:cubicBezTo>
                <a:cubicBezTo>
                  <a:pt x="274" y="100"/>
                  <a:pt x="253" y="88"/>
                  <a:pt x="238" y="73"/>
                </a:cubicBezTo>
                <a:cubicBezTo>
                  <a:pt x="212" y="48"/>
                  <a:pt x="195" y="20"/>
                  <a:pt x="165" y="0"/>
                </a:cubicBezTo>
                <a:cubicBezTo>
                  <a:pt x="111" y="51"/>
                  <a:pt x="116" y="158"/>
                  <a:pt x="192" y="183"/>
                </a:cubicBezTo>
                <a:cubicBezTo>
                  <a:pt x="234" y="170"/>
                  <a:pt x="269" y="149"/>
                  <a:pt x="210" y="265"/>
                </a:cubicBezTo>
                <a:cubicBezTo>
                  <a:pt x="205" y="275"/>
                  <a:pt x="192" y="253"/>
                  <a:pt x="183" y="247"/>
                </a:cubicBezTo>
                <a:cubicBezTo>
                  <a:pt x="180" y="235"/>
                  <a:pt x="182" y="220"/>
                  <a:pt x="174" y="210"/>
                </a:cubicBezTo>
                <a:cubicBezTo>
                  <a:pt x="160" y="194"/>
                  <a:pt x="137" y="186"/>
                  <a:pt x="119" y="174"/>
                </a:cubicBezTo>
                <a:cubicBezTo>
                  <a:pt x="112" y="169"/>
                  <a:pt x="108" y="160"/>
                  <a:pt x="101" y="155"/>
                </a:cubicBezTo>
                <a:cubicBezTo>
                  <a:pt x="70" y="134"/>
                  <a:pt x="35" y="119"/>
                  <a:pt x="0" y="110"/>
                </a:cubicBezTo>
                <a:cubicBezTo>
                  <a:pt x="30" y="129"/>
                  <a:pt x="44" y="153"/>
                  <a:pt x="73" y="174"/>
                </a:cubicBezTo>
                <a:cubicBezTo>
                  <a:pt x="76" y="181"/>
                  <a:pt x="92" y="245"/>
                  <a:pt x="110" y="256"/>
                </a:cubicBezTo>
                <a:cubicBezTo>
                  <a:pt x="126" y="266"/>
                  <a:pt x="147" y="268"/>
                  <a:pt x="165" y="274"/>
                </a:cubicBezTo>
                <a:cubicBezTo>
                  <a:pt x="174" y="277"/>
                  <a:pt x="192" y="283"/>
                  <a:pt x="192" y="283"/>
                </a:cubicBezTo>
                <a:cubicBezTo>
                  <a:pt x="218" y="309"/>
                  <a:pt x="239" y="340"/>
                  <a:pt x="265" y="366"/>
                </a:cubicBezTo>
                <a:cubicBezTo>
                  <a:pt x="301" y="402"/>
                  <a:pt x="346" y="432"/>
                  <a:pt x="384" y="466"/>
                </a:cubicBezTo>
                <a:cubicBezTo>
                  <a:pt x="400" y="480"/>
                  <a:pt x="411" y="502"/>
                  <a:pt x="430" y="512"/>
                </a:cubicBezTo>
                <a:cubicBezTo>
                  <a:pt x="486" y="540"/>
                  <a:pt x="455" y="523"/>
                  <a:pt x="521" y="567"/>
                </a:cubicBezTo>
                <a:cubicBezTo>
                  <a:pt x="539" y="579"/>
                  <a:pt x="547" y="605"/>
                  <a:pt x="567" y="613"/>
                </a:cubicBezTo>
                <a:cubicBezTo>
                  <a:pt x="612" y="631"/>
                  <a:pt x="658" y="643"/>
                  <a:pt x="704" y="658"/>
                </a:cubicBezTo>
                <a:cubicBezTo>
                  <a:pt x="713" y="664"/>
                  <a:pt x="721" y="673"/>
                  <a:pt x="732" y="677"/>
                </a:cubicBezTo>
                <a:cubicBezTo>
                  <a:pt x="756" y="686"/>
                  <a:pt x="805" y="695"/>
                  <a:pt x="805" y="695"/>
                </a:cubicBezTo>
                <a:cubicBezTo>
                  <a:pt x="853" y="726"/>
                  <a:pt x="896" y="750"/>
                  <a:pt x="951" y="768"/>
                </a:cubicBezTo>
                <a:cubicBezTo>
                  <a:pt x="966" y="765"/>
                  <a:pt x="986" y="770"/>
                  <a:pt x="997" y="759"/>
                </a:cubicBezTo>
                <a:cubicBezTo>
                  <a:pt x="1003" y="753"/>
                  <a:pt x="985" y="746"/>
                  <a:pt x="978" y="741"/>
                </a:cubicBezTo>
                <a:cubicBezTo>
                  <a:pt x="969" y="734"/>
                  <a:pt x="960" y="728"/>
                  <a:pt x="951" y="722"/>
                </a:cubicBezTo>
                <a:cubicBezTo>
                  <a:pt x="1011" y="698"/>
                  <a:pt x="987" y="717"/>
                  <a:pt x="1024" y="667"/>
                </a:cubicBezTo>
                <a:close/>
              </a:path>
            </a:pathLst>
          </a:custGeom>
          <a:solidFill>
            <a:srgbClr val="FF0066">
              <a:alpha val="100000"/>
            </a:srgbClr>
          </a:solidFill>
          <a:ln w="9525" cap="flat" cmpd="sng">
            <a:solidFill>
              <a:schemeClr val="tx1">
                <a:alpha val="100000"/>
              </a:schemeClr>
            </a:solidFill>
            <a:prstDash val="solid"/>
            <a:round/>
            <a:headEnd type="none" w="med" len="med"/>
            <a:tailEnd type="none" w="med" len="med"/>
          </a:ln>
        </p:spPr>
        <p:txBody>
          <a:bodyPr/>
          <a:lstStyle/>
          <a:p>
            <a:endParaRPr lang="en-US"/>
          </a:p>
        </p:txBody>
      </p:sp>
      <p:sp>
        <p:nvSpPr>
          <p:cNvPr id="19467" name="Freeform 11"/>
          <p:cNvSpPr/>
          <p:nvPr/>
        </p:nvSpPr>
        <p:spPr>
          <a:xfrm>
            <a:off x="5770563" y="2060575"/>
            <a:ext cx="790575" cy="952500"/>
          </a:xfrm>
          <a:custGeom>
            <a:avLst/>
            <a:gdLst>
              <a:gd name="txL" fmla="*/ 0 w 498"/>
              <a:gd name="txT" fmla="*/ 0 h 600"/>
              <a:gd name="txR" fmla="*/ 498 w 498"/>
              <a:gd name="txB" fmla="*/ 600 h 600"/>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498" h="600">
                <a:moveTo>
                  <a:pt x="141" y="476"/>
                </a:moveTo>
                <a:cubicBezTo>
                  <a:pt x="138" y="512"/>
                  <a:pt x="146" y="551"/>
                  <a:pt x="132" y="585"/>
                </a:cubicBezTo>
                <a:cubicBezTo>
                  <a:pt x="126" y="600"/>
                  <a:pt x="129" y="546"/>
                  <a:pt x="114" y="540"/>
                </a:cubicBezTo>
                <a:cubicBezTo>
                  <a:pt x="91" y="531"/>
                  <a:pt x="65" y="546"/>
                  <a:pt x="40" y="549"/>
                </a:cubicBezTo>
                <a:cubicBezTo>
                  <a:pt x="28" y="546"/>
                  <a:pt x="8" y="552"/>
                  <a:pt x="4" y="540"/>
                </a:cubicBezTo>
                <a:cubicBezTo>
                  <a:pt x="0" y="528"/>
                  <a:pt x="55" y="513"/>
                  <a:pt x="59" y="512"/>
                </a:cubicBezTo>
                <a:cubicBezTo>
                  <a:pt x="93" y="489"/>
                  <a:pt x="118" y="455"/>
                  <a:pt x="141" y="421"/>
                </a:cubicBezTo>
                <a:cubicBezTo>
                  <a:pt x="170" y="330"/>
                  <a:pt x="121" y="467"/>
                  <a:pt x="178" y="366"/>
                </a:cubicBezTo>
                <a:cubicBezTo>
                  <a:pt x="187" y="349"/>
                  <a:pt x="185" y="327"/>
                  <a:pt x="196" y="311"/>
                </a:cubicBezTo>
                <a:cubicBezTo>
                  <a:pt x="220" y="275"/>
                  <a:pt x="245" y="256"/>
                  <a:pt x="278" y="229"/>
                </a:cubicBezTo>
                <a:cubicBezTo>
                  <a:pt x="288" y="221"/>
                  <a:pt x="296" y="209"/>
                  <a:pt x="306" y="201"/>
                </a:cubicBezTo>
                <a:cubicBezTo>
                  <a:pt x="323" y="188"/>
                  <a:pt x="360" y="165"/>
                  <a:pt x="360" y="165"/>
                </a:cubicBezTo>
                <a:cubicBezTo>
                  <a:pt x="376" y="119"/>
                  <a:pt x="377" y="90"/>
                  <a:pt x="424" y="73"/>
                </a:cubicBezTo>
                <a:cubicBezTo>
                  <a:pt x="421" y="64"/>
                  <a:pt x="413" y="55"/>
                  <a:pt x="415" y="46"/>
                </a:cubicBezTo>
                <a:cubicBezTo>
                  <a:pt x="419" y="26"/>
                  <a:pt x="485" y="7"/>
                  <a:pt x="498" y="0"/>
                </a:cubicBezTo>
                <a:cubicBezTo>
                  <a:pt x="492" y="9"/>
                  <a:pt x="487" y="20"/>
                  <a:pt x="479" y="28"/>
                </a:cubicBezTo>
                <a:cubicBezTo>
                  <a:pt x="471" y="36"/>
                  <a:pt x="459" y="38"/>
                  <a:pt x="452" y="46"/>
                </a:cubicBezTo>
                <a:cubicBezTo>
                  <a:pt x="426" y="78"/>
                  <a:pt x="451" y="101"/>
                  <a:pt x="397" y="119"/>
                </a:cubicBezTo>
                <a:cubicBezTo>
                  <a:pt x="386" y="136"/>
                  <a:pt x="370" y="148"/>
                  <a:pt x="360" y="165"/>
                </a:cubicBezTo>
                <a:cubicBezTo>
                  <a:pt x="355" y="173"/>
                  <a:pt x="356" y="184"/>
                  <a:pt x="351" y="192"/>
                </a:cubicBezTo>
                <a:cubicBezTo>
                  <a:pt x="327" y="233"/>
                  <a:pt x="288" y="264"/>
                  <a:pt x="251" y="293"/>
                </a:cubicBezTo>
                <a:cubicBezTo>
                  <a:pt x="225" y="313"/>
                  <a:pt x="215" y="338"/>
                  <a:pt x="187" y="357"/>
                </a:cubicBezTo>
                <a:cubicBezTo>
                  <a:pt x="144" y="419"/>
                  <a:pt x="150" y="456"/>
                  <a:pt x="150" y="531"/>
                </a:cubicBezTo>
              </a:path>
            </a:pathLst>
          </a:custGeom>
          <a:solidFill>
            <a:srgbClr val="FF0066">
              <a:alpha val="100000"/>
            </a:srgbClr>
          </a:solidFill>
          <a:ln w="9525" cap="flat" cmpd="sng">
            <a:solidFill>
              <a:schemeClr val="tx1">
                <a:alpha val="100000"/>
              </a:schemeClr>
            </a:solidFill>
            <a:prstDash val="solid"/>
            <a:round/>
            <a:headEnd type="none" w="med" len="med"/>
            <a:tailEnd type="none" w="med" len="med"/>
          </a:ln>
        </p:spPr>
        <p:txBody>
          <a:bodyPr/>
          <a:lstStyle/>
          <a:p>
            <a:endParaRPr lang="en-US"/>
          </a:p>
        </p:txBody>
      </p:sp>
      <p:sp>
        <p:nvSpPr>
          <p:cNvPr id="19468" name="Text Box 12"/>
          <p:cNvSpPr txBox="1"/>
          <p:nvPr/>
        </p:nvSpPr>
        <p:spPr>
          <a:xfrm>
            <a:off x="304800" y="5334000"/>
            <a:ext cx="8686800" cy="701675"/>
          </a:xfrm>
          <a:prstGeom prst="rect">
            <a:avLst/>
          </a:prstGeom>
          <a:solidFill>
            <a:schemeClr val="bg1"/>
          </a:solid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50000"/>
              </a:spcBef>
              <a:buNone/>
            </a:pPr>
            <a:r>
              <a:rPr lang="en-US" altLang="en-US" sz="2000" b="1" i="1" dirty="0">
                <a:solidFill>
                  <a:srgbClr val="FF3300"/>
                </a:solidFill>
                <a:cs typeface="Arial" panose="020B0604020202020204" pitchFamily="34" charset="0"/>
              </a:rPr>
              <a:t>Dựa vào hình24-3,em hãy cho biết hướng chảy của các dòng biển vào mùa đông và mùa hạ?</a:t>
            </a:r>
            <a:endParaRPr lang="en-US" altLang="en-US" sz="2000" b="1" i="1" dirty="0">
              <a:solidFill>
                <a:srgbClr val="FF3300"/>
              </a:solidFill>
              <a:ea typeface="Arial" panose="020B0604020202020204" pitchFamily="34" charset="0"/>
            </a:endParaRPr>
          </a:p>
        </p:txBody>
      </p:sp>
      <p:sp>
        <p:nvSpPr>
          <p:cNvPr id="19469" name="Text Box 13"/>
          <p:cNvSpPr txBox="1"/>
          <p:nvPr/>
        </p:nvSpPr>
        <p:spPr>
          <a:xfrm>
            <a:off x="4953000" y="4572000"/>
            <a:ext cx="4099560" cy="706755"/>
          </a:xfrm>
          <a:prstGeom prst="rect">
            <a:avLst/>
          </a:prstGeom>
          <a:solidFill>
            <a:schemeClr val="bg1"/>
          </a:solid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50000"/>
              </a:spcBef>
              <a:buNone/>
            </a:pPr>
            <a:r>
              <a:rPr lang="en-US" altLang="en-US" sz="1600" b="1" dirty="0">
                <a:cs typeface="Arial" panose="020B0604020202020204" pitchFamily="34" charset="0"/>
              </a:rPr>
              <a:t>. </a:t>
            </a:r>
            <a:r>
              <a:rPr lang="en-US" altLang="en-US" sz="1600" b="1" dirty="0">
                <a:solidFill>
                  <a:srgbClr val="FF3300"/>
                </a:solidFill>
                <a:latin typeface="Times New Roman" panose="02020603050405020304" pitchFamily="18" charset="0"/>
              </a:rPr>
              <a:t>Mùa hạ hướng chảy Tây Nam- Đông Bắc</a:t>
            </a:r>
          </a:p>
          <a:p>
            <a:pPr marL="0" lvl="0" indent="0" eaLnBrk="1" hangingPunct="1">
              <a:spcBef>
                <a:spcPct val="50000"/>
              </a:spcBef>
              <a:buNone/>
            </a:pPr>
            <a:r>
              <a:rPr lang="en-US" altLang="en-US" sz="1600" dirty="0">
                <a:solidFill>
                  <a:srgbClr val="FF3300"/>
                </a:solidFill>
                <a:latin typeface="Times New Roman" panose="02020603050405020304" pitchFamily="18" charset="0"/>
              </a:rPr>
              <a:t> </a:t>
            </a:r>
          </a:p>
        </p:txBody>
      </p:sp>
      <p:sp>
        <p:nvSpPr>
          <p:cNvPr id="19470" name="Freeform 14"/>
          <p:cNvSpPr/>
          <p:nvPr/>
        </p:nvSpPr>
        <p:spPr>
          <a:xfrm>
            <a:off x="465138" y="2032000"/>
            <a:ext cx="127000" cy="338138"/>
          </a:xfrm>
          <a:custGeom>
            <a:avLst/>
            <a:gdLst>
              <a:gd name="txL" fmla="*/ 0 w 80"/>
              <a:gd name="txT" fmla="*/ 0 h 213"/>
              <a:gd name="txR" fmla="*/ 80 w 80"/>
              <a:gd name="txB" fmla="*/ 213 h 213"/>
            </a:gdLst>
            <a:ahLst/>
            <a:cxnLst>
              <a:cxn ang="0">
                <a:pos x="2147483646" y="0"/>
              </a:cxn>
              <a:cxn ang="0">
                <a:pos x="2147483646" y="2147483646"/>
              </a:cxn>
              <a:cxn ang="0">
                <a:pos x="0" y="2147483646"/>
              </a:cxn>
              <a:cxn ang="0">
                <a:pos x="2147483646" y="2147483646"/>
              </a:cxn>
              <a:cxn ang="0">
                <a:pos x="2147483646" y="2147483646"/>
              </a:cxn>
              <a:cxn ang="0">
                <a:pos x="2147483646" y="2147483646"/>
              </a:cxn>
              <a:cxn ang="0">
                <a:pos x="2147483646" y="0"/>
              </a:cxn>
            </a:cxnLst>
            <a:rect l="txL" t="txT" r="txR" b="txB"/>
            <a:pathLst>
              <a:path w="80" h="213">
                <a:moveTo>
                  <a:pt x="73" y="0"/>
                </a:moveTo>
                <a:cubicBezTo>
                  <a:pt x="54" y="58"/>
                  <a:pt x="80" y="1"/>
                  <a:pt x="36" y="37"/>
                </a:cubicBezTo>
                <a:cubicBezTo>
                  <a:pt x="10" y="58"/>
                  <a:pt x="6" y="108"/>
                  <a:pt x="0" y="137"/>
                </a:cubicBezTo>
                <a:cubicBezTo>
                  <a:pt x="9" y="146"/>
                  <a:pt x="20" y="154"/>
                  <a:pt x="27" y="165"/>
                </a:cubicBezTo>
                <a:cubicBezTo>
                  <a:pt x="43" y="189"/>
                  <a:pt x="29" y="213"/>
                  <a:pt x="45" y="165"/>
                </a:cubicBezTo>
                <a:cubicBezTo>
                  <a:pt x="39" y="147"/>
                  <a:pt x="33" y="128"/>
                  <a:pt x="27" y="110"/>
                </a:cubicBezTo>
                <a:cubicBezTo>
                  <a:pt x="18" y="81"/>
                  <a:pt x="64" y="27"/>
                  <a:pt x="73" y="0"/>
                </a:cubicBezTo>
                <a:close/>
              </a:path>
            </a:pathLst>
          </a:custGeom>
          <a:solidFill>
            <a:srgbClr val="3930F4">
              <a:alpha val="100000"/>
            </a:srgbClr>
          </a:solidFill>
          <a:ln w="9525" cap="flat" cmpd="sng">
            <a:solidFill>
              <a:schemeClr val="tx1">
                <a:alpha val="100000"/>
              </a:schemeClr>
            </a:solidFill>
            <a:prstDash val="solid"/>
            <a:round/>
            <a:headEnd type="none" w="med" len="med"/>
            <a:tailEnd type="none" w="med" len="med"/>
          </a:ln>
        </p:spPr>
        <p:txBody>
          <a:bodyPr/>
          <a:lstStyle/>
          <a:p>
            <a:endParaRPr lang="en-US"/>
          </a:p>
        </p:txBody>
      </p:sp>
      <p:sp>
        <p:nvSpPr>
          <p:cNvPr id="19471" name="Freeform 15"/>
          <p:cNvSpPr/>
          <p:nvPr/>
        </p:nvSpPr>
        <p:spPr>
          <a:xfrm>
            <a:off x="590550" y="2319338"/>
            <a:ext cx="204788" cy="119062"/>
          </a:xfrm>
          <a:custGeom>
            <a:avLst/>
            <a:gdLst>
              <a:gd name="txL" fmla="*/ 0 w 129"/>
              <a:gd name="txT" fmla="*/ 0 h 75"/>
              <a:gd name="txR" fmla="*/ 129 w 129"/>
              <a:gd name="txB" fmla="*/ 75 h 75"/>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29" h="75">
                <a:moveTo>
                  <a:pt x="3" y="57"/>
                </a:moveTo>
                <a:cubicBezTo>
                  <a:pt x="42" y="36"/>
                  <a:pt x="62" y="43"/>
                  <a:pt x="76" y="2"/>
                </a:cubicBezTo>
                <a:cubicBezTo>
                  <a:pt x="91" y="5"/>
                  <a:pt x="111" y="0"/>
                  <a:pt x="122" y="11"/>
                </a:cubicBezTo>
                <a:cubicBezTo>
                  <a:pt x="129" y="18"/>
                  <a:pt x="103" y="16"/>
                  <a:pt x="94" y="20"/>
                </a:cubicBezTo>
                <a:cubicBezTo>
                  <a:pt x="68" y="33"/>
                  <a:pt x="51" y="56"/>
                  <a:pt x="30" y="75"/>
                </a:cubicBezTo>
                <a:cubicBezTo>
                  <a:pt x="0" y="65"/>
                  <a:pt x="3" y="75"/>
                  <a:pt x="3" y="57"/>
                </a:cubicBezTo>
                <a:close/>
              </a:path>
            </a:pathLst>
          </a:custGeom>
          <a:solidFill>
            <a:srgbClr val="3930F4">
              <a:alpha val="100000"/>
            </a:srgbClr>
          </a:solidFill>
          <a:ln w="9525" cap="flat" cmpd="sng">
            <a:solidFill>
              <a:schemeClr val="tx1">
                <a:alpha val="100000"/>
              </a:schemeClr>
            </a:solidFill>
            <a:prstDash val="solid"/>
            <a:round/>
            <a:headEnd type="none" w="med" len="med"/>
            <a:tailEnd type="none" w="med" len="med"/>
          </a:ln>
        </p:spPr>
        <p:txBody>
          <a:bodyPr/>
          <a:lstStyle/>
          <a:p>
            <a:endParaRPr lang="en-US"/>
          </a:p>
        </p:txBody>
      </p:sp>
      <p:sp>
        <p:nvSpPr>
          <p:cNvPr id="19472" name="Freeform 16"/>
          <p:cNvSpPr/>
          <p:nvPr/>
        </p:nvSpPr>
        <p:spPr>
          <a:xfrm>
            <a:off x="6313488" y="1363663"/>
            <a:ext cx="290512" cy="341312"/>
          </a:xfrm>
          <a:custGeom>
            <a:avLst/>
            <a:gdLst>
              <a:gd name="txL" fmla="*/ 0 w 183"/>
              <a:gd name="txT" fmla="*/ 0 h 215"/>
              <a:gd name="txR" fmla="*/ 183 w 183"/>
              <a:gd name="txB" fmla="*/ 215 h 215"/>
            </a:gdLst>
            <a:ahLst/>
            <a:cxnLst>
              <a:cxn ang="0">
                <a:pos x="2147483646" y="2147483646"/>
              </a:cxn>
              <a:cxn ang="0">
                <a:pos x="2147483646" y="2147483646"/>
              </a:cxn>
              <a:cxn ang="0">
                <a:pos x="2147483646" y="2147483646"/>
              </a:cxn>
              <a:cxn ang="0">
                <a:pos x="0" y="0"/>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83" h="215">
                <a:moveTo>
                  <a:pt x="183" y="202"/>
                </a:moveTo>
                <a:cubicBezTo>
                  <a:pt x="152" y="169"/>
                  <a:pt x="168" y="191"/>
                  <a:pt x="146" y="128"/>
                </a:cubicBezTo>
                <a:cubicBezTo>
                  <a:pt x="101" y="61"/>
                  <a:pt x="82" y="22"/>
                  <a:pt x="0" y="0"/>
                </a:cubicBezTo>
                <a:cubicBezTo>
                  <a:pt x="9" y="6"/>
                  <a:pt x="18" y="14"/>
                  <a:pt x="28" y="19"/>
                </a:cubicBezTo>
                <a:cubicBezTo>
                  <a:pt x="36" y="23"/>
                  <a:pt x="49" y="21"/>
                  <a:pt x="55" y="28"/>
                </a:cubicBezTo>
                <a:cubicBezTo>
                  <a:pt x="63" y="38"/>
                  <a:pt x="59" y="53"/>
                  <a:pt x="64" y="64"/>
                </a:cubicBezTo>
                <a:cubicBezTo>
                  <a:pt x="75" y="86"/>
                  <a:pt x="105" y="107"/>
                  <a:pt x="119" y="128"/>
                </a:cubicBezTo>
                <a:cubicBezTo>
                  <a:pt x="120" y="131"/>
                  <a:pt x="138" y="204"/>
                  <a:pt x="156" y="211"/>
                </a:cubicBezTo>
                <a:cubicBezTo>
                  <a:pt x="165" y="215"/>
                  <a:pt x="174" y="205"/>
                  <a:pt x="183" y="202"/>
                </a:cubicBezTo>
                <a:close/>
              </a:path>
            </a:pathLst>
          </a:custGeom>
          <a:solidFill>
            <a:srgbClr val="FF0066">
              <a:alpha val="100000"/>
            </a:srgbClr>
          </a:solidFill>
          <a:ln w="9525" cap="flat" cmpd="sng">
            <a:solidFill>
              <a:schemeClr val="tx1">
                <a:alpha val="100000"/>
              </a:schemeClr>
            </a:solidFill>
            <a:prstDash val="solid"/>
            <a:round/>
            <a:headEnd type="none" w="med" len="med"/>
            <a:tailEnd type="none" w="med" len="med"/>
          </a:ln>
        </p:spPr>
        <p:txBody>
          <a:bodyPr/>
          <a:lstStyle/>
          <a:p>
            <a:endParaRPr lang="en-US"/>
          </a:p>
        </p:txBody>
      </p:sp>
      <p:sp>
        <p:nvSpPr>
          <p:cNvPr id="19473" name="Line 17"/>
          <p:cNvSpPr/>
          <p:nvPr/>
        </p:nvSpPr>
        <p:spPr>
          <a:xfrm flipH="1" flipV="1">
            <a:off x="6096000" y="1143000"/>
            <a:ext cx="152400" cy="228600"/>
          </a:xfrm>
          <a:prstGeom prst="line">
            <a:avLst/>
          </a:prstGeom>
          <a:ln w="25400" cap="flat" cmpd="sng">
            <a:solidFill>
              <a:srgbClr val="FF0000"/>
            </a:solidFill>
            <a:prstDash val="solid"/>
            <a:headEnd type="none" w="med" len="med"/>
            <a:tailEnd type="triangle" w="med" len="med"/>
          </a:ln>
        </p:spPr>
      </p:sp>
      <p:sp>
        <p:nvSpPr>
          <p:cNvPr id="19475" name="Text Box 19"/>
          <p:cNvSpPr txBox="1"/>
          <p:nvPr/>
        </p:nvSpPr>
        <p:spPr>
          <a:xfrm>
            <a:off x="249555" y="4508500"/>
            <a:ext cx="4395470" cy="337185"/>
          </a:xfrm>
          <a:prstGeom prst="rect">
            <a:avLst/>
          </a:prstGeom>
          <a:solidFill>
            <a:schemeClr val="bg1"/>
          </a:solid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50000"/>
              </a:spcBef>
              <a:buNone/>
            </a:pPr>
            <a:r>
              <a:rPr lang="en-US" altLang="en-US" sz="1600" b="1" dirty="0">
                <a:solidFill>
                  <a:srgbClr val="3333FF"/>
                </a:solidFill>
                <a:latin typeface="Times New Roman" panose="02020603050405020304" pitchFamily="18" charset="0"/>
              </a:rPr>
              <a:t>Mùa Đông hướng chảy Đông Bắc- Tây Nam</a:t>
            </a:r>
          </a:p>
        </p:txBody>
      </p:sp>
      <p:sp>
        <p:nvSpPr>
          <p:cNvPr id="15379" name="Text Box 20"/>
          <p:cNvSpPr txBox="1"/>
          <p:nvPr/>
        </p:nvSpPr>
        <p:spPr>
          <a:xfrm>
            <a:off x="3657600" y="457200"/>
            <a:ext cx="1676400" cy="457200"/>
          </a:xfrm>
          <a:prstGeom prst="rect">
            <a:avLst/>
          </a:prstGeom>
          <a:solidFill>
            <a:srgbClr val="A4FAA4"/>
          </a:solid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50000"/>
              </a:spcBef>
              <a:buNone/>
            </a:pPr>
            <a:r>
              <a:rPr lang="en-US" altLang="en-US" sz="2400" b="1" dirty="0">
                <a:solidFill>
                  <a:srgbClr val="990099"/>
                </a:solidFill>
                <a:latin typeface="Times New Roman" panose="02020603050405020304" pitchFamily="18" charset="0"/>
              </a:rPr>
              <a:t>Dòng biển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repeatCount="indefinite" fill="hold" nodeType="click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blinds(horizontal)">
                                      <p:cBhvr>
                                        <p:cTn id="7" dur="500"/>
                                        <p:tgtEl>
                                          <p:spTgt spid="19459"/>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repeatCount="indefinite" fill="hold" nodeType="clickEffect">
                                  <p:stCondLst>
                                    <p:cond delay="0"/>
                                  </p:stCondLst>
                                  <p:childTnLst>
                                    <p:set>
                                      <p:cBhvr>
                                        <p:cTn id="11" dur="1" fill="hold">
                                          <p:stCondLst>
                                            <p:cond delay="0"/>
                                          </p:stCondLst>
                                        </p:cTn>
                                        <p:tgtEl>
                                          <p:spTgt spid="19460"/>
                                        </p:tgtEl>
                                        <p:attrNameLst>
                                          <p:attrName>style.visibility</p:attrName>
                                        </p:attrNameLst>
                                      </p:cBhvr>
                                      <p:to>
                                        <p:strVal val="visible"/>
                                      </p:to>
                                    </p:set>
                                    <p:animEffect transition="in" filter="wedge">
                                      <p:cBhvr>
                                        <p:cTn id="12" dur="2000"/>
                                        <p:tgtEl>
                                          <p:spTgt spid="1946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repeatCount="indefinite" fill="hold" nodeType="clickEffect">
                                  <p:stCondLst>
                                    <p:cond delay="0"/>
                                  </p:stCondLst>
                                  <p:childTnLst>
                                    <p:set>
                                      <p:cBhvr>
                                        <p:cTn id="16" dur="1" fill="hold">
                                          <p:stCondLst>
                                            <p:cond delay="0"/>
                                          </p:stCondLst>
                                        </p:cTn>
                                        <p:tgtEl>
                                          <p:spTgt spid="19461"/>
                                        </p:tgtEl>
                                        <p:attrNameLst>
                                          <p:attrName>style.visibility</p:attrName>
                                        </p:attrNameLst>
                                      </p:cBhvr>
                                      <p:to>
                                        <p:strVal val="visible"/>
                                      </p:to>
                                    </p:set>
                                    <p:animEffect transition="in" filter="checkerboard(across)">
                                      <p:cBhvr>
                                        <p:cTn id="17" dur="500"/>
                                        <p:tgtEl>
                                          <p:spTgt spid="19461"/>
                                        </p:tgtEl>
                                      </p:cBhvr>
                                    </p:animEffect>
                                  </p:childTnLst>
                                </p:cTn>
                              </p:par>
                            </p:childTnLst>
                          </p:cTn>
                        </p:par>
                      </p:childTnLst>
                    </p:cTn>
                  </p:par>
                  <p:par>
                    <p:cTn id="18" fill="hold">
                      <p:stCondLst>
                        <p:cond delay="indefinite"/>
                      </p:stCondLst>
                      <p:childTnLst>
                        <p:par>
                          <p:cTn id="19" fill="hold">
                            <p:stCondLst>
                              <p:cond delay="0"/>
                            </p:stCondLst>
                            <p:childTnLst>
                              <p:par>
                                <p:cTn id="20" presetID="17" presetClass="entr" presetSubtype="10" repeatCount="indefinite" fill="hold" nodeType="clickEffect">
                                  <p:stCondLst>
                                    <p:cond delay="0"/>
                                  </p:stCondLst>
                                  <p:childTnLst>
                                    <p:set>
                                      <p:cBhvr>
                                        <p:cTn id="21" dur="1" fill="hold">
                                          <p:stCondLst>
                                            <p:cond delay="0"/>
                                          </p:stCondLst>
                                        </p:cTn>
                                        <p:tgtEl>
                                          <p:spTgt spid="19471"/>
                                        </p:tgtEl>
                                        <p:attrNameLst>
                                          <p:attrName>style.visibility</p:attrName>
                                        </p:attrNameLst>
                                      </p:cBhvr>
                                      <p:to>
                                        <p:strVal val="visible"/>
                                      </p:to>
                                    </p:set>
                                    <p:anim calcmode="lin" valueType="num">
                                      <p:cBhvr>
                                        <p:cTn id="22" dur="500" fill="hold"/>
                                        <p:tgtEl>
                                          <p:spTgt spid="19471"/>
                                        </p:tgtEl>
                                        <p:attrNameLst>
                                          <p:attrName>ppt_w</p:attrName>
                                        </p:attrNameLst>
                                      </p:cBhvr>
                                      <p:tavLst>
                                        <p:tav tm="0">
                                          <p:val>
                                            <p:fltVal val="0"/>
                                          </p:val>
                                        </p:tav>
                                        <p:tav tm="100000">
                                          <p:val>
                                            <p:strVal val="#ppt_w"/>
                                          </p:val>
                                        </p:tav>
                                      </p:tavLst>
                                    </p:anim>
                                    <p:anim calcmode="lin" valueType="num">
                                      <p:cBhvr>
                                        <p:cTn id="23" dur="500" fill="hold"/>
                                        <p:tgtEl>
                                          <p:spTgt spid="19471"/>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repeatCount="indefinite" fill="hold" nodeType="clickEffect">
                                  <p:stCondLst>
                                    <p:cond delay="0"/>
                                  </p:stCondLst>
                                  <p:childTnLst>
                                    <p:set>
                                      <p:cBhvr>
                                        <p:cTn id="27" dur="1" fill="hold">
                                          <p:stCondLst>
                                            <p:cond delay="0"/>
                                          </p:stCondLst>
                                        </p:cTn>
                                        <p:tgtEl>
                                          <p:spTgt spid="19467"/>
                                        </p:tgtEl>
                                        <p:attrNameLst>
                                          <p:attrName>style.visibility</p:attrName>
                                        </p:attrNameLst>
                                      </p:cBhvr>
                                      <p:to>
                                        <p:strVal val="visible"/>
                                      </p:to>
                                    </p:set>
                                    <p:anim calcmode="lin" valueType="num">
                                      <p:cBhvr>
                                        <p:cTn id="28" dur="500" fill="hold"/>
                                        <p:tgtEl>
                                          <p:spTgt spid="19467"/>
                                        </p:tgtEl>
                                        <p:attrNameLst>
                                          <p:attrName>ppt_w</p:attrName>
                                        </p:attrNameLst>
                                      </p:cBhvr>
                                      <p:tavLst>
                                        <p:tav tm="0">
                                          <p:val>
                                            <p:fltVal val="0"/>
                                          </p:val>
                                        </p:tav>
                                        <p:tav tm="100000">
                                          <p:val>
                                            <p:strVal val="#ppt_w"/>
                                          </p:val>
                                        </p:tav>
                                      </p:tavLst>
                                    </p:anim>
                                    <p:anim calcmode="lin" valueType="num">
                                      <p:cBhvr>
                                        <p:cTn id="29" dur="500" fill="hold"/>
                                        <p:tgtEl>
                                          <p:spTgt spid="19467"/>
                                        </p:tgtEl>
                                        <p:attrNameLst>
                                          <p:attrName>ppt_h</p:attrName>
                                        </p:attrNameLst>
                                      </p:cBhvr>
                                      <p:tavLst>
                                        <p:tav tm="0">
                                          <p:val>
                                            <p:fltVal val="0"/>
                                          </p:val>
                                        </p:tav>
                                        <p:tav tm="100000">
                                          <p:val>
                                            <p:strVal val="#ppt_h"/>
                                          </p:val>
                                        </p:tav>
                                      </p:tavLst>
                                    </p:anim>
                                    <p:animEffect transition="in" filter="fade">
                                      <p:cBhvr>
                                        <p:cTn id="30" dur="500"/>
                                        <p:tgtEl>
                                          <p:spTgt spid="1946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repeatCount="indefinite" fill="hold" nodeType="clickEffect">
                                  <p:stCondLst>
                                    <p:cond delay="0"/>
                                  </p:stCondLst>
                                  <p:childTnLst>
                                    <p:set>
                                      <p:cBhvr>
                                        <p:cTn id="34" dur="1" fill="hold">
                                          <p:stCondLst>
                                            <p:cond delay="0"/>
                                          </p:stCondLst>
                                        </p:cTn>
                                        <p:tgtEl>
                                          <p:spTgt spid="19464"/>
                                        </p:tgtEl>
                                        <p:attrNameLst>
                                          <p:attrName>style.visibility</p:attrName>
                                        </p:attrNameLst>
                                      </p:cBhvr>
                                      <p:to>
                                        <p:strVal val="visible"/>
                                      </p:to>
                                    </p:set>
                                    <p:animEffect transition="in" filter="wipe(down)">
                                      <p:cBhvr>
                                        <p:cTn id="35" dur="500"/>
                                        <p:tgtEl>
                                          <p:spTgt spid="19464"/>
                                        </p:tgtEl>
                                      </p:cBhvr>
                                    </p:animEffect>
                                  </p:childTnLst>
                                </p:cTn>
                              </p:par>
                              <p:par>
                                <p:cTn id="36" presetID="17" presetClass="entr" presetSubtype="10" repeatCount="indefinite" fill="hold" nodeType="withEffect">
                                  <p:stCondLst>
                                    <p:cond delay="0"/>
                                  </p:stCondLst>
                                  <p:childTnLst>
                                    <p:set>
                                      <p:cBhvr>
                                        <p:cTn id="37" dur="1" fill="hold">
                                          <p:stCondLst>
                                            <p:cond delay="0"/>
                                          </p:stCondLst>
                                        </p:cTn>
                                        <p:tgtEl>
                                          <p:spTgt spid="19470"/>
                                        </p:tgtEl>
                                        <p:attrNameLst>
                                          <p:attrName>style.visibility</p:attrName>
                                        </p:attrNameLst>
                                      </p:cBhvr>
                                      <p:to>
                                        <p:strVal val="visible"/>
                                      </p:to>
                                    </p:set>
                                    <p:anim calcmode="lin" valueType="num">
                                      <p:cBhvr>
                                        <p:cTn id="38" dur="500" fill="hold"/>
                                        <p:tgtEl>
                                          <p:spTgt spid="19470"/>
                                        </p:tgtEl>
                                        <p:attrNameLst>
                                          <p:attrName>ppt_w</p:attrName>
                                        </p:attrNameLst>
                                      </p:cBhvr>
                                      <p:tavLst>
                                        <p:tav tm="0">
                                          <p:val>
                                            <p:fltVal val="0"/>
                                          </p:val>
                                        </p:tav>
                                        <p:tav tm="100000">
                                          <p:val>
                                            <p:strVal val="#ppt_w"/>
                                          </p:val>
                                        </p:tav>
                                      </p:tavLst>
                                    </p:anim>
                                    <p:anim calcmode="lin" valueType="num">
                                      <p:cBhvr>
                                        <p:cTn id="39" dur="500" fill="hold"/>
                                        <p:tgtEl>
                                          <p:spTgt spid="19470"/>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3" presetClass="entr" presetSubtype="10" repeatCount="indefinite" fill="hold" nodeType="clickEffect">
                                  <p:stCondLst>
                                    <p:cond delay="0"/>
                                  </p:stCondLst>
                                  <p:childTnLst>
                                    <p:set>
                                      <p:cBhvr>
                                        <p:cTn id="43" dur="1" fill="hold">
                                          <p:stCondLst>
                                            <p:cond delay="0"/>
                                          </p:stCondLst>
                                        </p:cTn>
                                        <p:tgtEl>
                                          <p:spTgt spid="19462"/>
                                        </p:tgtEl>
                                        <p:attrNameLst>
                                          <p:attrName>style.visibility</p:attrName>
                                        </p:attrNameLst>
                                      </p:cBhvr>
                                      <p:to>
                                        <p:strVal val="visible"/>
                                      </p:to>
                                    </p:set>
                                    <p:animEffect transition="in" filter="blinds(horizontal)">
                                      <p:cBhvr>
                                        <p:cTn id="44" dur="500"/>
                                        <p:tgtEl>
                                          <p:spTgt spid="19462"/>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4" repeatCount="indefinite" fill="hold" nodeType="clickEffect">
                                  <p:stCondLst>
                                    <p:cond delay="0"/>
                                  </p:stCondLst>
                                  <p:childTnLst>
                                    <p:set>
                                      <p:cBhvr>
                                        <p:cTn id="48" dur="1" fill="hold">
                                          <p:stCondLst>
                                            <p:cond delay="0"/>
                                          </p:stCondLst>
                                        </p:cTn>
                                        <p:tgtEl>
                                          <p:spTgt spid="19463"/>
                                        </p:tgtEl>
                                        <p:attrNameLst>
                                          <p:attrName>style.visibility</p:attrName>
                                        </p:attrNameLst>
                                      </p:cBhvr>
                                      <p:to>
                                        <p:strVal val="visible"/>
                                      </p:to>
                                    </p:set>
                                    <p:animEffect transition="in" filter="wheel(4)">
                                      <p:cBhvr>
                                        <p:cTn id="49" dur="2000"/>
                                        <p:tgtEl>
                                          <p:spTgt spid="19463"/>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4" repeatCount="indefinite" fill="hold" nodeType="clickEffect">
                                  <p:stCondLst>
                                    <p:cond delay="0"/>
                                  </p:stCondLst>
                                  <p:childTnLst>
                                    <p:set>
                                      <p:cBhvr>
                                        <p:cTn id="53" dur="1" fill="hold">
                                          <p:stCondLst>
                                            <p:cond delay="0"/>
                                          </p:stCondLst>
                                        </p:cTn>
                                        <p:tgtEl>
                                          <p:spTgt spid="19465"/>
                                        </p:tgtEl>
                                        <p:attrNameLst>
                                          <p:attrName>style.visibility</p:attrName>
                                        </p:attrNameLst>
                                      </p:cBhvr>
                                      <p:to>
                                        <p:strVal val="visible"/>
                                      </p:to>
                                    </p:set>
                                    <p:animEffect transition="in" filter="wheel(4)">
                                      <p:cBhvr>
                                        <p:cTn id="54" dur="2000"/>
                                        <p:tgtEl>
                                          <p:spTgt spid="19465"/>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4" repeatCount="indefinite" fill="hold" nodeType="clickEffect">
                                  <p:stCondLst>
                                    <p:cond delay="0"/>
                                  </p:stCondLst>
                                  <p:childTnLst>
                                    <p:set>
                                      <p:cBhvr>
                                        <p:cTn id="58" dur="1" fill="hold">
                                          <p:stCondLst>
                                            <p:cond delay="0"/>
                                          </p:stCondLst>
                                        </p:cTn>
                                        <p:tgtEl>
                                          <p:spTgt spid="19466"/>
                                        </p:tgtEl>
                                        <p:attrNameLst>
                                          <p:attrName>style.visibility</p:attrName>
                                        </p:attrNameLst>
                                      </p:cBhvr>
                                      <p:to>
                                        <p:strVal val="visible"/>
                                      </p:to>
                                    </p:set>
                                    <p:animEffect transition="in" filter="wheel(4)">
                                      <p:cBhvr>
                                        <p:cTn id="59" dur="2000"/>
                                        <p:tgtEl>
                                          <p:spTgt spid="19466"/>
                                        </p:tgtEl>
                                      </p:cBhvr>
                                    </p:animEffect>
                                  </p:childTnLst>
                                </p:cTn>
                              </p:par>
                            </p:childTnLst>
                          </p:cTn>
                        </p:par>
                      </p:childTnLst>
                    </p:cTn>
                  </p:par>
                  <p:par>
                    <p:cTn id="60" fill="hold">
                      <p:stCondLst>
                        <p:cond delay="indefinite"/>
                      </p:stCondLst>
                      <p:childTnLst>
                        <p:par>
                          <p:cTn id="61" fill="hold">
                            <p:stCondLst>
                              <p:cond delay="0"/>
                            </p:stCondLst>
                            <p:childTnLst>
                              <p:par>
                                <p:cTn id="62" presetID="18" presetClass="entr" presetSubtype="12" repeatCount="indefinite" fill="hold" nodeType="clickEffect">
                                  <p:stCondLst>
                                    <p:cond delay="0"/>
                                  </p:stCondLst>
                                  <p:childTnLst>
                                    <p:set>
                                      <p:cBhvr>
                                        <p:cTn id="63" dur="1" fill="hold">
                                          <p:stCondLst>
                                            <p:cond delay="0"/>
                                          </p:stCondLst>
                                        </p:cTn>
                                        <p:tgtEl>
                                          <p:spTgt spid="19472"/>
                                        </p:tgtEl>
                                        <p:attrNameLst>
                                          <p:attrName>style.visibility</p:attrName>
                                        </p:attrNameLst>
                                      </p:cBhvr>
                                      <p:to>
                                        <p:strVal val="visible"/>
                                      </p:to>
                                    </p:set>
                                    <p:animEffect transition="in" filter="strips(downLeft)">
                                      <p:cBhvr>
                                        <p:cTn id="64" dur="500"/>
                                        <p:tgtEl>
                                          <p:spTgt spid="19472"/>
                                        </p:tgtEl>
                                      </p:cBhvr>
                                    </p:animEffect>
                                  </p:childTnLst>
                                </p:cTn>
                              </p:par>
                              <p:par>
                                <p:cTn id="65" presetID="18" presetClass="entr" presetSubtype="12" repeatCount="indefinite" fill="hold" nodeType="withEffect">
                                  <p:stCondLst>
                                    <p:cond delay="0"/>
                                  </p:stCondLst>
                                  <p:childTnLst>
                                    <p:set>
                                      <p:cBhvr>
                                        <p:cTn id="66" dur="1" fill="hold">
                                          <p:stCondLst>
                                            <p:cond delay="0"/>
                                          </p:stCondLst>
                                        </p:cTn>
                                        <p:tgtEl>
                                          <p:spTgt spid="19473"/>
                                        </p:tgtEl>
                                        <p:attrNameLst>
                                          <p:attrName>style.visibility</p:attrName>
                                        </p:attrNameLst>
                                      </p:cBhvr>
                                      <p:to>
                                        <p:strVal val="visible"/>
                                      </p:to>
                                    </p:set>
                                    <p:animEffect transition="in" filter="strips(downLeft)">
                                      <p:cBhvr>
                                        <p:cTn id="67" dur="500"/>
                                        <p:tgtEl>
                                          <p:spTgt spid="19473"/>
                                        </p:tgtEl>
                                      </p:cBhvr>
                                    </p:animEffect>
                                  </p:childTnLst>
                                </p:cTn>
                              </p:par>
                            </p:childTnLst>
                          </p:cTn>
                        </p:par>
                      </p:childTnLst>
                    </p:cTn>
                  </p:par>
                  <p:par>
                    <p:cTn id="68" fill="hold">
                      <p:stCondLst>
                        <p:cond delay="indefinite"/>
                      </p:stCondLst>
                      <p:childTnLst>
                        <p:par>
                          <p:cTn id="69" fill="hold">
                            <p:stCondLst>
                              <p:cond delay="0"/>
                            </p:stCondLst>
                            <p:childTnLst>
                              <p:par>
                                <p:cTn id="70" presetID="13" presetClass="entr" presetSubtype="16" fill="hold" grpId="0" nodeType="clickEffect">
                                  <p:stCondLst>
                                    <p:cond delay="0"/>
                                  </p:stCondLst>
                                  <p:childTnLst>
                                    <p:set>
                                      <p:cBhvr>
                                        <p:cTn id="71" dur="1" fill="hold">
                                          <p:stCondLst>
                                            <p:cond delay="0"/>
                                          </p:stCondLst>
                                        </p:cTn>
                                        <p:tgtEl>
                                          <p:spTgt spid="19468"/>
                                        </p:tgtEl>
                                        <p:attrNameLst>
                                          <p:attrName>style.visibility</p:attrName>
                                        </p:attrNameLst>
                                      </p:cBhvr>
                                      <p:to>
                                        <p:strVal val="visible"/>
                                      </p:to>
                                    </p:set>
                                    <p:animEffect transition="in" filter="plus(in)">
                                      <p:cBhvr>
                                        <p:cTn id="72" dur="2000"/>
                                        <p:tgtEl>
                                          <p:spTgt spid="19468"/>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xit" presetSubtype="10" fill="hold" grpId="1" nodeType="clickEffect">
                                  <p:stCondLst>
                                    <p:cond delay="0"/>
                                  </p:stCondLst>
                                  <p:childTnLst>
                                    <p:animEffect transition="out" filter="blinds(horizontal)">
                                      <p:cBhvr>
                                        <p:cTn id="76" dur="500"/>
                                        <p:tgtEl>
                                          <p:spTgt spid="19468"/>
                                        </p:tgtEl>
                                      </p:cBhvr>
                                    </p:animEffect>
                                    <p:set>
                                      <p:cBhvr>
                                        <p:cTn id="77" dur="1" fill="hold">
                                          <p:stCondLst>
                                            <p:cond delay="499"/>
                                          </p:stCondLst>
                                        </p:cTn>
                                        <p:tgtEl>
                                          <p:spTgt spid="19468"/>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19475"/>
                                        </p:tgtEl>
                                        <p:attrNameLst>
                                          <p:attrName>style.visibility</p:attrName>
                                        </p:attrNameLst>
                                      </p:cBhvr>
                                      <p:to>
                                        <p:strVal val="visible"/>
                                      </p:to>
                                    </p:set>
                                    <p:animEffect transition="in" filter="blinds(horizontal)">
                                      <p:cBhvr>
                                        <p:cTn id="82" dur="500"/>
                                        <p:tgtEl>
                                          <p:spTgt spid="19475"/>
                                        </p:tgtEl>
                                      </p:cBhvr>
                                    </p:animEffect>
                                  </p:childTnLst>
                                </p:cTn>
                              </p:par>
                            </p:childTnLst>
                          </p:cTn>
                        </p:par>
                      </p:childTnLst>
                    </p:cTn>
                  </p:par>
                  <p:par>
                    <p:cTn id="83" fill="hold">
                      <p:stCondLst>
                        <p:cond delay="indefinite"/>
                      </p:stCondLst>
                      <p:childTnLst>
                        <p:par>
                          <p:cTn id="84" fill="hold">
                            <p:stCondLst>
                              <p:cond delay="0"/>
                            </p:stCondLst>
                            <p:childTnLst>
                              <p:par>
                                <p:cTn id="85" presetID="4" presetClass="entr" presetSubtype="16" fill="hold" grpId="0" nodeType="clickEffect">
                                  <p:stCondLst>
                                    <p:cond delay="0"/>
                                  </p:stCondLst>
                                  <p:childTnLst>
                                    <p:set>
                                      <p:cBhvr>
                                        <p:cTn id="86" dur="1" fill="hold">
                                          <p:stCondLst>
                                            <p:cond delay="0"/>
                                          </p:stCondLst>
                                        </p:cTn>
                                        <p:tgtEl>
                                          <p:spTgt spid="19469"/>
                                        </p:tgtEl>
                                        <p:attrNameLst>
                                          <p:attrName>style.visibility</p:attrName>
                                        </p:attrNameLst>
                                      </p:cBhvr>
                                      <p:to>
                                        <p:strVal val="visible"/>
                                      </p:to>
                                    </p:set>
                                    <p:animEffect transition="in" filter="box(in)">
                                      <p:cBhvr>
                                        <p:cTn id="87" dur="500"/>
                                        <p:tgtEl>
                                          <p:spTgt spid="19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8" grpId="0" bldLvl="0" animBg="1"/>
      <p:bldP spid="19468" grpId="1" bldLvl="0" animBg="1"/>
      <p:bldP spid="19469" grpId="0" bldLvl="0" animBg="1"/>
      <p:bldP spid="19475"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0"/>
            <a:ext cx="5325110" cy="6858635"/>
          </a:xfrm>
          <a:prstGeom prst="rect">
            <a:avLst/>
          </a:prstGeom>
        </p:spPr>
      </p:pic>
      <p:sp>
        <p:nvSpPr>
          <p:cNvPr id="10" name="Cloud Callout 9"/>
          <p:cNvSpPr/>
          <p:nvPr/>
        </p:nvSpPr>
        <p:spPr>
          <a:xfrm>
            <a:off x="387985" y="3061335"/>
            <a:ext cx="3705225" cy="3077210"/>
          </a:xfrm>
          <a:prstGeom prst="cloudCallou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i="1" dirty="0" err="1" smtClean="0">
                <a:solidFill>
                  <a:srgbClr val="00B050"/>
                </a:solidFill>
                <a:latin typeface="Arial" panose="020B0604020202020204" pitchFamily="34" charset="0"/>
                <a:cs typeface="Arial" panose="020B0604020202020204" pitchFamily="34" charset="0"/>
              </a:rPr>
              <a:t>Nêu</a:t>
            </a:r>
            <a:r>
              <a:rPr lang="en-US" sz="2600" i="1" dirty="0" smtClean="0">
                <a:solidFill>
                  <a:srgbClr val="00B050"/>
                </a:solidFill>
                <a:latin typeface="Arial" panose="020B0604020202020204" pitchFamily="34" charset="0"/>
                <a:cs typeface="Arial" panose="020B0604020202020204" pitchFamily="34" charset="0"/>
              </a:rPr>
              <a:t> </a:t>
            </a:r>
            <a:r>
              <a:rPr lang="en-US" sz="2600" i="1" dirty="0" err="1" smtClean="0">
                <a:solidFill>
                  <a:srgbClr val="00B050"/>
                </a:solidFill>
                <a:latin typeface="Arial" panose="020B0604020202020204" pitchFamily="34" charset="0"/>
                <a:cs typeface="Arial" panose="020B0604020202020204" pitchFamily="34" charset="0"/>
              </a:rPr>
              <a:t>đặc</a:t>
            </a:r>
            <a:r>
              <a:rPr lang="en-US" sz="2600" i="1" dirty="0" smtClean="0">
                <a:solidFill>
                  <a:srgbClr val="00B050"/>
                </a:solidFill>
                <a:latin typeface="Arial" panose="020B0604020202020204" pitchFamily="34" charset="0"/>
                <a:cs typeface="Arial" panose="020B0604020202020204" pitchFamily="34" charset="0"/>
              </a:rPr>
              <a:t> </a:t>
            </a:r>
            <a:r>
              <a:rPr lang="en-US" sz="2600" i="1" dirty="0" err="1" smtClean="0">
                <a:solidFill>
                  <a:srgbClr val="00B050"/>
                </a:solidFill>
                <a:latin typeface="Arial" panose="020B0604020202020204" pitchFamily="34" charset="0"/>
                <a:cs typeface="Arial" panose="020B0604020202020204" pitchFamily="34" charset="0"/>
              </a:rPr>
              <a:t>điểm</a:t>
            </a:r>
            <a:r>
              <a:rPr lang="en-US" sz="2600" i="1" dirty="0" smtClean="0">
                <a:solidFill>
                  <a:srgbClr val="00B050"/>
                </a:solidFill>
                <a:latin typeface="Arial" panose="020B0604020202020204" pitchFamily="34" charset="0"/>
                <a:cs typeface="Arial" panose="020B0604020202020204" pitchFamily="34" charset="0"/>
              </a:rPr>
              <a:t> </a:t>
            </a:r>
            <a:r>
              <a:rPr lang="en-US" sz="2600" i="1" dirty="0" err="1" smtClean="0">
                <a:solidFill>
                  <a:srgbClr val="00B050"/>
                </a:solidFill>
                <a:latin typeface="Arial" panose="020B0604020202020204" pitchFamily="34" charset="0"/>
                <a:cs typeface="Arial" panose="020B0604020202020204" pitchFamily="34" charset="0"/>
              </a:rPr>
              <a:t>chế</a:t>
            </a:r>
            <a:r>
              <a:rPr lang="en-US" sz="2600" i="1" dirty="0" smtClean="0">
                <a:solidFill>
                  <a:srgbClr val="00B050"/>
                </a:solidFill>
                <a:latin typeface="Arial" panose="020B0604020202020204" pitchFamily="34" charset="0"/>
                <a:cs typeface="Arial" panose="020B0604020202020204" pitchFamily="34" charset="0"/>
              </a:rPr>
              <a:t> </a:t>
            </a:r>
            <a:r>
              <a:rPr lang="en-US" sz="2600" i="1" dirty="0" err="1" smtClean="0">
                <a:solidFill>
                  <a:srgbClr val="00B050"/>
                </a:solidFill>
                <a:latin typeface="Arial" panose="020B0604020202020204" pitchFamily="34" charset="0"/>
                <a:cs typeface="Arial" panose="020B0604020202020204" pitchFamily="34" charset="0"/>
              </a:rPr>
              <a:t>độ</a:t>
            </a:r>
            <a:r>
              <a:rPr lang="en-US" sz="2600" i="1" dirty="0" smtClean="0">
                <a:solidFill>
                  <a:srgbClr val="00B050"/>
                </a:solidFill>
                <a:latin typeface="Arial" panose="020B0604020202020204" pitchFamily="34" charset="0"/>
                <a:cs typeface="Arial" panose="020B0604020202020204" pitchFamily="34" charset="0"/>
              </a:rPr>
              <a:t> </a:t>
            </a:r>
            <a:r>
              <a:rPr lang="en-US" sz="2600" i="1" dirty="0" err="1" smtClean="0">
                <a:solidFill>
                  <a:srgbClr val="00B050"/>
                </a:solidFill>
                <a:latin typeface="Arial" panose="020B0604020202020204" pitchFamily="34" charset="0"/>
                <a:cs typeface="Arial" panose="020B0604020202020204" pitchFamily="34" charset="0"/>
              </a:rPr>
              <a:t>triều</a:t>
            </a:r>
            <a:r>
              <a:rPr lang="en-US" sz="2600" i="1" dirty="0" smtClean="0">
                <a:solidFill>
                  <a:srgbClr val="00B050"/>
                </a:solidFill>
                <a:latin typeface="Arial" panose="020B0604020202020204" pitchFamily="34" charset="0"/>
                <a:cs typeface="Arial" panose="020B0604020202020204" pitchFamily="34" charset="0"/>
              </a:rPr>
              <a:t> ở </a:t>
            </a:r>
            <a:r>
              <a:rPr lang="en-US" sz="2600" i="1" dirty="0" err="1" smtClean="0">
                <a:solidFill>
                  <a:srgbClr val="00B050"/>
                </a:solidFill>
                <a:latin typeface="Arial" panose="020B0604020202020204" pitchFamily="34" charset="0"/>
                <a:cs typeface="Arial" panose="020B0604020202020204" pitchFamily="34" charset="0"/>
              </a:rPr>
              <a:t>vùng</a:t>
            </a:r>
            <a:r>
              <a:rPr lang="en-US" sz="2600" i="1" dirty="0" smtClean="0">
                <a:solidFill>
                  <a:srgbClr val="00B050"/>
                </a:solidFill>
                <a:latin typeface="Arial" panose="020B0604020202020204" pitchFamily="34" charset="0"/>
                <a:cs typeface="Arial" panose="020B0604020202020204" pitchFamily="34" charset="0"/>
              </a:rPr>
              <a:t> </a:t>
            </a:r>
            <a:r>
              <a:rPr lang="en-US" sz="2600" i="1" dirty="0" err="1" smtClean="0">
                <a:solidFill>
                  <a:srgbClr val="00B050"/>
                </a:solidFill>
                <a:latin typeface="Arial" panose="020B0604020202020204" pitchFamily="34" charset="0"/>
                <a:cs typeface="Arial" panose="020B0604020202020204" pitchFamily="34" charset="0"/>
              </a:rPr>
              <a:t>biển</a:t>
            </a:r>
            <a:r>
              <a:rPr lang="en-US" sz="2600" i="1" dirty="0" smtClean="0">
                <a:solidFill>
                  <a:srgbClr val="00B050"/>
                </a:solidFill>
                <a:latin typeface="Arial" panose="020B0604020202020204" pitchFamily="34" charset="0"/>
                <a:cs typeface="Arial" panose="020B0604020202020204" pitchFamily="34" charset="0"/>
              </a:rPr>
              <a:t> </a:t>
            </a:r>
            <a:r>
              <a:rPr lang="en-US" sz="2600" i="1" dirty="0" err="1" smtClean="0">
                <a:solidFill>
                  <a:srgbClr val="00B050"/>
                </a:solidFill>
                <a:latin typeface="Arial" panose="020B0604020202020204" pitchFamily="34" charset="0"/>
                <a:cs typeface="Arial" panose="020B0604020202020204" pitchFamily="34" charset="0"/>
              </a:rPr>
              <a:t>nước</a:t>
            </a:r>
            <a:r>
              <a:rPr lang="en-US" sz="2600" i="1" dirty="0" smtClean="0">
                <a:solidFill>
                  <a:srgbClr val="00B050"/>
                </a:solidFill>
                <a:latin typeface="Arial" panose="020B0604020202020204" pitchFamily="34" charset="0"/>
                <a:cs typeface="Arial" panose="020B0604020202020204" pitchFamily="34" charset="0"/>
              </a:rPr>
              <a:t> ta.</a:t>
            </a:r>
            <a:endParaRPr lang="en-US" sz="2600" i="1" dirty="0">
              <a:solidFill>
                <a:srgbClr val="00B05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5" name="Picture 7" descr="400px-Bay_of_Fund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Text Box 8"/>
          <p:cNvSpPr txBox="1">
            <a:spLocks noChangeArrowheads="1"/>
          </p:cNvSpPr>
          <p:nvPr/>
        </p:nvSpPr>
        <p:spPr bwMode="auto">
          <a:xfrm>
            <a:off x="1295400" y="304800"/>
            <a:ext cx="1981200" cy="457200"/>
          </a:xfrm>
          <a:prstGeom prst="rect">
            <a:avLst/>
          </a:prstGeom>
          <a:solidFill>
            <a:srgbClr val="A4FAA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altLang="en-US" b="1">
                <a:solidFill>
                  <a:srgbClr val="990099"/>
                </a:solidFill>
              </a:rPr>
              <a:t>Triều lên</a:t>
            </a:r>
          </a:p>
        </p:txBody>
      </p:sp>
      <p:sp>
        <p:nvSpPr>
          <p:cNvPr id="12297" name="Text Box 9"/>
          <p:cNvSpPr txBox="1">
            <a:spLocks noChangeArrowheads="1"/>
          </p:cNvSpPr>
          <p:nvPr/>
        </p:nvSpPr>
        <p:spPr bwMode="auto">
          <a:xfrm>
            <a:off x="6096000" y="228600"/>
            <a:ext cx="1981200" cy="457200"/>
          </a:xfrm>
          <a:prstGeom prst="rect">
            <a:avLst/>
          </a:prstGeom>
          <a:solidFill>
            <a:srgbClr val="A4FAA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altLang="en-US" b="1">
                <a:solidFill>
                  <a:srgbClr val="990099"/>
                </a:solidFill>
              </a:rPr>
              <a:t>Triều xuống</a:t>
            </a:r>
          </a:p>
        </p:txBody>
      </p:sp>
    </p:spTree>
    <p:extLst>
      <p:ext uri="{BB962C8B-B14F-4D97-AF65-F5344CB8AC3E}">
        <p14:creationId xmlns:p14="http://schemas.microsoft.com/office/powerpoint/2010/main" val="20694142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296"/>
                                        </p:tgtEl>
                                        <p:attrNameLst>
                                          <p:attrName>style.visibility</p:attrName>
                                        </p:attrNameLst>
                                      </p:cBhvr>
                                      <p:to>
                                        <p:strVal val="visible"/>
                                      </p:to>
                                    </p:set>
                                    <p:animEffect transition="in" filter="blinds(horizontal)">
                                      <p:cBhvr>
                                        <p:cTn id="7" dur="500"/>
                                        <p:tgtEl>
                                          <p:spTgt spid="1229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297"/>
                                        </p:tgtEl>
                                        <p:attrNameLst>
                                          <p:attrName>style.visibility</p:attrName>
                                        </p:attrNameLst>
                                      </p:cBhvr>
                                      <p:to>
                                        <p:strVal val="visible"/>
                                      </p:to>
                                    </p:set>
                                    <p:animEffect transition="in" filter="blinds(horizontal)">
                                      <p:cBhvr>
                                        <p:cTn id="10" dur="500"/>
                                        <p:tgtEl>
                                          <p:spTgt spid="12297"/>
                                        </p:tgtEl>
                                      </p:cBhvr>
                                    </p:animEffect>
                                  </p:childTnLst>
                                </p:cTn>
                              </p:par>
                              <p:par>
                                <p:cTn id="11" presetID="3" presetClass="entr" presetSubtype="10" fill="hold" nodeType="withEffect">
                                  <p:stCondLst>
                                    <p:cond delay="0"/>
                                  </p:stCondLst>
                                  <p:childTnLst>
                                    <p:set>
                                      <p:cBhvr>
                                        <p:cTn id="12" dur="1" fill="hold">
                                          <p:stCondLst>
                                            <p:cond delay="0"/>
                                          </p:stCondLst>
                                        </p:cTn>
                                        <p:tgtEl>
                                          <p:spTgt spid="12295"/>
                                        </p:tgtEl>
                                        <p:attrNameLst>
                                          <p:attrName>style.visibility</p:attrName>
                                        </p:attrNameLst>
                                      </p:cBhvr>
                                      <p:to>
                                        <p:strVal val="visible"/>
                                      </p:to>
                                    </p:set>
                                    <p:animEffect transition="in" filter="blinds(horizontal)">
                                      <p:cBhvr>
                                        <p:cTn id="13" dur="500"/>
                                        <p:tgtEl>
                                          <p:spTgt spid="12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6" grpId="0" animBg="1"/>
      <p:bldP spid="1229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533400" y="838200"/>
            <a:ext cx="7696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3200" b="1" u="sng">
                <a:solidFill>
                  <a:srgbClr val="C00000"/>
                </a:solidFill>
                <a:cs typeface="Times New Roman" pitchFamily="18" charset="0"/>
              </a:rPr>
              <a:t>b.Đặc điểm khí hậu và hải văn của biển</a:t>
            </a:r>
          </a:p>
        </p:txBody>
      </p:sp>
      <p:sp>
        <p:nvSpPr>
          <p:cNvPr id="14350" name="Text Box 18"/>
          <p:cNvSpPr txBox="1">
            <a:spLocks noChangeArrowheads="1"/>
          </p:cNvSpPr>
          <p:nvPr/>
        </p:nvSpPr>
        <p:spPr bwMode="auto">
          <a:xfrm>
            <a:off x="609600" y="1524000"/>
            <a:ext cx="2743200" cy="584200"/>
          </a:xfrm>
          <a:prstGeom prst="rect">
            <a:avLst/>
          </a:prstGeom>
          <a:solidFill>
            <a:srgbClr val="A4FAA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3200">
                <a:solidFill>
                  <a:srgbClr val="990099"/>
                </a:solidFill>
              </a:rPr>
              <a:t>-  Chế độ triều</a:t>
            </a:r>
          </a:p>
        </p:txBody>
      </p:sp>
      <p:sp>
        <p:nvSpPr>
          <p:cNvPr id="27667" name="Text Box 19"/>
          <p:cNvSpPr txBox="1">
            <a:spLocks noChangeArrowheads="1"/>
          </p:cNvSpPr>
          <p:nvPr/>
        </p:nvSpPr>
        <p:spPr bwMode="auto">
          <a:xfrm>
            <a:off x="533400" y="2219325"/>
            <a:ext cx="7086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2800" b="1"/>
              <a:t>+ Thủy triều phức tạp và độc đáo</a:t>
            </a:r>
          </a:p>
        </p:txBody>
      </p:sp>
      <p:sp>
        <p:nvSpPr>
          <p:cNvPr id="6" name="Text Box 18"/>
          <p:cNvSpPr txBox="1">
            <a:spLocks noChangeArrowheads="1"/>
          </p:cNvSpPr>
          <p:nvPr/>
        </p:nvSpPr>
        <p:spPr bwMode="auto">
          <a:xfrm>
            <a:off x="762000" y="3136900"/>
            <a:ext cx="2743200" cy="584200"/>
          </a:xfrm>
          <a:prstGeom prst="rect">
            <a:avLst/>
          </a:prstGeom>
          <a:solidFill>
            <a:srgbClr val="A4FAA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3200">
                <a:solidFill>
                  <a:srgbClr val="990099"/>
                </a:solidFill>
              </a:rPr>
              <a:t>-  Độ muối</a:t>
            </a:r>
          </a:p>
        </p:txBody>
      </p:sp>
      <p:sp>
        <p:nvSpPr>
          <p:cNvPr id="3" name="TextBox 2"/>
          <p:cNvSpPr txBox="1">
            <a:spLocks noChangeArrowheads="1"/>
          </p:cNvSpPr>
          <p:nvPr/>
        </p:nvSpPr>
        <p:spPr bwMode="auto">
          <a:xfrm>
            <a:off x="609600" y="4083050"/>
            <a:ext cx="426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dirty="0"/>
              <a:t>+ </a:t>
            </a:r>
            <a:r>
              <a:rPr lang="en-US" b="1" dirty="0" err="1"/>
              <a:t>Trung</a:t>
            </a:r>
            <a:r>
              <a:rPr lang="en-US" b="1" dirty="0"/>
              <a:t> </a:t>
            </a:r>
            <a:r>
              <a:rPr lang="en-US" b="1" dirty="0" err="1"/>
              <a:t>bình</a:t>
            </a:r>
            <a:r>
              <a:rPr lang="en-US" b="1" dirty="0"/>
              <a:t>: </a:t>
            </a:r>
            <a:r>
              <a:rPr lang="en-US" b="1" dirty="0" smtClean="0"/>
              <a:t>30 </a:t>
            </a:r>
            <a:r>
              <a:rPr lang="en-US" b="1" dirty="0"/>
              <a:t>– </a:t>
            </a:r>
            <a:r>
              <a:rPr lang="en-US" b="1" dirty="0" smtClean="0"/>
              <a:t>33%o</a:t>
            </a:r>
            <a:endParaRPr lang="en-US" b="1" dirty="0"/>
          </a:p>
        </p:txBody>
      </p:sp>
    </p:spTree>
    <p:extLst>
      <p:ext uri="{BB962C8B-B14F-4D97-AF65-F5344CB8AC3E}">
        <p14:creationId xmlns:p14="http://schemas.microsoft.com/office/powerpoint/2010/main" val="6736458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350"/>
                                        </p:tgtEl>
                                        <p:attrNameLst>
                                          <p:attrName>style.visibility</p:attrName>
                                        </p:attrNameLst>
                                      </p:cBhvr>
                                      <p:to>
                                        <p:strVal val="visible"/>
                                      </p:to>
                                    </p:set>
                                    <p:animEffect transition="in" filter="randombar(horizontal)">
                                      <p:cBhvr>
                                        <p:cTn id="7" dur="500"/>
                                        <p:tgtEl>
                                          <p:spTgt spid="143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7667"/>
                                        </p:tgtEl>
                                        <p:attrNameLst>
                                          <p:attrName>style.visibility</p:attrName>
                                        </p:attrNameLst>
                                      </p:cBhvr>
                                      <p:to>
                                        <p:strVal val="visible"/>
                                      </p:to>
                                    </p:set>
                                    <p:animEffect transition="in" filter="blinds(horizontal)">
                                      <p:cBhvr>
                                        <p:cTn id="12" dur="500"/>
                                        <p:tgtEl>
                                          <p:spTgt spid="2766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down)">
                                      <p:cBhvr>
                                        <p:cTn id="2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0" grpId="0" animBg="1"/>
      <p:bldP spid="27667" grpId="0"/>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5"/>
          <p:cNvSpPr txBox="1"/>
          <p:nvPr/>
        </p:nvSpPr>
        <p:spPr>
          <a:xfrm>
            <a:off x="0" y="3048000"/>
            <a:ext cx="2514600" cy="3968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50000"/>
              </a:spcBef>
              <a:buNone/>
            </a:pPr>
            <a:r>
              <a:rPr lang="en-US" altLang="en-US" sz="2000" dirty="0">
                <a:solidFill>
                  <a:schemeClr val="bg1"/>
                </a:solidFill>
                <a:cs typeface="Arial" panose="020B0604020202020204" pitchFamily="34" charset="0"/>
              </a:rPr>
              <a:t>+ chế độ gió </a:t>
            </a:r>
            <a:endParaRPr lang="en-US" altLang="en-US" sz="2000" dirty="0">
              <a:solidFill>
                <a:schemeClr val="bg1"/>
              </a:solidFill>
              <a:ea typeface="Arial" panose="020B0604020202020204" pitchFamily="34" charset="0"/>
            </a:endParaRPr>
          </a:p>
        </p:txBody>
      </p:sp>
      <p:sp>
        <p:nvSpPr>
          <p:cNvPr id="19459" name="Line 7"/>
          <p:cNvSpPr/>
          <p:nvPr/>
        </p:nvSpPr>
        <p:spPr>
          <a:xfrm>
            <a:off x="4800600" y="1143000"/>
            <a:ext cx="0" cy="5257800"/>
          </a:xfrm>
          <a:prstGeom prst="line">
            <a:avLst/>
          </a:prstGeom>
          <a:ln w="9525" cap="flat" cmpd="sng">
            <a:solidFill>
              <a:schemeClr val="tx1"/>
            </a:solidFill>
            <a:prstDash val="solid"/>
            <a:headEnd type="none" w="med" len="med"/>
            <a:tailEnd type="none" w="med" len="med"/>
          </a:ln>
        </p:spPr>
      </p:sp>
      <p:sp>
        <p:nvSpPr>
          <p:cNvPr id="19460" name="Text Box 21"/>
          <p:cNvSpPr txBox="1"/>
          <p:nvPr/>
        </p:nvSpPr>
        <p:spPr>
          <a:xfrm>
            <a:off x="1066800" y="609600"/>
            <a:ext cx="7543800" cy="46196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50000"/>
              </a:spcBef>
              <a:buNone/>
            </a:pPr>
            <a:r>
              <a:rPr lang="en-US" altLang="en-US" sz="2400" b="1" u="sng" dirty="0">
                <a:solidFill>
                  <a:srgbClr val="C00000"/>
                </a:solidFill>
                <a:latin typeface="Times New Roman" panose="02020603050405020304" pitchFamily="18" charset="0"/>
              </a:rPr>
              <a:t>2.Tài nguyên và bảo vệ môi trường biển Việt Nam</a:t>
            </a:r>
          </a:p>
        </p:txBody>
      </p:sp>
      <p:sp>
        <p:nvSpPr>
          <p:cNvPr id="29718" name="Text Box 22"/>
          <p:cNvSpPr txBox="1"/>
          <p:nvPr/>
        </p:nvSpPr>
        <p:spPr>
          <a:xfrm>
            <a:off x="4953000" y="1412875"/>
            <a:ext cx="3810000" cy="209232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50000"/>
              </a:spcBef>
              <a:buNone/>
            </a:pPr>
            <a:r>
              <a:rPr lang="en-US" altLang="en-US" sz="2600" b="1" i="1" dirty="0">
                <a:solidFill>
                  <a:srgbClr val="FF0000"/>
                </a:solidFill>
                <a:latin typeface="Times New Roman" panose="02020603050405020304" pitchFamily="18" charset="0"/>
                <a:cs typeface="Times New Roman" panose="02020603050405020304" pitchFamily="18" charset="0"/>
              </a:rPr>
              <a:t>Hãy cho biết một số t</a:t>
            </a:r>
            <a:r>
              <a:rPr lang="en-US" altLang="en-US" sz="2600" b="1" i="1" dirty="0">
                <a:solidFill>
                  <a:srgbClr val="FF0000"/>
                </a:solidFill>
                <a:latin typeface="Times New Roman" panose="02020603050405020304" pitchFamily="18" charset="0"/>
                <a:ea typeface="Times New Roman" panose="02020603050405020304" pitchFamily="18" charset="0"/>
              </a:rPr>
              <a:t>à</a:t>
            </a:r>
            <a:r>
              <a:rPr lang="en-US" altLang="en-US" sz="2600" b="1" i="1" dirty="0">
                <a:solidFill>
                  <a:srgbClr val="FF0000"/>
                </a:solidFill>
                <a:latin typeface="Times New Roman" panose="02020603050405020304" pitchFamily="18" charset="0"/>
                <a:cs typeface="Times New Roman" panose="02020603050405020304" pitchFamily="18" charset="0"/>
              </a:rPr>
              <a:t>i nguyên của vùng biển nước ta ?chúng l</a:t>
            </a:r>
            <a:r>
              <a:rPr lang="en-US" altLang="en-US" sz="2600" b="1" i="1" dirty="0">
                <a:solidFill>
                  <a:srgbClr val="FF0000"/>
                </a:solidFill>
                <a:latin typeface="Times New Roman" panose="02020603050405020304" pitchFamily="18" charset="0"/>
                <a:ea typeface="Times New Roman" panose="02020603050405020304" pitchFamily="18" charset="0"/>
              </a:rPr>
              <a:t>à</a:t>
            </a:r>
            <a:r>
              <a:rPr lang="en-US" altLang="en-US" sz="2600" b="1" i="1" dirty="0">
                <a:solidFill>
                  <a:srgbClr val="FF0000"/>
                </a:solidFill>
                <a:latin typeface="Times New Roman" panose="02020603050405020304" pitchFamily="18" charset="0"/>
                <a:cs typeface="Times New Roman" panose="02020603050405020304" pitchFamily="18" charset="0"/>
              </a:rPr>
              <a:t> cơ sở cho những ng</a:t>
            </a:r>
            <a:r>
              <a:rPr lang="en-US" altLang="en-US" sz="2600" b="1" i="1" dirty="0">
                <a:solidFill>
                  <a:srgbClr val="FF0000"/>
                </a:solidFill>
                <a:latin typeface="Times New Roman" panose="02020603050405020304" pitchFamily="18" charset="0"/>
                <a:ea typeface="Times New Roman" panose="02020603050405020304" pitchFamily="18" charset="0"/>
              </a:rPr>
              <a:t>à</a:t>
            </a:r>
            <a:r>
              <a:rPr lang="en-US" altLang="en-US" sz="2600" b="1" i="1" dirty="0">
                <a:solidFill>
                  <a:srgbClr val="FF0000"/>
                </a:solidFill>
                <a:latin typeface="Times New Roman" panose="02020603050405020304" pitchFamily="18" charset="0"/>
                <a:cs typeface="Times New Roman" panose="02020603050405020304" pitchFamily="18" charset="0"/>
              </a:rPr>
              <a:t>nh kinh tế n</a:t>
            </a:r>
            <a:r>
              <a:rPr lang="en-US" altLang="en-US" sz="2600" b="1" i="1" dirty="0">
                <a:solidFill>
                  <a:srgbClr val="FF0000"/>
                </a:solidFill>
                <a:latin typeface="Times New Roman" panose="02020603050405020304" pitchFamily="18" charset="0"/>
                <a:ea typeface="Times New Roman" panose="02020603050405020304" pitchFamily="18" charset="0"/>
              </a:rPr>
              <a:t>à</a:t>
            </a:r>
            <a:r>
              <a:rPr lang="en-US" altLang="en-US" sz="2600" b="1" i="1" dirty="0">
                <a:solidFill>
                  <a:srgbClr val="FF0000"/>
                </a:solidFill>
                <a:latin typeface="Times New Roman" panose="02020603050405020304" pitchFamily="18" charset="0"/>
                <a:cs typeface="Times New Roman" panose="02020603050405020304" pitchFamily="18" charset="0"/>
              </a:rPr>
              <a:t>o ?</a:t>
            </a:r>
            <a:endParaRPr lang="en-US" altLang="en-US" sz="2600" b="1" i="1" dirty="0">
              <a:solidFill>
                <a:srgbClr val="FF0000"/>
              </a:solidFill>
              <a:latin typeface="Times New Roman" panose="02020603050405020304" pitchFamily="18" charset="0"/>
              <a:ea typeface="Times New Roman" panose="02020603050405020304" pitchFamily="18" charset="0"/>
            </a:endParaRPr>
          </a:p>
        </p:txBody>
      </p:sp>
      <p:sp>
        <p:nvSpPr>
          <p:cNvPr id="2" name="TextBox 1"/>
          <p:cNvSpPr txBox="1"/>
          <p:nvPr/>
        </p:nvSpPr>
        <p:spPr>
          <a:xfrm>
            <a:off x="5029200" y="3916363"/>
            <a:ext cx="3581400" cy="16922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en-GB" altLang="vi-VN" sz="2600" b="1" dirty="0">
                <a:latin typeface="Times New Roman" panose="02020603050405020304" pitchFamily="18" charset="0"/>
              </a:rPr>
              <a:t>Nước ta có tài nguyên biển phong phú, là cơ sở để phát triển tổng hợp kinh tế biển.</a:t>
            </a:r>
          </a:p>
        </p:txBody>
      </p:sp>
      <p:pic>
        <p:nvPicPr>
          <p:cNvPr id="19463" name="Picture 17" descr="ban do hanh chinh"/>
          <p:cNvPicPr>
            <a:picLocks noChangeAspect="1"/>
          </p:cNvPicPr>
          <p:nvPr/>
        </p:nvPicPr>
        <p:blipFill>
          <a:blip r:embed="rId2"/>
          <a:stretch>
            <a:fillRect/>
          </a:stretch>
        </p:blipFill>
        <p:spPr>
          <a:xfrm>
            <a:off x="152400" y="1143000"/>
            <a:ext cx="4495800" cy="5410200"/>
          </a:xfrm>
          <a:prstGeom prst="rect">
            <a:avLst/>
          </a:prstGeom>
          <a:solidFill>
            <a:srgbClr val="FF0000"/>
          </a:solid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718"/>
                                        </p:tgtEl>
                                        <p:attrNameLst>
                                          <p:attrName>style.visibility</p:attrName>
                                        </p:attrNameLst>
                                      </p:cBhvr>
                                      <p:to>
                                        <p:strVal val="visible"/>
                                      </p:to>
                                    </p:set>
                                    <p:animEffect transition="in" filter="blinds(horizontal)">
                                      <p:cBhvr>
                                        <p:cTn id="7" dur="500"/>
                                        <p:tgtEl>
                                          <p:spTgt spid="297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18"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C:\Documents and Settings\huycomf\My Documents\My Pictures\GVG DIA LY 8\Montara_oil_rig_Timor_sea.jpg"/>
          <p:cNvPicPr>
            <a:picLocks noChangeAspect="1"/>
          </p:cNvPicPr>
          <p:nvPr/>
        </p:nvPicPr>
        <p:blipFill>
          <a:blip r:embed="rId2"/>
          <a:stretch>
            <a:fillRect/>
          </a:stretch>
        </p:blipFill>
        <p:spPr>
          <a:xfrm>
            <a:off x="6350" y="76200"/>
            <a:ext cx="4572000" cy="6781800"/>
          </a:xfrm>
          <a:prstGeom prst="rect">
            <a:avLst/>
          </a:prstGeom>
          <a:noFill/>
          <a:ln w="9525">
            <a:noFill/>
          </a:ln>
        </p:spPr>
      </p:pic>
      <p:pic>
        <p:nvPicPr>
          <p:cNvPr id="20483" name="Picture 2" descr="C:\Documents and Settings\huycomf\My Documents\My Pictures\GVG DIA LY 8\oil_rig_california_offshore_calm_sea.jpg"/>
          <p:cNvPicPr>
            <a:picLocks noChangeAspect="1"/>
          </p:cNvPicPr>
          <p:nvPr/>
        </p:nvPicPr>
        <p:blipFill>
          <a:blip r:embed="rId3"/>
          <a:stretch>
            <a:fillRect/>
          </a:stretch>
        </p:blipFill>
        <p:spPr>
          <a:xfrm>
            <a:off x="4572000" y="0"/>
            <a:ext cx="4572000" cy="6858000"/>
          </a:xfrm>
          <a:prstGeom prst="rect">
            <a:avLst/>
          </a:prstGeom>
          <a:noFill/>
          <a:ln w="9525">
            <a:noFill/>
          </a:ln>
        </p:spPr>
      </p:pic>
      <p:sp>
        <p:nvSpPr>
          <p:cNvPr id="8" name="Text Box 13"/>
          <p:cNvSpPr txBox="1"/>
          <p:nvPr/>
        </p:nvSpPr>
        <p:spPr>
          <a:xfrm>
            <a:off x="1295400" y="6248400"/>
            <a:ext cx="6019800" cy="46196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a:spcBef>
                <a:spcPct val="50000"/>
              </a:spcBef>
              <a:buNone/>
            </a:pPr>
            <a:r>
              <a:rPr lang="en-US" altLang="vi-VN" sz="2400" b="1" dirty="0">
                <a:solidFill>
                  <a:srgbClr val="FFFF00"/>
                </a:solidFill>
                <a:latin typeface="Times New Roman" panose="02020603050405020304" pitchFamily="18" charset="0"/>
                <a:cs typeface="Times New Roman" panose="02020603050405020304" pitchFamily="18" charset="0"/>
              </a:rPr>
              <a:t>Thềm lục Địa: khai thác dầu mỏ khí đốt .</a:t>
            </a:r>
            <a:endParaRPr lang="en-US" altLang="vi-VN" sz="2400" b="1" dirty="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7" name="Text Box 45"/>
          <p:cNvSpPr txBox="1">
            <a:spLocks noChangeArrowheads="1"/>
          </p:cNvSpPr>
          <p:nvPr/>
        </p:nvSpPr>
        <p:spPr bwMode="auto">
          <a:xfrm>
            <a:off x="3260217" y="2325156"/>
            <a:ext cx="184619" cy="4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385" tIns="45694" rIns="91385" bIns="45694">
            <a:spAutoFit/>
          </a:bodyPr>
          <a:lstStyle>
            <a:lvl1pPr algn="ctr" defTabSz="904875" eaLnBrk="0" hangingPunct="0">
              <a:defRPr sz="4000">
                <a:solidFill>
                  <a:schemeClr val="tx1"/>
                </a:solidFill>
                <a:latin typeface="VNI-Times" pitchFamily="2" charset="0"/>
                <a:cs typeface="Arial" charset="0"/>
              </a:defRPr>
            </a:lvl1pPr>
            <a:lvl2pPr marL="735013" indent="-284163" algn="ctr" defTabSz="904875" eaLnBrk="0" hangingPunct="0">
              <a:defRPr sz="4000">
                <a:solidFill>
                  <a:schemeClr val="tx1"/>
                </a:solidFill>
                <a:latin typeface="VNI-Times" pitchFamily="2" charset="0"/>
                <a:cs typeface="Arial" charset="0"/>
              </a:defRPr>
            </a:lvl2pPr>
            <a:lvl3pPr marL="1128713" indent="-223838" algn="ctr" defTabSz="904875" eaLnBrk="0" hangingPunct="0">
              <a:defRPr sz="4000">
                <a:solidFill>
                  <a:schemeClr val="tx1"/>
                </a:solidFill>
                <a:latin typeface="VNI-Times" pitchFamily="2" charset="0"/>
                <a:cs typeface="Arial" charset="0"/>
              </a:defRPr>
            </a:lvl3pPr>
            <a:lvl4pPr marL="1581150" indent="-225425" algn="ctr" defTabSz="904875" eaLnBrk="0" hangingPunct="0">
              <a:defRPr sz="4000">
                <a:solidFill>
                  <a:schemeClr val="tx1"/>
                </a:solidFill>
                <a:latin typeface="VNI-Times" pitchFamily="2" charset="0"/>
                <a:cs typeface="Arial" charset="0"/>
              </a:defRPr>
            </a:lvl4pPr>
            <a:lvl5pPr marL="2033588" indent="-225425" algn="ctr" defTabSz="904875" eaLnBrk="0" hangingPunct="0">
              <a:defRPr sz="4000">
                <a:solidFill>
                  <a:schemeClr val="tx1"/>
                </a:solidFill>
                <a:latin typeface="VNI-Times" pitchFamily="2" charset="0"/>
                <a:cs typeface="Arial" charset="0"/>
              </a:defRPr>
            </a:lvl5pPr>
            <a:lvl6pPr marL="2490788" indent="-225425" algn="ctr" defTabSz="904875" eaLnBrk="0" fontAlgn="base" hangingPunct="0">
              <a:spcBef>
                <a:spcPct val="0"/>
              </a:spcBef>
              <a:spcAft>
                <a:spcPct val="0"/>
              </a:spcAft>
              <a:defRPr sz="4000">
                <a:solidFill>
                  <a:schemeClr val="tx1"/>
                </a:solidFill>
                <a:latin typeface="VNI-Times" pitchFamily="2" charset="0"/>
                <a:cs typeface="Arial" charset="0"/>
              </a:defRPr>
            </a:lvl6pPr>
            <a:lvl7pPr marL="2947988" indent="-225425" algn="ctr" defTabSz="904875" eaLnBrk="0" fontAlgn="base" hangingPunct="0">
              <a:spcBef>
                <a:spcPct val="0"/>
              </a:spcBef>
              <a:spcAft>
                <a:spcPct val="0"/>
              </a:spcAft>
              <a:defRPr sz="4000">
                <a:solidFill>
                  <a:schemeClr val="tx1"/>
                </a:solidFill>
                <a:latin typeface="VNI-Times" pitchFamily="2" charset="0"/>
                <a:cs typeface="Arial" charset="0"/>
              </a:defRPr>
            </a:lvl7pPr>
            <a:lvl8pPr marL="3405188" indent="-225425" algn="ctr" defTabSz="904875" eaLnBrk="0" fontAlgn="base" hangingPunct="0">
              <a:spcBef>
                <a:spcPct val="0"/>
              </a:spcBef>
              <a:spcAft>
                <a:spcPct val="0"/>
              </a:spcAft>
              <a:defRPr sz="4000">
                <a:solidFill>
                  <a:schemeClr val="tx1"/>
                </a:solidFill>
                <a:latin typeface="VNI-Times" pitchFamily="2" charset="0"/>
                <a:cs typeface="Arial" charset="0"/>
              </a:defRPr>
            </a:lvl8pPr>
            <a:lvl9pPr marL="3862388" indent="-225425" algn="ctr" defTabSz="904875" eaLnBrk="0" fontAlgn="base" hangingPunct="0">
              <a:spcBef>
                <a:spcPct val="0"/>
              </a:spcBef>
              <a:spcAft>
                <a:spcPct val="0"/>
              </a:spcAft>
              <a:defRPr sz="4000">
                <a:solidFill>
                  <a:schemeClr val="tx1"/>
                </a:solidFill>
                <a:latin typeface="VNI-Times" pitchFamily="2" charset="0"/>
                <a:cs typeface="Arial" charset="0"/>
              </a:defRPr>
            </a:lvl9pPr>
          </a:lstStyle>
          <a:p>
            <a:pPr algn="l" eaLnBrk="1" hangingPunct="1">
              <a:spcBef>
                <a:spcPct val="50000"/>
              </a:spcBef>
            </a:pPr>
            <a:endParaRPr lang="vi-VN" sz="2400" b="1">
              <a:effectLst>
                <a:outerShdw blurRad="38100" dist="38100" dir="2700000" algn="tl">
                  <a:srgbClr val="C0C0C0"/>
                </a:outerShdw>
              </a:effectLst>
              <a:latin typeface="Arial" charset="0"/>
            </a:endParaRPr>
          </a:p>
        </p:txBody>
      </p:sp>
      <p:grpSp>
        <p:nvGrpSpPr>
          <p:cNvPr id="121861" name="Group 46"/>
          <p:cNvGrpSpPr>
            <a:grpSpLocks/>
          </p:cNvGrpSpPr>
          <p:nvPr/>
        </p:nvGrpSpPr>
        <p:grpSpPr bwMode="auto">
          <a:xfrm>
            <a:off x="304694" y="5554626"/>
            <a:ext cx="8266805" cy="1036263"/>
            <a:chOff x="192" y="3499"/>
            <a:chExt cx="5208" cy="653"/>
          </a:xfrm>
        </p:grpSpPr>
        <p:pic>
          <p:nvPicPr>
            <p:cNvPr id="121862" name="Picture 47"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2" y="3499"/>
              <a:ext cx="60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3" name="Picture 48"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04" y="3504"/>
              <a:ext cx="60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4" name="Picture 49"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16" y="3512"/>
              <a:ext cx="60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5" name="Picture 50"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976" y="3538"/>
              <a:ext cx="60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6" name="Picture 51"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40" y="3552"/>
              <a:ext cx="60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7" name="Picture 52"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800" y="3543"/>
              <a:ext cx="60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1868" name="Group 53"/>
          <p:cNvGrpSpPr>
            <a:grpSpLocks/>
          </p:cNvGrpSpPr>
          <p:nvPr/>
        </p:nvGrpSpPr>
        <p:grpSpPr bwMode="auto">
          <a:xfrm>
            <a:off x="492321" y="0"/>
            <a:ext cx="8268408" cy="1037872"/>
            <a:chOff x="192" y="3499"/>
            <a:chExt cx="5208" cy="653"/>
          </a:xfrm>
        </p:grpSpPr>
        <p:pic>
          <p:nvPicPr>
            <p:cNvPr id="121869" name="Picture 54"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2" y="3499"/>
              <a:ext cx="60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70" name="Picture 55"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04" y="3504"/>
              <a:ext cx="60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71" name="Picture 56"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16" y="3512"/>
              <a:ext cx="60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72" name="Picture 57"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976" y="3538"/>
              <a:ext cx="60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73" name="Picture 58"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40" y="3552"/>
              <a:ext cx="60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74" name="Picture 59"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800" y="3543"/>
              <a:ext cx="60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1876" name="Text Box 20"/>
          <p:cNvSpPr txBox="1">
            <a:spLocks noChangeArrowheads="1"/>
          </p:cNvSpPr>
          <p:nvPr/>
        </p:nvSpPr>
        <p:spPr bwMode="auto">
          <a:xfrm>
            <a:off x="838709" y="3276135"/>
            <a:ext cx="7618930" cy="523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5" tIns="45694" rIns="91385" bIns="45694">
            <a:spAutoFit/>
          </a:bodyPr>
          <a:lstStyle>
            <a:lvl1pPr algn="ctr" defTabSz="904875" eaLnBrk="0" hangingPunct="0">
              <a:defRPr sz="4000">
                <a:solidFill>
                  <a:schemeClr val="tx1"/>
                </a:solidFill>
                <a:latin typeface="VNI-Times" pitchFamily="2" charset="0"/>
                <a:cs typeface="Arial" charset="0"/>
              </a:defRPr>
            </a:lvl1pPr>
            <a:lvl2pPr marL="450850" algn="ctr" defTabSz="904875" eaLnBrk="0" hangingPunct="0">
              <a:defRPr sz="4000">
                <a:solidFill>
                  <a:schemeClr val="tx1"/>
                </a:solidFill>
                <a:latin typeface="VNI-Times" pitchFamily="2" charset="0"/>
                <a:cs typeface="Arial" charset="0"/>
              </a:defRPr>
            </a:lvl2pPr>
            <a:lvl3pPr marL="904875" algn="ctr" defTabSz="904875" eaLnBrk="0" hangingPunct="0">
              <a:defRPr sz="4000">
                <a:solidFill>
                  <a:schemeClr val="tx1"/>
                </a:solidFill>
                <a:latin typeface="VNI-Times" pitchFamily="2" charset="0"/>
                <a:cs typeface="Arial" charset="0"/>
              </a:defRPr>
            </a:lvl3pPr>
            <a:lvl4pPr marL="1355725" algn="ctr" defTabSz="904875" eaLnBrk="0" hangingPunct="0">
              <a:defRPr sz="4000">
                <a:solidFill>
                  <a:schemeClr val="tx1"/>
                </a:solidFill>
                <a:latin typeface="VNI-Times" pitchFamily="2" charset="0"/>
                <a:cs typeface="Arial" charset="0"/>
              </a:defRPr>
            </a:lvl4pPr>
            <a:lvl5pPr marL="1808163" algn="ctr" defTabSz="904875" eaLnBrk="0" hangingPunct="0">
              <a:defRPr sz="4000">
                <a:solidFill>
                  <a:schemeClr val="tx1"/>
                </a:solidFill>
                <a:latin typeface="VNI-Times" pitchFamily="2" charset="0"/>
                <a:cs typeface="Arial" charset="0"/>
              </a:defRPr>
            </a:lvl5pPr>
            <a:lvl6pPr marL="2265363" algn="ctr" defTabSz="904875" eaLnBrk="0" fontAlgn="base" hangingPunct="0">
              <a:spcBef>
                <a:spcPct val="0"/>
              </a:spcBef>
              <a:spcAft>
                <a:spcPct val="0"/>
              </a:spcAft>
              <a:defRPr sz="4000">
                <a:solidFill>
                  <a:schemeClr val="tx1"/>
                </a:solidFill>
                <a:latin typeface="VNI-Times" pitchFamily="2" charset="0"/>
                <a:cs typeface="Arial" charset="0"/>
              </a:defRPr>
            </a:lvl6pPr>
            <a:lvl7pPr marL="2722563" algn="ctr" defTabSz="904875" eaLnBrk="0" fontAlgn="base" hangingPunct="0">
              <a:spcBef>
                <a:spcPct val="0"/>
              </a:spcBef>
              <a:spcAft>
                <a:spcPct val="0"/>
              </a:spcAft>
              <a:defRPr sz="4000">
                <a:solidFill>
                  <a:schemeClr val="tx1"/>
                </a:solidFill>
                <a:latin typeface="VNI-Times" pitchFamily="2" charset="0"/>
                <a:cs typeface="Arial" charset="0"/>
              </a:defRPr>
            </a:lvl7pPr>
            <a:lvl8pPr marL="3179763" algn="ctr" defTabSz="904875" eaLnBrk="0" fontAlgn="base" hangingPunct="0">
              <a:spcBef>
                <a:spcPct val="0"/>
              </a:spcBef>
              <a:spcAft>
                <a:spcPct val="0"/>
              </a:spcAft>
              <a:defRPr sz="4000">
                <a:solidFill>
                  <a:schemeClr val="tx1"/>
                </a:solidFill>
                <a:latin typeface="VNI-Times" pitchFamily="2" charset="0"/>
                <a:cs typeface="Arial" charset="0"/>
              </a:defRPr>
            </a:lvl8pPr>
            <a:lvl9pPr marL="3636963" algn="ctr" defTabSz="904875" eaLnBrk="0" fontAlgn="base" hangingPunct="0">
              <a:spcBef>
                <a:spcPct val="0"/>
              </a:spcBef>
              <a:spcAft>
                <a:spcPct val="0"/>
              </a:spcAft>
              <a:defRPr sz="4000">
                <a:solidFill>
                  <a:schemeClr val="tx1"/>
                </a:solidFill>
                <a:latin typeface="VNI-Times" pitchFamily="2" charset="0"/>
                <a:cs typeface="Arial" charset="0"/>
              </a:defRPr>
            </a:lvl9pPr>
          </a:lstStyle>
          <a:p>
            <a:pPr eaLnBrk="1" hangingPunct="1">
              <a:spcBef>
                <a:spcPct val="50000"/>
              </a:spcBef>
            </a:pPr>
            <a:r>
              <a:rPr lang="vi-VN" sz="2800" b="1" i="1" dirty="0">
                <a:solidFill>
                  <a:srgbClr val="660066"/>
                </a:solidFill>
                <a:effectLst>
                  <a:outerShdw blurRad="38100" dist="38100" dir="2700000" algn="tl">
                    <a:srgbClr val="C0C0C0"/>
                  </a:outerShdw>
                </a:effectLst>
                <a:latin typeface="Arial" charset="0"/>
              </a:rPr>
              <a:t>CHÚC CÁC EM CHĂM NGOAN HỌC GIỎI, </a:t>
            </a:r>
          </a:p>
        </p:txBody>
      </p:sp>
      <p:sp>
        <p:nvSpPr>
          <p:cNvPr id="121877" name="Text Box 21"/>
          <p:cNvSpPr txBox="1">
            <a:spLocks noChangeArrowheads="1"/>
          </p:cNvSpPr>
          <p:nvPr/>
        </p:nvSpPr>
        <p:spPr bwMode="auto">
          <a:xfrm>
            <a:off x="2362174" y="4495836"/>
            <a:ext cx="4190331" cy="46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5" tIns="45694" rIns="91385" bIns="45694">
            <a:spAutoFit/>
          </a:bodyPr>
          <a:lstStyle>
            <a:lvl1pPr algn="ctr" defTabSz="904875" eaLnBrk="0" hangingPunct="0">
              <a:defRPr sz="4000">
                <a:solidFill>
                  <a:schemeClr val="tx1"/>
                </a:solidFill>
                <a:latin typeface="VNI-Times" pitchFamily="2" charset="0"/>
                <a:cs typeface="Arial" charset="0"/>
              </a:defRPr>
            </a:lvl1pPr>
            <a:lvl2pPr marL="450850" algn="ctr" defTabSz="904875" eaLnBrk="0" hangingPunct="0">
              <a:defRPr sz="4000">
                <a:solidFill>
                  <a:schemeClr val="tx1"/>
                </a:solidFill>
                <a:latin typeface="VNI-Times" pitchFamily="2" charset="0"/>
                <a:cs typeface="Arial" charset="0"/>
              </a:defRPr>
            </a:lvl2pPr>
            <a:lvl3pPr marL="904875" algn="ctr" defTabSz="904875" eaLnBrk="0" hangingPunct="0">
              <a:defRPr sz="4000">
                <a:solidFill>
                  <a:schemeClr val="tx1"/>
                </a:solidFill>
                <a:latin typeface="VNI-Times" pitchFamily="2" charset="0"/>
                <a:cs typeface="Arial" charset="0"/>
              </a:defRPr>
            </a:lvl3pPr>
            <a:lvl4pPr marL="1355725" algn="ctr" defTabSz="904875" eaLnBrk="0" hangingPunct="0">
              <a:defRPr sz="4000">
                <a:solidFill>
                  <a:schemeClr val="tx1"/>
                </a:solidFill>
                <a:latin typeface="VNI-Times" pitchFamily="2" charset="0"/>
                <a:cs typeface="Arial" charset="0"/>
              </a:defRPr>
            </a:lvl4pPr>
            <a:lvl5pPr marL="1808163" algn="ctr" defTabSz="904875" eaLnBrk="0" hangingPunct="0">
              <a:defRPr sz="4000">
                <a:solidFill>
                  <a:schemeClr val="tx1"/>
                </a:solidFill>
                <a:latin typeface="VNI-Times" pitchFamily="2" charset="0"/>
                <a:cs typeface="Arial" charset="0"/>
              </a:defRPr>
            </a:lvl5pPr>
            <a:lvl6pPr marL="2265363" algn="ctr" defTabSz="904875" eaLnBrk="0" fontAlgn="base" hangingPunct="0">
              <a:spcBef>
                <a:spcPct val="0"/>
              </a:spcBef>
              <a:spcAft>
                <a:spcPct val="0"/>
              </a:spcAft>
              <a:defRPr sz="4000">
                <a:solidFill>
                  <a:schemeClr val="tx1"/>
                </a:solidFill>
                <a:latin typeface="VNI-Times" pitchFamily="2" charset="0"/>
                <a:cs typeface="Arial" charset="0"/>
              </a:defRPr>
            </a:lvl6pPr>
            <a:lvl7pPr marL="2722563" algn="ctr" defTabSz="904875" eaLnBrk="0" fontAlgn="base" hangingPunct="0">
              <a:spcBef>
                <a:spcPct val="0"/>
              </a:spcBef>
              <a:spcAft>
                <a:spcPct val="0"/>
              </a:spcAft>
              <a:defRPr sz="4000">
                <a:solidFill>
                  <a:schemeClr val="tx1"/>
                </a:solidFill>
                <a:latin typeface="VNI-Times" pitchFamily="2" charset="0"/>
                <a:cs typeface="Arial" charset="0"/>
              </a:defRPr>
            </a:lvl7pPr>
            <a:lvl8pPr marL="3179763" algn="ctr" defTabSz="904875" eaLnBrk="0" fontAlgn="base" hangingPunct="0">
              <a:spcBef>
                <a:spcPct val="0"/>
              </a:spcBef>
              <a:spcAft>
                <a:spcPct val="0"/>
              </a:spcAft>
              <a:defRPr sz="4000">
                <a:solidFill>
                  <a:schemeClr val="tx1"/>
                </a:solidFill>
                <a:latin typeface="VNI-Times" pitchFamily="2" charset="0"/>
                <a:cs typeface="Arial" charset="0"/>
              </a:defRPr>
            </a:lvl8pPr>
            <a:lvl9pPr marL="3636963" algn="ctr" defTabSz="904875" eaLnBrk="0" fontAlgn="base" hangingPunct="0">
              <a:spcBef>
                <a:spcPct val="0"/>
              </a:spcBef>
              <a:spcAft>
                <a:spcPct val="0"/>
              </a:spcAft>
              <a:defRPr sz="4000">
                <a:solidFill>
                  <a:schemeClr val="tx1"/>
                </a:solidFill>
                <a:latin typeface="VNI-Times" pitchFamily="2" charset="0"/>
                <a:cs typeface="Arial" charset="0"/>
              </a:defRPr>
            </a:lvl9pPr>
          </a:lstStyle>
          <a:p>
            <a:pPr algn="l" eaLnBrk="1" hangingPunct="1">
              <a:spcBef>
                <a:spcPct val="50000"/>
              </a:spcBef>
            </a:pPr>
            <a:r>
              <a:rPr lang="vi-VN" sz="2400" b="1">
                <a:solidFill>
                  <a:srgbClr val="0000FF"/>
                </a:solidFill>
                <a:latin typeface="Arial" charset="0"/>
              </a:rPr>
              <a:t>Giáo viên :Trần Thanh Hà</a:t>
            </a:r>
          </a:p>
        </p:txBody>
      </p:sp>
      <p:sp>
        <p:nvSpPr>
          <p:cNvPr id="2" name="TextBox 1"/>
          <p:cNvSpPr txBox="1"/>
          <p:nvPr/>
        </p:nvSpPr>
        <p:spPr>
          <a:xfrm>
            <a:off x="272520" y="1463329"/>
            <a:ext cx="8651679" cy="1323439"/>
          </a:xfrm>
          <a:prstGeom prst="rect">
            <a:avLst/>
          </a:prstGeom>
          <a:noFill/>
        </p:spPr>
        <p:txBody>
          <a:bodyPr wrap="square" rtlCol="0">
            <a:spAutoFit/>
          </a:bodyPr>
          <a:lstStyle/>
          <a:p>
            <a:pPr algn="ctr"/>
            <a:r>
              <a:rPr lang="en-US" sz="4000" b="1" dirty="0" smtClean="0">
                <a:solidFill>
                  <a:srgbClr val="FF0000"/>
                </a:solidFill>
                <a:effectLst>
                  <a:outerShdw blurRad="38100" dist="38100" dir="2700000" algn="tl">
                    <a:srgbClr val="000000">
                      <a:alpha val="43137"/>
                    </a:srgbClr>
                  </a:outerShdw>
                </a:effectLst>
              </a:rPr>
              <a:t>CHÀO MỪNG CÁC THẦY CÔ GIÁO ĐẾN DỰ GIỜ THĂM LỚP</a:t>
            </a:r>
            <a:endParaRPr lang="en-US" sz="40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38199802"/>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C:\Documents and Settings\huycomf\My Documents\My Pictures\GVG DIA LY 8\818730-rescue-rig-third-attempt-fails.jpg"/>
          <p:cNvPicPr>
            <a:picLocks noChangeAspect="1"/>
          </p:cNvPicPr>
          <p:nvPr/>
        </p:nvPicPr>
        <p:blipFill>
          <a:blip r:embed="rId2"/>
          <a:stretch>
            <a:fillRect/>
          </a:stretch>
        </p:blipFill>
        <p:spPr>
          <a:xfrm>
            <a:off x="457200" y="-152400"/>
            <a:ext cx="9144000" cy="7010400"/>
          </a:xfrm>
          <a:prstGeom prst="rect">
            <a:avLst/>
          </a:prstGeom>
          <a:noFill/>
          <a:ln w="9525">
            <a:noFill/>
          </a:ln>
        </p:spPr>
      </p:pic>
      <p:sp>
        <p:nvSpPr>
          <p:cNvPr id="32772" name="Text Box 4"/>
          <p:cNvSpPr txBox="1">
            <a:spLocks noChangeArrowheads="1"/>
          </p:cNvSpPr>
          <p:nvPr/>
        </p:nvSpPr>
        <p:spPr bwMode="auto">
          <a:xfrm>
            <a:off x="0" y="6248400"/>
            <a:ext cx="9144000" cy="58420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lvl1pPr marL="0" lvl="0"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defRPr>
            </a:lvl1pPr>
            <a:lvl2pPr marL="457200" lvl="1"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5pPr>
          </a:lstStyle>
          <a:p>
            <a:pPr lvl="0" algn="ctr" eaLnBrk="1" hangingPunct="1">
              <a:spcBef>
                <a:spcPct val="50000"/>
              </a:spcBef>
              <a:buNone/>
            </a:pPr>
            <a:r>
              <a:rPr sz="3200" dirty="0">
                <a:solidFill>
                  <a:srgbClr val="FF0066"/>
                </a:solidFill>
                <a:latin typeface="Times New Roman" panose="02020603050405020304" pitchFamily="18" charset="0"/>
                <a:cs typeface="Times New Roman" panose="02020603050405020304" pitchFamily="18" charset="0"/>
              </a:rPr>
              <a:t> Khai thác dầu trên biển</a:t>
            </a:r>
            <a:endParaRPr sz="3200" dirty="0">
              <a:solidFill>
                <a:srgbClr val="FF0066"/>
              </a:solidFill>
              <a:latin typeface="Times New Roman" panose="02020603050405020304" pitchFamily="18" charset="0"/>
              <a:ea typeface="Times New Roman" panose="02020603050405020304" pitchFamily="18" charset="0"/>
            </a:endParaRPr>
          </a:p>
        </p:txBody>
      </p:sp>
    </p:spTree>
  </p:cSld>
  <p:clrMapOvr>
    <a:masterClrMapping/>
  </p:clrMapOvr>
  <p:transition>
    <p:newsflash/>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2"/>
          <p:cNvSpPr/>
          <p:nvPr/>
        </p:nvSpPr>
        <p:spPr>
          <a:xfrm>
            <a:off x="0" y="0"/>
            <a:ext cx="9144000" cy="6858000"/>
          </a:xfrm>
          <a:prstGeom prst="rect">
            <a:avLst/>
          </a:prstGeom>
          <a:gradFill rotWithShape="1">
            <a:gsLst>
              <a:gs pos="0">
                <a:schemeClr val="bg1"/>
              </a:gs>
              <a:gs pos="100000">
                <a:srgbClr val="66FFFF"/>
              </a:gs>
            </a:gsLst>
            <a:lin ang="5400000" scaled="1"/>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vi-VN" sz="2400" dirty="0">
              <a:latin typeface="Times New Roman" panose="02020603050405020304" pitchFamily="18" charset="0"/>
            </a:endParaRPr>
          </a:p>
        </p:txBody>
      </p:sp>
      <p:sp>
        <p:nvSpPr>
          <p:cNvPr id="38928" name="Text Box 16"/>
          <p:cNvSpPr txBox="1"/>
          <p:nvPr/>
        </p:nvSpPr>
        <p:spPr>
          <a:xfrm>
            <a:off x="152400" y="231775"/>
            <a:ext cx="8686800" cy="46196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a:spcBef>
                <a:spcPct val="50000"/>
              </a:spcBef>
              <a:buNone/>
            </a:pPr>
            <a:r>
              <a:rPr lang="en-US" altLang="vi-VN" sz="2400" b="1" dirty="0">
                <a:solidFill>
                  <a:srgbClr val="000099"/>
                </a:solidFill>
                <a:latin typeface="Times New Roman" panose="02020603050405020304" pitchFamily="18" charset="0"/>
                <a:cs typeface="Times New Roman" panose="02020603050405020304" pitchFamily="18" charset="0"/>
              </a:rPr>
              <a:t> Trong nước biển : Khai thác hải sản v</a:t>
            </a:r>
            <a:r>
              <a:rPr lang="en-US" altLang="vi-VN" sz="2400" b="1" dirty="0">
                <a:solidFill>
                  <a:srgbClr val="000099"/>
                </a:solidFill>
                <a:latin typeface="Times New Roman" panose="02020603050405020304" pitchFamily="18" charset="0"/>
                <a:ea typeface="Times New Roman" panose="02020603050405020304" pitchFamily="18" charset="0"/>
              </a:rPr>
              <a:t>à</a:t>
            </a:r>
            <a:r>
              <a:rPr lang="en-US" altLang="vi-VN" sz="2400" b="1" dirty="0">
                <a:solidFill>
                  <a:srgbClr val="000099"/>
                </a:solidFill>
                <a:latin typeface="Times New Roman" panose="02020603050405020304" pitchFamily="18" charset="0"/>
                <a:cs typeface="Times New Roman" panose="02020603050405020304" pitchFamily="18" charset="0"/>
              </a:rPr>
              <a:t> muối.</a:t>
            </a:r>
            <a:endParaRPr lang="en-US" altLang="vi-VN" sz="2400" b="1" dirty="0">
              <a:solidFill>
                <a:srgbClr val="000099"/>
              </a:solidFill>
              <a:latin typeface="Times New Roman" panose="02020603050405020304" pitchFamily="18" charset="0"/>
              <a:ea typeface="Times New Roman" panose="02020603050405020304" pitchFamily="18" charset="0"/>
            </a:endParaRPr>
          </a:p>
        </p:txBody>
      </p:sp>
      <p:pic>
        <p:nvPicPr>
          <p:cNvPr id="38930" name="Picture 18" descr="Untitled-4"/>
          <p:cNvPicPr>
            <a:picLocks noChangeAspect="1"/>
          </p:cNvPicPr>
          <p:nvPr/>
        </p:nvPicPr>
        <p:blipFill>
          <a:blip r:embed="rId2"/>
          <a:stretch>
            <a:fillRect/>
          </a:stretch>
        </p:blipFill>
        <p:spPr>
          <a:xfrm>
            <a:off x="4724400" y="873125"/>
            <a:ext cx="4343400" cy="5984875"/>
          </a:xfrm>
          <a:prstGeom prst="rect">
            <a:avLst/>
          </a:prstGeom>
          <a:noFill/>
          <a:ln w="9525">
            <a:noFill/>
          </a:ln>
        </p:spPr>
      </p:pic>
      <p:pic>
        <p:nvPicPr>
          <p:cNvPr id="9224" name="Picture 8" descr="03"/>
          <p:cNvPicPr>
            <a:picLocks noChangeAspect="1"/>
          </p:cNvPicPr>
          <p:nvPr/>
        </p:nvPicPr>
        <p:blipFill>
          <a:blip r:embed="rId3"/>
          <a:stretch>
            <a:fillRect/>
          </a:stretch>
        </p:blipFill>
        <p:spPr>
          <a:xfrm>
            <a:off x="76200" y="873125"/>
            <a:ext cx="4572000" cy="598487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928"/>
                                        </p:tgtEl>
                                        <p:attrNameLst>
                                          <p:attrName>style.visibility</p:attrName>
                                        </p:attrNameLst>
                                      </p:cBhvr>
                                      <p:to>
                                        <p:strVal val="visible"/>
                                      </p:to>
                                    </p:set>
                                    <p:anim calcmode="lin" valueType="num">
                                      <p:cBhvr additive="base">
                                        <p:cTn id="7" dur="500" fill="hold"/>
                                        <p:tgtEl>
                                          <p:spTgt spid="38928"/>
                                        </p:tgtEl>
                                        <p:attrNameLst>
                                          <p:attrName>ppt_x</p:attrName>
                                        </p:attrNameLst>
                                      </p:cBhvr>
                                      <p:tavLst>
                                        <p:tav tm="0">
                                          <p:val>
                                            <p:strVal val="#ppt_x"/>
                                          </p:val>
                                        </p:tav>
                                        <p:tav tm="100000">
                                          <p:val>
                                            <p:strVal val="#ppt_x"/>
                                          </p:val>
                                        </p:tav>
                                      </p:tavLst>
                                    </p:anim>
                                    <p:anim calcmode="lin" valueType="num">
                                      <p:cBhvr additive="base">
                                        <p:cTn id="8" dur="500" fill="hold"/>
                                        <p:tgtEl>
                                          <p:spTgt spid="3892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224"/>
                                        </p:tgtEl>
                                        <p:attrNameLst>
                                          <p:attrName>style.visibility</p:attrName>
                                        </p:attrNameLst>
                                      </p:cBhvr>
                                      <p:to>
                                        <p:strVal val="visible"/>
                                      </p:to>
                                    </p:set>
                                    <p:anim calcmode="lin" valueType="num">
                                      <p:cBhvr additive="base">
                                        <p:cTn id="11" dur="500" fill="hold"/>
                                        <p:tgtEl>
                                          <p:spTgt spid="9224"/>
                                        </p:tgtEl>
                                        <p:attrNameLst>
                                          <p:attrName>ppt_x</p:attrName>
                                        </p:attrNameLst>
                                      </p:cBhvr>
                                      <p:tavLst>
                                        <p:tav tm="0">
                                          <p:val>
                                            <p:strVal val="#ppt_x"/>
                                          </p:val>
                                        </p:tav>
                                        <p:tav tm="100000">
                                          <p:val>
                                            <p:strVal val="#ppt_x"/>
                                          </p:val>
                                        </p:tav>
                                      </p:tavLst>
                                    </p:anim>
                                    <p:anim calcmode="lin" valueType="num">
                                      <p:cBhvr additive="base">
                                        <p:cTn id="12" dur="500" fill="hold"/>
                                        <p:tgtEl>
                                          <p:spTgt spid="92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8930"/>
                                        </p:tgtEl>
                                        <p:attrNameLst>
                                          <p:attrName>style.visibility</p:attrName>
                                        </p:attrNameLst>
                                      </p:cBhvr>
                                      <p:to>
                                        <p:strVal val="visible"/>
                                      </p:to>
                                    </p:set>
                                    <p:anim calcmode="lin" valueType="num">
                                      <p:cBhvr additive="base">
                                        <p:cTn id="15" dur="500" fill="hold"/>
                                        <p:tgtEl>
                                          <p:spTgt spid="38930"/>
                                        </p:tgtEl>
                                        <p:attrNameLst>
                                          <p:attrName>ppt_x</p:attrName>
                                        </p:attrNameLst>
                                      </p:cBhvr>
                                      <p:tavLst>
                                        <p:tav tm="0">
                                          <p:val>
                                            <p:strVal val="#ppt_x"/>
                                          </p:val>
                                        </p:tav>
                                        <p:tav tm="100000">
                                          <p:val>
                                            <p:strVal val="#ppt_x"/>
                                          </p:val>
                                        </p:tav>
                                      </p:tavLst>
                                    </p:anim>
                                    <p:anim calcmode="lin" valueType="num">
                                      <p:cBhvr additive="base">
                                        <p:cTn id="16" dur="500" fill="hold"/>
                                        <p:tgtEl>
                                          <p:spTgt spid="389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3" descr="19mjra1ixa200">
            <a:hlinkClick r:id="rId2"/>
          </p:cNvPr>
          <p:cNvPicPr>
            <a:picLocks noChangeAspect="1"/>
          </p:cNvPicPr>
          <p:nvPr/>
        </p:nvPicPr>
        <p:blipFill>
          <a:blip r:embed="rId3"/>
          <a:stretch>
            <a:fillRect/>
          </a:stretch>
        </p:blipFill>
        <p:spPr>
          <a:xfrm>
            <a:off x="3581400" y="3409950"/>
            <a:ext cx="5562600" cy="3448050"/>
          </a:xfrm>
          <a:prstGeom prst="rect">
            <a:avLst/>
          </a:prstGeom>
          <a:noFill/>
          <a:ln w="9525">
            <a:noFill/>
          </a:ln>
        </p:spPr>
      </p:pic>
      <p:pic>
        <p:nvPicPr>
          <p:cNvPr id="32772" name="Picture 4" descr="dolphins"/>
          <p:cNvPicPr>
            <a:picLocks noChangeAspect="1"/>
          </p:cNvPicPr>
          <p:nvPr/>
        </p:nvPicPr>
        <p:blipFill>
          <a:blip r:embed="rId4"/>
          <a:stretch>
            <a:fillRect/>
          </a:stretch>
        </p:blipFill>
        <p:spPr>
          <a:xfrm>
            <a:off x="5791200" y="5105400"/>
            <a:ext cx="1038225" cy="781050"/>
          </a:xfrm>
          <a:prstGeom prst="rect">
            <a:avLst/>
          </a:prstGeom>
          <a:noFill/>
          <a:ln w="9525">
            <a:noFill/>
          </a:ln>
        </p:spPr>
      </p:pic>
      <p:pic>
        <p:nvPicPr>
          <p:cNvPr id="32773" name="Picture 5" descr="dolphins"/>
          <p:cNvPicPr>
            <a:picLocks noChangeAspect="1"/>
          </p:cNvPicPr>
          <p:nvPr/>
        </p:nvPicPr>
        <p:blipFill>
          <a:blip r:embed="rId4"/>
          <a:stretch>
            <a:fillRect/>
          </a:stretch>
        </p:blipFill>
        <p:spPr>
          <a:xfrm>
            <a:off x="4981575" y="3886200"/>
            <a:ext cx="1038225" cy="781050"/>
          </a:xfrm>
          <a:prstGeom prst="rect">
            <a:avLst/>
          </a:prstGeom>
          <a:noFill/>
          <a:ln w="9525">
            <a:noFill/>
          </a:ln>
        </p:spPr>
      </p:pic>
      <p:pic>
        <p:nvPicPr>
          <p:cNvPr id="32774" name="Picture 6" descr="dolphins"/>
          <p:cNvPicPr>
            <a:picLocks noChangeAspect="1"/>
          </p:cNvPicPr>
          <p:nvPr/>
        </p:nvPicPr>
        <p:blipFill>
          <a:blip r:embed="rId4"/>
          <a:stretch>
            <a:fillRect/>
          </a:stretch>
        </p:blipFill>
        <p:spPr>
          <a:xfrm>
            <a:off x="5943600" y="5257800"/>
            <a:ext cx="1038225" cy="781050"/>
          </a:xfrm>
          <a:prstGeom prst="rect">
            <a:avLst/>
          </a:prstGeom>
          <a:noFill/>
          <a:ln w="9525">
            <a:noFill/>
          </a:ln>
        </p:spPr>
      </p:pic>
      <p:pic>
        <p:nvPicPr>
          <p:cNvPr id="32775" name="Picture 7" descr="dolphins"/>
          <p:cNvPicPr>
            <a:picLocks noChangeAspect="1"/>
          </p:cNvPicPr>
          <p:nvPr/>
        </p:nvPicPr>
        <p:blipFill>
          <a:blip r:embed="rId4"/>
          <a:stretch>
            <a:fillRect/>
          </a:stretch>
        </p:blipFill>
        <p:spPr>
          <a:xfrm>
            <a:off x="7315200" y="4572000"/>
            <a:ext cx="1038225" cy="781050"/>
          </a:xfrm>
          <a:prstGeom prst="rect">
            <a:avLst/>
          </a:prstGeom>
          <a:noFill/>
          <a:ln w="9525">
            <a:noFill/>
          </a:ln>
        </p:spPr>
      </p:pic>
      <p:pic>
        <p:nvPicPr>
          <p:cNvPr id="32776" name="Picture 8" descr="dolphins"/>
          <p:cNvPicPr>
            <a:picLocks noChangeAspect="1"/>
          </p:cNvPicPr>
          <p:nvPr/>
        </p:nvPicPr>
        <p:blipFill>
          <a:blip r:embed="rId4"/>
          <a:stretch>
            <a:fillRect/>
          </a:stretch>
        </p:blipFill>
        <p:spPr>
          <a:xfrm>
            <a:off x="6172200" y="3962400"/>
            <a:ext cx="1038225" cy="781050"/>
          </a:xfrm>
          <a:prstGeom prst="rect">
            <a:avLst/>
          </a:prstGeom>
          <a:noFill/>
          <a:ln w="9525">
            <a:noFill/>
          </a:ln>
        </p:spPr>
      </p:pic>
      <p:pic>
        <p:nvPicPr>
          <p:cNvPr id="32777" name="Picture 9" descr="dolphins"/>
          <p:cNvPicPr>
            <a:picLocks noChangeAspect="1"/>
          </p:cNvPicPr>
          <p:nvPr/>
        </p:nvPicPr>
        <p:blipFill>
          <a:blip r:embed="rId4"/>
          <a:stretch>
            <a:fillRect/>
          </a:stretch>
        </p:blipFill>
        <p:spPr>
          <a:xfrm>
            <a:off x="7315200" y="3581400"/>
            <a:ext cx="1038225" cy="781050"/>
          </a:xfrm>
          <a:prstGeom prst="rect">
            <a:avLst/>
          </a:prstGeom>
          <a:noFill/>
          <a:ln w="9525">
            <a:noFill/>
          </a:ln>
        </p:spPr>
      </p:pic>
      <p:sp>
        <p:nvSpPr>
          <p:cNvPr id="32778" name="Text Box 10"/>
          <p:cNvSpPr txBox="1"/>
          <p:nvPr/>
        </p:nvSpPr>
        <p:spPr>
          <a:xfrm>
            <a:off x="0" y="304800"/>
            <a:ext cx="3505200" cy="1006475"/>
          </a:xfrm>
          <a:prstGeom prst="rect">
            <a:avLst/>
          </a:prstGeom>
          <a:solidFill>
            <a:srgbClr val="990099"/>
          </a:solid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50000"/>
              </a:spcBef>
              <a:buNone/>
            </a:pPr>
            <a:r>
              <a:rPr lang="en-US" altLang="en-US" sz="2000" dirty="0">
                <a:solidFill>
                  <a:srgbClr val="FFFF00"/>
                </a:solidFill>
                <a:cs typeface="Arial" panose="020B0604020202020204" pitchFamily="34" charset="0"/>
              </a:rPr>
              <a:t>+ lòng biển:có nhiều hải sản như tôm,cá, rong biển , san hô…</a:t>
            </a:r>
            <a:endParaRPr lang="en-US" altLang="en-US" sz="2000" dirty="0">
              <a:solidFill>
                <a:srgbClr val="FFFF00"/>
              </a:solidFill>
              <a:ea typeface="Arial" panose="020B0604020202020204" pitchFamily="34" charset="0"/>
            </a:endParaRPr>
          </a:p>
        </p:txBody>
      </p:sp>
      <p:pic>
        <p:nvPicPr>
          <p:cNvPr id="6163" name="Picture 19"/>
          <p:cNvPicPr>
            <a:picLocks noChangeAspect="1"/>
          </p:cNvPicPr>
          <p:nvPr/>
        </p:nvPicPr>
        <p:blipFill>
          <a:blip r:embed="rId5"/>
          <a:stretch>
            <a:fillRect/>
          </a:stretch>
        </p:blipFill>
        <p:spPr>
          <a:xfrm>
            <a:off x="0" y="1371600"/>
            <a:ext cx="3733800" cy="5486400"/>
          </a:xfrm>
          <a:prstGeom prst="rect">
            <a:avLst/>
          </a:prstGeom>
          <a:noFill/>
          <a:ln w="9525">
            <a:noFill/>
          </a:ln>
        </p:spPr>
      </p:pic>
      <p:pic>
        <p:nvPicPr>
          <p:cNvPr id="23563" name="Picture 17" descr="vnex_3BA10989_San-ho">
            <a:hlinkClick r:id="rId6"/>
          </p:cNvPr>
          <p:cNvPicPr>
            <a:picLocks noChangeAspect="1"/>
          </p:cNvPicPr>
          <p:nvPr/>
        </p:nvPicPr>
        <p:blipFill>
          <a:blip r:embed="rId7"/>
          <a:stretch>
            <a:fillRect/>
          </a:stretch>
        </p:blipFill>
        <p:spPr>
          <a:xfrm>
            <a:off x="3581400" y="381000"/>
            <a:ext cx="4953000" cy="3048000"/>
          </a:xfrm>
          <a:prstGeom prst="rect">
            <a:avLst/>
          </a:prstGeom>
          <a:noFill/>
          <a:ln w="9525">
            <a:noFill/>
          </a:ln>
        </p:spPr>
      </p:pic>
      <p:pic>
        <p:nvPicPr>
          <p:cNvPr id="32786" name="Picture 18" descr="San%20h%C3%B4%20kh%E1%BB%91i%20(Favia%20maritima)"/>
          <p:cNvPicPr>
            <a:picLocks noChangeAspect="1"/>
          </p:cNvPicPr>
          <p:nvPr/>
        </p:nvPicPr>
        <p:blipFill>
          <a:blip r:embed="rId8"/>
          <a:stretch>
            <a:fillRect/>
          </a:stretch>
        </p:blipFill>
        <p:spPr>
          <a:xfrm>
            <a:off x="3581400" y="381000"/>
            <a:ext cx="5562600" cy="6477000"/>
          </a:xfrm>
          <a:prstGeom prst="rect">
            <a:avLst/>
          </a:prstGeom>
          <a:noFill/>
          <a:ln w="9525">
            <a:noFill/>
          </a:ln>
        </p:spPr>
      </p:pic>
      <p:pic>
        <p:nvPicPr>
          <p:cNvPr id="32787" name="Picture 19" descr="soft-coral"/>
          <p:cNvPicPr>
            <a:picLocks noChangeAspect="1"/>
          </p:cNvPicPr>
          <p:nvPr/>
        </p:nvPicPr>
        <p:blipFill>
          <a:blip r:embed="rId9"/>
          <a:stretch>
            <a:fillRect/>
          </a:stretch>
        </p:blipFill>
        <p:spPr>
          <a:xfrm>
            <a:off x="4114800" y="381000"/>
            <a:ext cx="5029200" cy="6477000"/>
          </a:xfrm>
          <a:prstGeom prst="rect">
            <a:avLst/>
          </a:prstGeom>
          <a:noFill/>
          <a:ln w="9525">
            <a:noFill/>
          </a:ln>
        </p:spPr>
      </p:pic>
      <p:pic>
        <p:nvPicPr>
          <p:cNvPr id="32789" name="Picture 21" descr="3"/>
          <p:cNvPicPr>
            <a:picLocks noChangeAspect="1"/>
          </p:cNvPicPr>
          <p:nvPr/>
        </p:nvPicPr>
        <p:blipFill>
          <a:blip r:embed="rId10"/>
          <a:stretch>
            <a:fillRect/>
          </a:stretch>
        </p:blipFill>
        <p:spPr>
          <a:xfrm>
            <a:off x="0" y="1371600"/>
            <a:ext cx="4114800" cy="5486400"/>
          </a:xfrm>
          <a:prstGeom prst="rect">
            <a:avLst/>
          </a:prstGeom>
          <a:noFill/>
          <a:ln w="9525">
            <a:noFill/>
          </a:ln>
        </p:spPr>
      </p:pic>
      <p:pic>
        <p:nvPicPr>
          <p:cNvPr id="32793" name="Picture 25" descr="w405xh305__a3cb5a80cd2a0c93e277570af5fb3f87"/>
          <p:cNvPicPr>
            <a:picLocks noChangeAspect="1"/>
          </p:cNvPicPr>
          <p:nvPr/>
        </p:nvPicPr>
        <p:blipFill>
          <a:blip r:embed="rId11"/>
          <a:stretch>
            <a:fillRect/>
          </a:stretch>
        </p:blipFill>
        <p:spPr>
          <a:xfrm>
            <a:off x="4191000" y="381000"/>
            <a:ext cx="4953000" cy="64770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6163"/>
                                        </p:tgtEl>
                                        <p:attrNameLst>
                                          <p:attrName>style.visibility</p:attrName>
                                        </p:attrNameLst>
                                      </p:cBhvr>
                                      <p:to>
                                        <p:strVal val="visible"/>
                                      </p:to>
                                    </p:set>
                                    <p:animEffect transition="in" filter="wedge">
                                      <p:cBhvr>
                                        <p:cTn id="7" dur="2000"/>
                                        <p:tgtEl>
                                          <p:spTgt spid="6163"/>
                                        </p:tgtEl>
                                      </p:cBhvr>
                                    </p:animEffect>
                                  </p:childTnLst>
                                </p:cTn>
                              </p:par>
                              <p:par>
                                <p:cTn id="8" presetID="20" presetClass="entr" presetSubtype="0" fill="hold" nodeType="withEffect">
                                  <p:stCondLst>
                                    <p:cond delay="0"/>
                                  </p:stCondLst>
                                  <p:childTnLst>
                                    <p:set>
                                      <p:cBhvr>
                                        <p:cTn id="9" dur="1" fill="hold">
                                          <p:stCondLst>
                                            <p:cond delay="0"/>
                                          </p:stCondLst>
                                        </p:cTn>
                                        <p:tgtEl>
                                          <p:spTgt spid="32771"/>
                                        </p:tgtEl>
                                        <p:attrNameLst>
                                          <p:attrName>style.visibility</p:attrName>
                                        </p:attrNameLst>
                                      </p:cBhvr>
                                      <p:to>
                                        <p:strVal val="visible"/>
                                      </p:to>
                                    </p:set>
                                    <p:animEffect transition="in" filter="wedge">
                                      <p:cBhvr>
                                        <p:cTn id="10" dur="2000"/>
                                        <p:tgtEl>
                                          <p:spTgt spid="32771"/>
                                        </p:tgtEl>
                                      </p:cBhvr>
                                    </p:animEffect>
                                  </p:childTnLst>
                                </p:cTn>
                              </p:par>
                              <p:par>
                                <p:cTn id="11" presetID="20" presetClass="entr" presetSubtype="0" fill="hold" nodeType="withEffect">
                                  <p:stCondLst>
                                    <p:cond delay="0"/>
                                  </p:stCondLst>
                                  <p:childTnLst>
                                    <p:set>
                                      <p:cBhvr>
                                        <p:cTn id="12" dur="1" fill="hold">
                                          <p:stCondLst>
                                            <p:cond delay="0"/>
                                          </p:stCondLst>
                                        </p:cTn>
                                        <p:tgtEl>
                                          <p:spTgt spid="32773"/>
                                        </p:tgtEl>
                                        <p:attrNameLst>
                                          <p:attrName>style.visibility</p:attrName>
                                        </p:attrNameLst>
                                      </p:cBhvr>
                                      <p:to>
                                        <p:strVal val="visible"/>
                                      </p:to>
                                    </p:set>
                                    <p:animEffect transition="in" filter="wedge">
                                      <p:cBhvr>
                                        <p:cTn id="13" dur="2000"/>
                                        <p:tgtEl>
                                          <p:spTgt spid="32773"/>
                                        </p:tgtEl>
                                      </p:cBhvr>
                                    </p:animEffect>
                                  </p:childTnLst>
                                </p:cTn>
                              </p:par>
                              <p:par>
                                <p:cTn id="14" presetID="20" presetClass="entr" presetSubtype="0" fill="hold" nodeType="withEffect">
                                  <p:stCondLst>
                                    <p:cond delay="0"/>
                                  </p:stCondLst>
                                  <p:childTnLst>
                                    <p:set>
                                      <p:cBhvr>
                                        <p:cTn id="15" dur="1" fill="hold">
                                          <p:stCondLst>
                                            <p:cond delay="0"/>
                                          </p:stCondLst>
                                        </p:cTn>
                                        <p:tgtEl>
                                          <p:spTgt spid="32776"/>
                                        </p:tgtEl>
                                        <p:attrNameLst>
                                          <p:attrName>style.visibility</p:attrName>
                                        </p:attrNameLst>
                                      </p:cBhvr>
                                      <p:to>
                                        <p:strVal val="visible"/>
                                      </p:to>
                                    </p:set>
                                    <p:animEffect transition="in" filter="wedge">
                                      <p:cBhvr>
                                        <p:cTn id="16" dur="2000"/>
                                        <p:tgtEl>
                                          <p:spTgt spid="32776"/>
                                        </p:tgtEl>
                                      </p:cBhvr>
                                    </p:animEffect>
                                  </p:childTnLst>
                                </p:cTn>
                              </p:par>
                              <p:par>
                                <p:cTn id="17" presetID="20" presetClass="entr" presetSubtype="0" fill="hold" nodeType="withEffect">
                                  <p:stCondLst>
                                    <p:cond delay="0"/>
                                  </p:stCondLst>
                                  <p:childTnLst>
                                    <p:set>
                                      <p:cBhvr>
                                        <p:cTn id="18" dur="1" fill="hold">
                                          <p:stCondLst>
                                            <p:cond delay="0"/>
                                          </p:stCondLst>
                                        </p:cTn>
                                        <p:tgtEl>
                                          <p:spTgt spid="32774"/>
                                        </p:tgtEl>
                                        <p:attrNameLst>
                                          <p:attrName>style.visibility</p:attrName>
                                        </p:attrNameLst>
                                      </p:cBhvr>
                                      <p:to>
                                        <p:strVal val="visible"/>
                                      </p:to>
                                    </p:set>
                                    <p:animEffect transition="in" filter="wedge">
                                      <p:cBhvr>
                                        <p:cTn id="19" dur="2000"/>
                                        <p:tgtEl>
                                          <p:spTgt spid="32774"/>
                                        </p:tgtEl>
                                      </p:cBhvr>
                                    </p:animEffect>
                                  </p:childTnLst>
                                </p:cTn>
                              </p:par>
                              <p:par>
                                <p:cTn id="20" presetID="20" presetClass="entr" presetSubtype="0" fill="hold" nodeType="withEffect">
                                  <p:stCondLst>
                                    <p:cond delay="0"/>
                                  </p:stCondLst>
                                  <p:childTnLst>
                                    <p:set>
                                      <p:cBhvr>
                                        <p:cTn id="21" dur="1" fill="hold">
                                          <p:stCondLst>
                                            <p:cond delay="0"/>
                                          </p:stCondLst>
                                        </p:cTn>
                                        <p:tgtEl>
                                          <p:spTgt spid="32772"/>
                                        </p:tgtEl>
                                        <p:attrNameLst>
                                          <p:attrName>style.visibility</p:attrName>
                                        </p:attrNameLst>
                                      </p:cBhvr>
                                      <p:to>
                                        <p:strVal val="visible"/>
                                      </p:to>
                                    </p:set>
                                    <p:animEffect transition="in" filter="wedge">
                                      <p:cBhvr>
                                        <p:cTn id="22" dur="2000"/>
                                        <p:tgtEl>
                                          <p:spTgt spid="32772"/>
                                        </p:tgtEl>
                                      </p:cBhvr>
                                    </p:animEffect>
                                  </p:childTnLst>
                                </p:cTn>
                              </p:par>
                              <p:par>
                                <p:cTn id="23" presetID="20" presetClass="entr" presetSubtype="0" fill="hold" nodeType="withEffect">
                                  <p:stCondLst>
                                    <p:cond delay="0"/>
                                  </p:stCondLst>
                                  <p:childTnLst>
                                    <p:set>
                                      <p:cBhvr>
                                        <p:cTn id="24" dur="1" fill="hold">
                                          <p:stCondLst>
                                            <p:cond delay="0"/>
                                          </p:stCondLst>
                                        </p:cTn>
                                        <p:tgtEl>
                                          <p:spTgt spid="32775"/>
                                        </p:tgtEl>
                                        <p:attrNameLst>
                                          <p:attrName>style.visibility</p:attrName>
                                        </p:attrNameLst>
                                      </p:cBhvr>
                                      <p:to>
                                        <p:strVal val="visible"/>
                                      </p:to>
                                    </p:set>
                                    <p:animEffect transition="in" filter="wedge">
                                      <p:cBhvr>
                                        <p:cTn id="25" dur="2000"/>
                                        <p:tgtEl>
                                          <p:spTgt spid="32775"/>
                                        </p:tgtEl>
                                      </p:cBhvr>
                                    </p:animEffect>
                                  </p:childTnLst>
                                </p:cTn>
                              </p:par>
                              <p:par>
                                <p:cTn id="26" presetID="20" presetClass="entr" presetSubtype="0" fill="hold" nodeType="withEffect">
                                  <p:stCondLst>
                                    <p:cond delay="0"/>
                                  </p:stCondLst>
                                  <p:childTnLst>
                                    <p:set>
                                      <p:cBhvr>
                                        <p:cTn id="27" dur="1" fill="hold">
                                          <p:stCondLst>
                                            <p:cond delay="0"/>
                                          </p:stCondLst>
                                        </p:cTn>
                                        <p:tgtEl>
                                          <p:spTgt spid="32777"/>
                                        </p:tgtEl>
                                        <p:attrNameLst>
                                          <p:attrName>style.visibility</p:attrName>
                                        </p:attrNameLst>
                                      </p:cBhvr>
                                      <p:to>
                                        <p:strVal val="visible"/>
                                      </p:to>
                                    </p:set>
                                    <p:animEffect transition="in" filter="wedge">
                                      <p:cBhvr>
                                        <p:cTn id="28" dur="2000"/>
                                        <p:tgtEl>
                                          <p:spTgt spid="32777"/>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32786"/>
                                        </p:tgtEl>
                                        <p:attrNameLst>
                                          <p:attrName>style.visibility</p:attrName>
                                        </p:attrNameLst>
                                      </p:cBhvr>
                                      <p:to>
                                        <p:strVal val="visible"/>
                                      </p:to>
                                    </p:set>
                                    <p:animEffect transition="in" filter="box(in)">
                                      <p:cBhvr>
                                        <p:cTn id="33" dur="500"/>
                                        <p:tgtEl>
                                          <p:spTgt spid="32786"/>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nodeType="clickEffect">
                                  <p:stCondLst>
                                    <p:cond delay="0"/>
                                  </p:stCondLst>
                                  <p:childTnLst>
                                    <p:set>
                                      <p:cBhvr>
                                        <p:cTn id="37" dur="1" fill="hold">
                                          <p:stCondLst>
                                            <p:cond delay="0"/>
                                          </p:stCondLst>
                                        </p:cTn>
                                        <p:tgtEl>
                                          <p:spTgt spid="32787"/>
                                        </p:tgtEl>
                                        <p:attrNameLst>
                                          <p:attrName>style.visibility</p:attrName>
                                        </p:attrNameLst>
                                      </p:cBhvr>
                                      <p:to>
                                        <p:strVal val="visible"/>
                                      </p:to>
                                    </p:set>
                                    <p:animEffect transition="in" filter="checkerboard(across)">
                                      <p:cBhvr>
                                        <p:cTn id="38" dur="500"/>
                                        <p:tgtEl>
                                          <p:spTgt spid="32787"/>
                                        </p:tgtEl>
                                      </p:cBhvr>
                                    </p:animEffect>
                                  </p:childTnLst>
                                </p:cTn>
                              </p:par>
                            </p:childTnLst>
                          </p:cTn>
                        </p:par>
                      </p:childTnLst>
                    </p:cTn>
                  </p:par>
                  <p:par>
                    <p:cTn id="39" fill="hold">
                      <p:stCondLst>
                        <p:cond delay="indefinite"/>
                      </p:stCondLst>
                      <p:childTnLst>
                        <p:par>
                          <p:cTn id="40" fill="hold">
                            <p:stCondLst>
                              <p:cond delay="0"/>
                            </p:stCondLst>
                            <p:childTnLst>
                              <p:par>
                                <p:cTn id="41" presetID="27" presetClass="entr" presetSubtype="0" fill="hold" grpId="0" nodeType="clickEffect">
                                  <p:stCondLst>
                                    <p:cond delay="0"/>
                                  </p:stCondLst>
                                  <p:iterate type="lt">
                                    <p:tmPct val="50000"/>
                                  </p:iterate>
                                  <p:childTnLst>
                                    <p:set>
                                      <p:cBhvr>
                                        <p:cTn id="42" dur="1" fill="hold">
                                          <p:stCondLst>
                                            <p:cond delay="0"/>
                                          </p:stCondLst>
                                        </p:cTn>
                                        <p:tgtEl>
                                          <p:spTgt spid="32778"/>
                                        </p:tgtEl>
                                        <p:attrNameLst>
                                          <p:attrName>style.visibility</p:attrName>
                                        </p:attrNameLst>
                                      </p:cBhvr>
                                      <p:to>
                                        <p:strVal val="visible"/>
                                      </p:to>
                                    </p:set>
                                    <p:anim calcmode="discrete" valueType="clr">
                                      <p:cBhvr override="childStyle">
                                        <p:cTn id="43" dur="80"/>
                                        <p:tgtEl>
                                          <p:spTgt spid="32778"/>
                                        </p:tgtEl>
                                        <p:attrNameLst>
                                          <p:attrName>style.color</p:attrName>
                                        </p:attrNameLst>
                                      </p:cBhvr>
                                      <p:tavLst>
                                        <p:tav tm="0">
                                          <p:val>
                                            <p:clrVal>
                                              <a:schemeClr val="accent2"/>
                                            </p:clrVal>
                                          </p:val>
                                        </p:tav>
                                        <p:tav tm="50000">
                                          <p:val>
                                            <p:clrVal>
                                              <a:schemeClr val="hlink"/>
                                            </p:clrVal>
                                          </p:val>
                                        </p:tav>
                                      </p:tavLst>
                                    </p:anim>
                                    <p:anim calcmode="discrete" valueType="clr">
                                      <p:cBhvr>
                                        <p:cTn id="44" dur="80"/>
                                        <p:tgtEl>
                                          <p:spTgt spid="32778"/>
                                        </p:tgtEl>
                                        <p:attrNameLst>
                                          <p:attrName>fillcolor</p:attrName>
                                        </p:attrNameLst>
                                      </p:cBhvr>
                                      <p:tavLst>
                                        <p:tav tm="0">
                                          <p:val>
                                            <p:clrVal>
                                              <a:schemeClr val="accent2"/>
                                            </p:clrVal>
                                          </p:val>
                                        </p:tav>
                                        <p:tav tm="50000">
                                          <p:val>
                                            <p:clrVal>
                                              <a:schemeClr val="hlink"/>
                                            </p:clrVal>
                                          </p:val>
                                        </p:tav>
                                      </p:tavLst>
                                    </p:anim>
                                    <p:set>
                                      <p:cBhvr>
                                        <p:cTn id="45" dur="80"/>
                                        <p:tgtEl>
                                          <p:spTgt spid="32778"/>
                                        </p:tgtEl>
                                        <p:attrNameLst>
                                          <p:attrName>fill.type</p:attrName>
                                        </p:attrNameLst>
                                      </p:cBhvr>
                                      <p:to>
                                        <p:strVal val="solid"/>
                                      </p:to>
                                    </p:se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nodeType="clickEffect">
                                  <p:stCondLst>
                                    <p:cond delay="0"/>
                                  </p:stCondLst>
                                  <p:childTnLst>
                                    <p:set>
                                      <p:cBhvr>
                                        <p:cTn id="49" dur="1" fill="hold">
                                          <p:stCondLst>
                                            <p:cond delay="0"/>
                                          </p:stCondLst>
                                        </p:cTn>
                                        <p:tgtEl>
                                          <p:spTgt spid="32789"/>
                                        </p:tgtEl>
                                        <p:attrNameLst>
                                          <p:attrName>style.visibility</p:attrName>
                                        </p:attrNameLst>
                                      </p:cBhvr>
                                      <p:to>
                                        <p:strVal val="visible"/>
                                      </p:to>
                                    </p:set>
                                    <p:animEffect transition="in" filter="blinds(horizontal)">
                                      <p:cBhvr>
                                        <p:cTn id="50" dur="500"/>
                                        <p:tgtEl>
                                          <p:spTgt spid="32789"/>
                                        </p:tgtEl>
                                      </p:cBhvr>
                                    </p:animEffect>
                                  </p:childTnLst>
                                </p:cTn>
                              </p:par>
                            </p:childTnLst>
                          </p:cTn>
                        </p:par>
                      </p:childTnLst>
                    </p:cTn>
                  </p:par>
                  <p:par>
                    <p:cTn id="51" fill="hold">
                      <p:stCondLst>
                        <p:cond delay="indefinite"/>
                      </p:stCondLst>
                      <p:childTnLst>
                        <p:par>
                          <p:cTn id="52" fill="hold">
                            <p:stCondLst>
                              <p:cond delay="0"/>
                            </p:stCondLst>
                            <p:childTnLst>
                              <p:par>
                                <p:cTn id="53" presetID="4" presetClass="entr" presetSubtype="16" fill="hold" nodeType="clickEffect">
                                  <p:stCondLst>
                                    <p:cond delay="0"/>
                                  </p:stCondLst>
                                  <p:childTnLst>
                                    <p:set>
                                      <p:cBhvr>
                                        <p:cTn id="54" dur="1" fill="hold">
                                          <p:stCondLst>
                                            <p:cond delay="0"/>
                                          </p:stCondLst>
                                        </p:cTn>
                                        <p:tgtEl>
                                          <p:spTgt spid="32793"/>
                                        </p:tgtEl>
                                        <p:attrNameLst>
                                          <p:attrName>style.visibility</p:attrName>
                                        </p:attrNameLst>
                                      </p:cBhvr>
                                      <p:to>
                                        <p:strVal val="visible"/>
                                      </p:to>
                                    </p:set>
                                    <p:animEffect transition="in" filter="box(in)">
                                      <p:cBhvr>
                                        <p:cTn id="55" dur="500"/>
                                        <p:tgtEl>
                                          <p:spTgt spid="327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p:cNvSpPr>
          <p:nvPr>
            <p:ph type="title"/>
          </p:nvPr>
        </p:nvSpPr>
        <p:spPr>
          <a:ln/>
        </p:spPr>
        <p:txBody>
          <a:bodyPr vert="horz" wrap="square" lIns="91440" tIns="45720" rIns="91440" bIns="45720" anchor="ctr" anchorCtr="0"/>
          <a:lstStyle/>
          <a:p>
            <a:endParaRPr lang="vi-VN" altLang="vi-VN" dirty="0"/>
          </a:p>
        </p:txBody>
      </p:sp>
      <p:pic>
        <p:nvPicPr>
          <p:cNvPr id="24579" name="Picture 4" descr="mbl"/>
          <p:cNvPicPr>
            <a:picLocks noGrp="1" noChangeAspect="1"/>
          </p:cNvPicPr>
          <p:nvPr>
            <p:ph idx="1"/>
          </p:nvPr>
        </p:nvPicPr>
        <p:blipFill>
          <a:blip r:embed="rId2"/>
          <a:srcRect/>
          <a:stretch>
            <a:fillRect/>
          </a:stretch>
        </p:blipFill>
        <p:spPr>
          <a:xfrm>
            <a:off x="457200" y="304800"/>
            <a:ext cx="3962400" cy="5562600"/>
          </a:xfrm>
          <a:ln/>
        </p:spPr>
      </p:pic>
      <p:pic>
        <p:nvPicPr>
          <p:cNvPr id="24580" name="Picture 5" descr="ANd9GcToGJfCuEtg6oOX5GwFA-eLt8D2jdYTl8eyPQ85TB4Ck3rAclh8"/>
          <p:cNvPicPr>
            <a:picLocks noChangeAspect="1"/>
          </p:cNvPicPr>
          <p:nvPr/>
        </p:nvPicPr>
        <p:blipFill>
          <a:blip r:embed="rId3"/>
          <a:stretch>
            <a:fillRect/>
          </a:stretch>
        </p:blipFill>
        <p:spPr>
          <a:xfrm>
            <a:off x="4495800" y="381000"/>
            <a:ext cx="4191000" cy="5486400"/>
          </a:xfrm>
          <a:prstGeom prst="rect">
            <a:avLst/>
          </a:prstGeom>
          <a:noFill/>
          <a:ln w="9525">
            <a:noFill/>
          </a:ln>
        </p:spPr>
      </p:pic>
      <p:sp>
        <p:nvSpPr>
          <p:cNvPr id="24581" name="Rectangle 6"/>
          <p:cNvSpPr/>
          <p:nvPr/>
        </p:nvSpPr>
        <p:spPr>
          <a:xfrm>
            <a:off x="3200400" y="5943600"/>
            <a:ext cx="2209800" cy="719138"/>
          </a:xfrm>
          <a:prstGeom prst="rect">
            <a:avLst/>
          </a:prstGeom>
          <a:noFill/>
          <a:ln w="9525">
            <a:noFill/>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342900" lvl="0" indent="-342900">
              <a:buNone/>
            </a:pPr>
            <a:r>
              <a:rPr lang="en-US" altLang="vi-VN" sz="2400" b="1" dirty="0">
                <a:solidFill>
                  <a:srgbClr val="0000FF"/>
                </a:solidFill>
                <a:latin typeface="Times New Roman" panose="02020603050405020304" pitchFamily="18" charset="0"/>
              </a:rPr>
              <a:t>Sản xuất muối</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5"/>
          <p:cNvSpPr/>
          <p:nvPr/>
        </p:nvSpPr>
        <p:spPr>
          <a:xfrm>
            <a:off x="6350" y="-11112"/>
            <a:ext cx="9144000" cy="6858000"/>
          </a:xfrm>
          <a:prstGeom prst="rect">
            <a:avLst/>
          </a:prstGeom>
          <a:gradFill rotWithShape="1">
            <a:gsLst>
              <a:gs pos="0">
                <a:schemeClr val="bg1"/>
              </a:gs>
              <a:gs pos="100000">
                <a:srgbClr val="66FFFF"/>
              </a:gs>
            </a:gsLst>
            <a:lin ang="5400000" scaled="1"/>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vi-VN" sz="2400" dirty="0">
              <a:latin typeface="Times New Roman" panose="02020603050405020304" pitchFamily="18" charset="0"/>
            </a:endParaRPr>
          </a:p>
        </p:txBody>
      </p:sp>
      <p:sp>
        <p:nvSpPr>
          <p:cNvPr id="40964" name="Text Box 4"/>
          <p:cNvSpPr txBox="1"/>
          <p:nvPr/>
        </p:nvSpPr>
        <p:spPr>
          <a:xfrm>
            <a:off x="190500" y="228600"/>
            <a:ext cx="8724900" cy="47783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a:spcBef>
                <a:spcPct val="50000"/>
              </a:spcBef>
              <a:buNone/>
            </a:pPr>
            <a:r>
              <a:rPr lang="en-US" altLang="vi-VN" sz="2500" b="1" dirty="0">
                <a:solidFill>
                  <a:srgbClr val="000099"/>
                </a:solidFill>
                <a:latin typeface="Times New Roman" panose="02020603050405020304" pitchFamily="18" charset="0"/>
                <a:cs typeface="Times New Roman" panose="02020603050405020304" pitchFamily="18" charset="0"/>
              </a:rPr>
              <a:t>Mặt biển: phát triển giao thông trong nước v</a:t>
            </a:r>
            <a:r>
              <a:rPr lang="en-US" altLang="vi-VN" sz="2500" b="1" dirty="0">
                <a:solidFill>
                  <a:srgbClr val="000099"/>
                </a:solidFill>
                <a:latin typeface="Times New Roman" panose="02020603050405020304" pitchFamily="18" charset="0"/>
                <a:ea typeface="Times New Roman" panose="02020603050405020304" pitchFamily="18" charset="0"/>
              </a:rPr>
              <a:t>à</a:t>
            </a:r>
            <a:r>
              <a:rPr lang="en-US" altLang="vi-VN" sz="2500" b="1" dirty="0">
                <a:solidFill>
                  <a:srgbClr val="000099"/>
                </a:solidFill>
                <a:latin typeface="Times New Roman" panose="02020603050405020304" pitchFamily="18" charset="0"/>
                <a:cs typeface="Times New Roman" panose="02020603050405020304" pitchFamily="18" charset="0"/>
              </a:rPr>
              <a:t> quốc tế . </a:t>
            </a:r>
            <a:endParaRPr lang="en-US" altLang="vi-VN" sz="2500" b="1" dirty="0">
              <a:solidFill>
                <a:srgbClr val="000099"/>
              </a:solidFill>
              <a:latin typeface="Times New Roman" panose="02020603050405020304" pitchFamily="18" charset="0"/>
              <a:ea typeface="Times New Roman" panose="02020603050405020304" pitchFamily="18" charset="0"/>
            </a:endParaRPr>
          </a:p>
        </p:txBody>
      </p:sp>
      <p:pic>
        <p:nvPicPr>
          <p:cNvPr id="40965" name="Picture 5"/>
          <p:cNvPicPr>
            <a:picLocks noChangeAspect="1"/>
          </p:cNvPicPr>
          <p:nvPr/>
        </p:nvPicPr>
        <p:blipFill>
          <a:blip r:embed="rId2"/>
          <a:stretch>
            <a:fillRect/>
          </a:stretch>
        </p:blipFill>
        <p:spPr>
          <a:xfrm>
            <a:off x="76200" y="914400"/>
            <a:ext cx="4603750" cy="5029200"/>
          </a:xfrm>
          <a:prstGeom prst="rect">
            <a:avLst/>
          </a:prstGeom>
          <a:noFill/>
          <a:ln w="9525">
            <a:noFill/>
          </a:ln>
        </p:spPr>
      </p:pic>
      <p:pic>
        <p:nvPicPr>
          <p:cNvPr id="40966" name="Picture 6"/>
          <p:cNvPicPr>
            <a:picLocks noChangeAspect="1"/>
          </p:cNvPicPr>
          <p:nvPr/>
        </p:nvPicPr>
        <p:blipFill>
          <a:blip r:embed="rId3"/>
          <a:stretch>
            <a:fillRect/>
          </a:stretch>
        </p:blipFill>
        <p:spPr>
          <a:xfrm>
            <a:off x="4724400" y="946150"/>
            <a:ext cx="4357688" cy="499745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blinds(horizontal)">
                                      <p:cBhvr>
                                        <p:cTn id="7" dur="500"/>
                                        <p:tgtEl>
                                          <p:spTgt spid="40964"/>
                                        </p:tgtEl>
                                      </p:cBhvr>
                                    </p:animEffect>
                                  </p:childTnLst>
                                </p:cTn>
                              </p:par>
                              <p:par>
                                <p:cTn id="8" presetID="3" presetClass="entr" presetSubtype="10" fill="hold" nodeType="withEffect">
                                  <p:stCondLst>
                                    <p:cond delay="0"/>
                                  </p:stCondLst>
                                  <p:childTnLst>
                                    <p:set>
                                      <p:cBhvr>
                                        <p:cTn id="9" dur="1" fill="hold">
                                          <p:stCondLst>
                                            <p:cond delay="0"/>
                                          </p:stCondLst>
                                        </p:cTn>
                                        <p:tgtEl>
                                          <p:spTgt spid="40965"/>
                                        </p:tgtEl>
                                        <p:attrNameLst>
                                          <p:attrName>style.visibility</p:attrName>
                                        </p:attrNameLst>
                                      </p:cBhvr>
                                      <p:to>
                                        <p:strVal val="visible"/>
                                      </p:to>
                                    </p:set>
                                    <p:animEffect transition="in" filter="blinds(horizontal)">
                                      <p:cBhvr>
                                        <p:cTn id="10" dur="500"/>
                                        <p:tgtEl>
                                          <p:spTgt spid="40965"/>
                                        </p:tgtEl>
                                      </p:cBhvr>
                                    </p:animEffect>
                                  </p:childTnLst>
                                </p:cTn>
                              </p:par>
                              <p:par>
                                <p:cTn id="11" presetID="3" presetClass="entr" presetSubtype="10" fill="hold" nodeType="withEffect">
                                  <p:stCondLst>
                                    <p:cond delay="0"/>
                                  </p:stCondLst>
                                  <p:childTnLst>
                                    <p:set>
                                      <p:cBhvr>
                                        <p:cTn id="12" dur="1" fill="hold">
                                          <p:stCondLst>
                                            <p:cond delay="0"/>
                                          </p:stCondLst>
                                        </p:cTn>
                                        <p:tgtEl>
                                          <p:spTgt spid="40966"/>
                                        </p:tgtEl>
                                        <p:attrNameLst>
                                          <p:attrName>style.visibility</p:attrName>
                                        </p:attrNameLst>
                                      </p:cBhvr>
                                      <p:to>
                                        <p:strVal val="visible"/>
                                      </p:to>
                                    </p:set>
                                    <p:animEffect transition="in" filter="blinds(horizontal)">
                                      <p:cBhvr>
                                        <p:cTn id="13" dur="500"/>
                                        <p:tgtEl>
                                          <p:spTgt spid="409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Date Placeholder 3"/>
          <p:cNvSpPr txBox="1">
            <a:spLocks noGrp="1"/>
          </p:cNvSpPr>
          <p:nvPr>
            <p:ph type="dt" sz="half" idx="10"/>
          </p:nvPr>
        </p:nvSpPr>
        <p:spPr>
          <a:ln/>
        </p:spPr>
        <p:txBody>
          <a:bodyPr/>
          <a:lstStyle/>
          <a:p>
            <a:pPr marL="0" indent="0" eaLnBrk="1" hangingPunct="1">
              <a:spcBef>
                <a:spcPct val="0"/>
              </a:spcBef>
              <a:buNone/>
            </a:pPr>
            <a:fld id="{BB962C8B-B14F-4D97-AF65-F5344CB8AC3E}" type="datetime1">
              <a:rPr lang="en-US" altLang="vi-VN" sz="1400" dirty="0">
                <a:solidFill>
                  <a:srgbClr val="000000"/>
                </a:solidFill>
              </a:rPr>
              <a:t>5/13/2021</a:t>
            </a:fld>
            <a:endParaRPr lang="en-US" altLang="vi-VN" sz="1400" dirty="0">
              <a:solidFill>
                <a:srgbClr val="000000"/>
              </a:solidFill>
            </a:endParaRPr>
          </a:p>
        </p:txBody>
      </p:sp>
      <p:pic>
        <p:nvPicPr>
          <p:cNvPr id="26627" name="Picture 4" descr="T25-G"/>
          <p:cNvPicPr>
            <a:picLocks noChangeAspect="1"/>
          </p:cNvPicPr>
          <p:nvPr/>
        </p:nvPicPr>
        <p:blipFill>
          <a:blip r:embed="rId2"/>
          <a:stretch>
            <a:fillRect/>
          </a:stretch>
        </p:blipFill>
        <p:spPr>
          <a:xfrm>
            <a:off x="0" y="0"/>
            <a:ext cx="4933950" cy="6858000"/>
          </a:xfrm>
          <a:prstGeom prst="rect">
            <a:avLst/>
          </a:prstGeom>
          <a:noFill/>
          <a:ln w="57150" cap="flat" cmpd="thickThin">
            <a:solidFill>
              <a:srgbClr val="FFFF00"/>
            </a:solidFill>
            <a:prstDash val="solid"/>
            <a:miter/>
            <a:headEnd type="none" w="med" len="med"/>
            <a:tailEnd type="none" w="med" len="med"/>
          </a:ln>
        </p:spPr>
      </p:pic>
      <p:pic>
        <p:nvPicPr>
          <p:cNvPr id="19461" name="Picture 4" descr="toàn đảo phú quốc"/>
          <p:cNvPicPr>
            <a:picLocks noChangeAspect="1"/>
          </p:cNvPicPr>
          <p:nvPr/>
        </p:nvPicPr>
        <p:blipFill>
          <a:blip r:embed="rId3"/>
          <a:stretch>
            <a:fillRect/>
          </a:stretch>
        </p:blipFill>
        <p:spPr>
          <a:xfrm>
            <a:off x="-152400" y="5429250"/>
            <a:ext cx="1905000" cy="1428750"/>
          </a:xfrm>
          <a:prstGeom prst="rect">
            <a:avLst/>
          </a:prstGeom>
          <a:noFill/>
          <a:ln w="9525">
            <a:noFill/>
          </a:ln>
        </p:spPr>
      </p:pic>
      <p:pic>
        <p:nvPicPr>
          <p:cNvPr id="19462" name="Picture 12" descr="canh-dep-ha-long1449"/>
          <p:cNvPicPr>
            <a:picLocks noChangeAspect="1"/>
          </p:cNvPicPr>
          <p:nvPr/>
        </p:nvPicPr>
        <p:blipFill>
          <a:blip r:embed="rId4"/>
          <a:stretch>
            <a:fillRect/>
          </a:stretch>
        </p:blipFill>
        <p:spPr>
          <a:xfrm>
            <a:off x="1828800" y="381000"/>
            <a:ext cx="2133600" cy="1544638"/>
          </a:xfrm>
          <a:prstGeom prst="rect">
            <a:avLst/>
          </a:prstGeom>
          <a:noFill/>
          <a:ln w="9525">
            <a:noFill/>
          </a:ln>
        </p:spPr>
      </p:pic>
      <p:pic>
        <p:nvPicPr>
          <p:cNvPr id="238594" name="Picture 2" descr="ap_20100717010659572"/>
          <p:cNvPicPr>
            <a:picLocks noChangeAspect="1"/>
          </p:cNvPicPr>
          <p:nvPr/>
        </p:nvPicPr>
        <p:blipFill>
          <a:blip r:embed="rId5">
            <a:lum bright="6000"/>
          </a:blip>
          <a:stretch>
            <a:fillRect/>
          </a:stretch>
        </p:blipFill>
        <p:spPr>
          <a:xfrm>
            <a:off x="2895600" y="5267325"/>
            <a:ext cx="2133600" cy="1590675"/>
          </a:xfrm>
          <a:prstGeom prst="rect">
            <a:avLst/>
          </a:prstGeom>
          <a:solidFill>
            <a:srgbClr val="66CCFF"/>
          </a:solidFill>
          <a:ln w="9525">
            <a:noFill/>
          </a:ln>
        </p:spPr>
      </p:pic>
      <p:pic>
        <p:nvPicPr>
          <p:cNvPr id="19464" name="Picture 4" descr="300px-Song_tu_tay (Trường sa)"/>
          <p:cNvPicPr>
            <a:picLocks noChangeAspect="1"/>
          </p:cNvPicPr>
          <p:nvPr/>
        </p:nvPicPr>
        <p:blipFill>
          <a:blip r:embed="rId6"/>
          <a:stretch>
            <a:fillRect/>
          </a:stretch>
        </p:blipFill>
        <p:spPr>
          <a:xfrm>
            <a:off x="5257800" y="5029200"/>
            <a:ext cx="1752600" cy="1314450"/>
          </a:xfrm>
          <a:prstGeom prst="rect">
            <a:avLst/>
          </a:prstGeom>
          <a:noFill/>
          <a:ln w="9525">
            <a:noFill/>
          </a:ln>
        </p:spPr>
      </p:pic>
      <p:pic>
        <p:nvPicPr>
          <p:cNvPr id="234504" name="Picture 8" descr="du%20lich%20BT%2022"/>
          <p:cNvPicPr>
            <a:picLocks noChangeAspect="1"/>
          </p:cNvPicPr>
          <p:nvPr/>
        </p:nvPicPr>
        <p:blipFill>
          <a:blip r:embed="rId7"/>
          <a:stretch>
            <a:fillRect/>
          </a:stretch>
        </p:blipFill>
        <p:spPr>
          <a:xfrm>
            <a:off x="2667000" y="1905000"/>
            <a:ext cx="2209800" cy="1647825"/>
          </a:xfrm>
          <a:prstGeom prst="rect">
            <a:avLst/>
          </a:prstGeom>
          <a:noFill/>
          <a:ln w="9525">
            <a:noFill/>
          </a:ln>
        </p:spPr>
      </p:pic>
      <p:pic>
        <p:nvPicPr>
          <p:cNvPr id="40966" name="Picture 6" descr="Picture18"/>
          <p:cNvPicPr>
            <a:picLocks noChangeAspect="1"/>
          </p:cNvPicPr>
          <p:nvPr/>
        </p:nvPicPr>
        <p:blipFill>
          <a:blip r:embed="rId8"/>
          <a:stretch>
            <a:fillRect/>
          </a:stretch>
        </p:blipFill>
        <p:spPr>
          <a:xfrm>
            <a:off x="3200400" y="3657600"/>
            <a:ext cx="2362200" cy="1516063"/>
          </a:xfrm>
          <a:prstGeom prst="rect">
            <a:avLst/>
          </a:prstGeom>
          <a:noFill/>
          <a:ln w="9525">
            <a:noFill/>
          </a:ln>
        </p:spPr>
      </p:pic>
      <p:sp>
        <p:nvSpPr>
          <p:cNvPr id="26634" name="Text Box 8"/>
          <p:cNvSpPr txBox="1"/>
          <p:nvPr/>
        </p:nvSpPr>
        <p:spPr>
          <a:xfrm>
            <a:off x="5285509" y="802253"/>
            <a:ext cx="3124200" cy="2246769"/>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50000"/>
              </a:spcBef>
              <a:buNone/>
            </a:pPr>
            <a:r>
              <a:rPr lang="en-US" altLang="en-US" sz="2800" dirty="0">
                <a:latin typeface="Times New Roman" panose="02020603050405020304" pitchFamily="18" charset="0"/>
                <a:cs typeface="Times New Roman" panose="02020603050405020304" pitchFamily="18" charset="0"/>
              </a:rPr>
              <a:t>Bờ biển: nhiều bãi biển đẹp nhiều vũng vịnh sâu rất thuận lợi cho du lịch v</a:t>
            </a:r>
            <a:r>
              <a:rPr lang="en-US" altLang="en-US" sz="2800" dirty="0">
                <a:latin typeface="Times New Roman" panose="02020603050405020304" pitchFamily="18" charset="0"/>
                <a:ea typeface="Times New Roman" panose="02020603050405020304" pitchFamily="18" charset="0"/>
              </a:rPr>
              <a:t>à</a:t>
            </a:r>
            <a:r>
              <a:rPr lang="en-US" altLang="en-US" sz="2800" dirty="0">
                <a:latin typeface="Times New Roman" panose="02020603050405020304" pitchFamily="18" charset="0"/>
                <a:cs typeface="Times New Roman" panose="02020603050405020304" pitchFamily="18" charset="0"/>
              </a:rPr>
              <a:t> xây dựng hải cảng </a:t>
            </a:r>
            <a:endParaRPr lang="en-US" altLang="en-US" sz="2800" dirty="0">
              <a:latin typeface="Times New Roman" panose="02020603050405020304" pitchFamily="18" charset="0"/>
              <a:ea typeface="Times New Roman" panose="02020603050405020304" pitchFamily="18" charset="0"/>
            </a:endParaRPr>
          </a:p>
        </p:txBody>
      </p:sp>
    </p:spTree>
  </p:cSld>
  <p:clrMapOvr>
    <a:masterClrMapping/>
  </p:clrMapOvr>
  <p:transition spd="slow" advTm="2235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4504"/>
                                        </p:tgtEl>
                                        <p:attrNameLst>
                                          <p:attrName>style.visibility</p:attrName>
                                        </p:attrNameLst>
                                      </p:cBhvr>
                                      <p:to>
                                        <p:strVal val="visible"/>
                                      </p:to>
                                    </p:set>
                                    <p:anim calcmode="lin" valueType="num">
                                      <p:cBhvr>
                                        <p:cTn id="7" dur="500" fill="hold"/>
                                        <p:tgtEl>
                                          <p:spTgt spid="234504"/>
                                        </p:tgtEl>
                                        <p:attrNameLst>
                                          <p:attrName>ppt_w</p:attrName>
                                        </p:attrNameLst>
                                      </p:cBhvr>
                                      <p:tavLst>
                                        <p:tav tm="0">
                                          <p:val>
                                            <p:fltVal val="0"/>
                                          </p:val>
                                        </p:tav>
                                        <p:tav tm="100000">
                                          <p:val>
                                            <p:strVal val="#ppt_w"/>
                                          </p:val>
                                        </p:tav>
                                      </p:tavLst>
                                    </p:anim>
                                    <p:anim calcmode="lin" valueType="num">
                                      <p:cBhvr>
                                        <p:cTn id="8" dur="500" fill="hold"/>
                                        <p:tgtEl>
                                          <p:spTgt spid="234504"/>
                                        </p:tgtEl>
                                        <p:attrNameLst>
                                          <p:attrName>ppt_h</p:attrName>
                                        </p:attrNameLst>
                                      </p:cBhvr>
                                      <p:tavLst>
                                        <p:tav tm="0">
                                          <p:val>
                                            <p:fltVal val="0"/>
                                          </p:val>
                                        </p:tav>
                                        <p:tav tm="100000">
                                          <p:val>
                                            <p:strVal val="#ppt_h"/>
                                          </p:val>
                                        </p:tav>
                                      </p:tavLst>
                                    </p:anim>
                                    <p:animEffect transition="in" filter="fade">
                                      <p:cBhvr>
                                        <p:cTn id="9" dur="500"/>
                                        <p:tgtEl>
                                          <p:spTgt spid="23450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0966"/>
                                        </p:tgtEl>
                                        <p:attrNameLst>
                                          <p:attrName>style.visibility</p:attrName>
                                        </p:attrNameLst>
                                      </p:cBhvr>
                                      <p:to>
                                        <p:strVal val="visible"/>
                                      </p:to>
                                    </p:set>
                                    <p:anim calcmode="lin" valueType="num">
                                      <p:cBhvr>
                                        <p:cTn id="14" dur="500" fill="hold"/>
                                        <p:tgtEl>
                                          <p:spTgt spid="40966"/>
                                        </p:tgtEl>
                                        <p:attrNameLst>
                                          <p:attrName>ppt_w</p:attrName>
                                        </p:attrNameLst>
                                      </p:cBhvr>
                                      <p:tavLst>
                                        <p:tav tm="0">
                                          <p:val>
                                            <p:fltVal val="0"/>
                                          </p:val>
                                        </p:tav>
                                        <p:tav tm="100000">
                                          <p:val>
                                            <p:strVal val="#ppt_w"/>
                                          </p:val>
                                        </p:tav>
                                      </p:tavLst>
                                    </p:anim>
                                    <p:anim calcmode="lin" valueType="num">
                                      <p:cBhvr>
                                        <p:cTn id="15" dur="500" fill="hold"/>
                                        <p:tgtEl>
                                          <p:spTgt spid="40966"/>
                                        </p:tgtEl>
                                        <p:attrNameLst>
                                          <p:attrName>ppt_h</p:attrName>
                                        </p:attrNameLst>
                                      </p:cBhvr>
                                      <p:tavLst>
                                        <p:tav tm="0">
                                          <p:val>
                                            <p:fltVal val="0"/>
                                          </p:val>
                                        </p:tav>
                                        <p:tav tm="100000">
                                          <p:val>
                                            <p:strVal val="#ppt_h"/>
                                          </p:val>
                                        </p:tav>
                                      </p:tavLst>
                                    </p:anim>
                                    <p:animEffect transition="in" filter="fade">
                                      <p:cBhvr>
                                        <p:cTn id="16" dur="500"/>
                                        <p:tgtEl>
                                          <p:spTgt spid="4096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9462"/>
                                        </p:tgtEl>
                                        <p:attrNameLst>
                                          <p:attrName>style.visibility</p:attrName>
                                        </p:attrNameLst>
                                      </p:cBhvr>
                                      <p:to>
                                        <p:strVal val="visible"/>
                                      </p:to>
                                    </p:set>
                                    <p:anim calcmode="lin" valueType="num">
                                      <p:cBhvr>
                                        <p:cTn id="21" dur="500" fill="hold"/>
                                        <p:tgtEl>
                                          <p:spTgt spid="19462"/>
                                        </p:tgtEl>
                                        <p:attrNameLst>
                                          <p:attrName>ppt_w</p:attrName>
                                        </p:attrNameLst>
                                      </p:cBhvr>
                                      <p:tavLst>
                                        <p:tav tm="0">
                                          <p:val>
                                            <p:fltVal val="0"/>
                                          </p:val>
                                        </p:tav>
                                        <p:tav tm="100000">
                                          <p:val>
                                            <p:strVal val="#ppt_w"/>
                                          </p:val>
                                        </p:tav>
                                      </p:tavLst>
                                    </p:anim>
                                    <p:anim calcmode="lin" valueType="num">
                                      <p:cBhvr>
                                        <p:cTn id="22" dur="500" fill="hold"/>
                                        <p:tgtEl>
                                          <p:spTgt spid="19462"/>
                                        </p:tgtEl>
                                        <p:attrNameLst>
                                          <p:attrName>ppt_h</p:attrName>
                                        </p:attrNameLst>
                                      </p:cBhvr>
                                      <p:tavLst>
                                        <p:tav tm="0">
                                          <p:val>
                                            <p:fltVal val="0"/>
                                          </p:val>
                                        </p:tav>
                                        <p:tav tm="100000">
                                          <p:val>
                                            <p:strVal val="#ppt_h"/>
                                          </p:val>
                                        </p:tav>
                                      </p:tavLst>
                                    </p:anim>
                                    <p:animEffect transition="in" filter="fade">
                                      <p:cBhvr>
                                        <p:cTn id="23" dur="500"/>
                                        <p:tgtEl>
                                          <p:spTgt spid="1946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9461"/>
                                        </p:tgtEl>
                                        <p:attrNameLst>
                                          <p:attrName>style.visibility</p:attrName>
                                        </p:attrNameLst>
                                      </p:cBhvr>
                                      <p:to>
                                        <p:strVal val="visible"/>
                                      </p:to>
                                    </p:set>
                                    <p:anim calcmode="lin" valueType="num">
                                      <p:cBhvr>
                                        <p:cTn id="28" dur="500" fill="hold"/>
                                        <p:tgtEl>
                                          <p:spTgt spid="19461"/>
                                        </p:tgtEl>
                                        <p:attrNameLst>
                                          <p:attrName>ppt_w</p:attrName>
                                        </p:attrNameLst>
                                      </p:cBhvr>
                                      <p:tavLst>
                                        <p:tav tm="0">
                                          <p:val>
                                            <p:fltVal val="0"/>
                                          </p:val>
                                        </p:tav>
                                        <p:tav tm="100000">
                                          <p:val>
                                            <p:strVal val="#ppt_w"/>
                                          </p:val>
                                        </p:tav>
                                      </p:tavLst>
                                    </p:anim>
                                    <p:anim calcmode="lin" valueType="num">
                                      <p:cBhvr>
                                        <p:cTn id="29" dur="500" fill="hold"/>
                                        <p:tgtEl>
                                          <p:spTgt spid="19461"/>
                                        </p:tgtEl>
                                        <p:attrNameLst>
                                          <p:attrName>ppt_h</p:attrName>
                                        </p:attrNameLst>
                                      </p:cBhvr>
                                      <p:tavLst>
                                        <p:tav tm="0">
                                          <p:val>
                                            <p:fltVal val="0"/>
                                          </p:val>
                                        </p:tav>
                                        <p:tav tm="100000">
                                          <p:val>
                                            <p:strVal val="#ppt_h"/>
                                          </p:val>
                                        </p:tav>
                                      </p:tavLst>
                                    </p:anim>
                                    <p:animEffect transition="in" filter="fade">
                                      <p:cBhvr>
                                        <p:cTn id="30" dur="500"/>
                                        <p:tgtEl>
                                          <p:spTgt spid="1946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38594"/>
                                        </p:tgtEl>
                                        <p:attrNameLst>
                                          <p:attrName>style.visibility</p:attrName>
                                        </p:attrNameLst>
                                      </p:cBhvr>
                                      <p:to>
                                        <p:strVal val="visible"/>
                                      </p:to>
                                    </p:set>
                                    <p:anim calcmode="lin" valueType="num">
                                      <p:cBhvr>
                                        <p:cTn id="35" dur="500" fill="hold"/>
                                        <p:tgtEl>
                                          <p:spTgt spid="238594"/>
                                        </p:tgtEl>
                                        <p:attrNameLst>
                                          <p:attrName>ppt_w</p:attrName>
                                        </p:attrNameLst>
                                      </p:cBhvr>
                                      <p:tavLst>
                                        <p:tav tm="0">
                                          <p:val>
                                            <p:fltVal val="0"/>
                                          </p:val>
                                        </p:tav>
                                        <p:tav tm="100000">
                                          <p:val>
                                            <p:strVal val="#ppt_w"/>
                                          </p:val>
                                        </p:tav>
                                      </p:tavLst>
                                    </p:anim>
                                    <p:anim calcmode="lin" valueType="num">
                                      <p:cBhvr>
                                        <p:cTn id="36" dur="500" fill="hold"/>
                                        <p:tgtEl>
                                          <p:spTgt spid="238594"/>
                                        </p:tgtEl>
                                        <p:attrNameLst>
                                          <p:attrName>ppt_h</p:attrName>
                                        </p:attrNameLst>
                                      </p:cBhvr>
                                      <p:tavLst>
                                        <p:tav tm="0">
                                          <p:val>
                                            <p:fltVal val="0"/>
                                          </p:val>
                                        </p:tav>
                                        <p:tav tm="100000">
                                          <p:val>
                                            <p:strVal val="#ppt_h"/>
                                          </p:val>
                                        </p:tav>
                                      </p:tavLst>
                                    </p:anim>
                                    <p:animEffect transition="in" filter="fade">
                                      <p:cBhvr>
                                        <p:cTn id="37" dur="500"/>
                                        <p:tgtEl>
                                          <p:spTgt spid="23859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9464"/>
                                        </p:tgtEl>
                                        <p:attrNameLst>
                                          <p:attrName>style.visibility</p:attrName>
                                        </p:attrNameLst>
                                      </p:cBhvr>
                                      <p:to>
                                        <p:strVal val="visible"/>
                                      </p:to>
                                    </p:set>
                                    <p:anim calcmode="lin" valueType="num">
                                      <p:cBhvr>
                                        <p:cTn id="42" dur="500" fill="hold"/>
                                        <p:tgtEl>
                                          <p:spTgt spid="19464"/>
                                        </p:tgtEl>
                                        <p:attrNameLst>
                                          <p:attrName>ppt_w</p:attrName>
                                        </p:attrNameLst>
                                      </p:cBhvr>
                                      <p:tavLst>
                                        <p:tav tm="0">
                                          <p:val>
                                            <p:fltVal val="0"/>
                                          </p:val>
                                        </p:tav>
                                        <p:tav tm="100000">
                                          <p:val>
                                            <p:strVal val="#ppt_w"/>
                                          </p:val>
                                        </p:tav>
                                      </p:tavLst>
                                    </p:anim>
                                    <p:anim calcmode="lin" valueType="num">
                                      <p:cBhvr>
                                        <p:cTn id="43" dur="500" fill="hold"/>
                                        <p:tgtEl>
                                          <p:spTgt spid="19464"/>
                                        </p:tgtEl>
                                        <p:attrNameLst>
                                          <p:attrName>ppt_h</p:attrName>
                                        </p:attrNameLst>
                                      </p:cBhvr>
                                      <p:tavLst>
                                        <p:tav tm="0">
                                          <p:val>
                                            <p:fltVal val="0"/>
                                          </p:val>
                                        </p:tav>
                                        <p:tav tm="100000">
                                          <p:val>
                                            <p:strVal val="#ppt_h"/>
                                          </p:val>
                                        </p:tav>
                                      </p:tavLst>
                                    </p:anim>
                                    <p:animEffect transition="in" filter="fade">
                                      <p:cBhvr>
                                        <p:cTn id="44" dur="500"/>
                                        <p:tgtEl>
                                          <p:spTgt spid="19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Date Placeholder 1"/>
          <p:cNvSpPr txBox="1">
            <a:spLocks noGrp="1"/>
          </p:cNvSpPr>
          <p:nvPr>
            <p:ph type="dt" sz="half" idx="10"/>
          </p:nvPr>
        </p:nvSpPr>
        <p:spPr>
          <a:ln/>
        </p:spPr>
        <p:txBody>
          <a:bodyPr/>
          <a:lstStyle/>
          <a:p>
            <a:pPr marL="0" indent="0" eaLnBrk="1" hangingPunct="1">
              <a:spcBef>
                <a:spcPct val="0"/>
              </a:spcBef>
              <a:buNone/>
            </a:pPr>
            <a:fld id="{BB962C8B-B14F-4D97-AF65-F5344CB8AC3E}" type="datetime1">
              <a:rPr lang="en-US" altLang="vi-VN" sz="1400" dirty="0">
                <a:solidFill>
                  <a:srgbClr val="000000"/>
                </a:solidFill>
              </a:rPr>
              <a:t>5/13/2021</a:t>
            </a:fld>
            <a:endParaRPr lang="en-US" altLang="vi-VN" sz="1400" dirty="0">
              <a:solidFill>
                <a:srgbClr val="000000"/>
              </a:solidFill>
            </a:endParaRPr>
          </a:p>
        </p:txBody>
      </p:sp>
      <p:sp>
        <p:nvSpPr>
          <p:cNvPr id="27651" name="Slide Number Placeholder 3"/>
          <p:cNvSpPr txBox="1">
            <a:spLocks noGrp="1"/>
          </p:cNvSpPr>
          <p:nvPr>
            <p:ph type="sldNum" sz="quarter" idx="12"/>
          </p:nvPr>
        </p:nvSpPr>
        <p:spPr>
          <a:ln/>
        </p:spPr>
        <p:txBody>
          <a:bodyPr/>
          <a:lstStyle/>
          <a:p>
            <a:pPr marL="0" indent="0" algn="r" eaLnBrk="1" hangingPunct="1">
              <a:spcBef>
                <a:spcPct val="0"/>
              </a:spcBef>
              <a:buNone/>
            </a:pPr>
            <a:fld id="{9A0DB2DC-4C9A-4742-B13C-FB6460FD3503}" type="slidenum">
              <a:rPr lang="en-US" altLang="vi-VN" sz="1400" dirty="0">
                <a:solidFill>
                  <a:srgbClr val="000000"/>
                </a:solidFill>
              </a:rPr>
              <a:t>26</a:t>
            </a:fld>
            <a:endParaRPr lang="en-US" altLang="vi-VN" sz="1400" dirty="0">
              <a:solidFill>
                <a:srgbClr val="000000"/>
              </a:solidFill>
            </a:endParaRPr>
          </a:p>
        </p:txBody>
      </p:sp>
      <p:pic>
        <p:nvPicPr>
          <p:cNvPr id="40964" name="Picture 4" descr="WINDSURF"/>
          <p:cNvPicPr>
            <a:picLocks noChangeAspect="1"/>
          </p:cNvPicPr>
          <p:nvPr/>
        </p:nvPicPr>
        <p:blipFill>
          <a:blip r:embed="rId2"/>
          <a:stretch>
            <a:fillRect/>
          </a:stretch>
        </p:blipFill>
        <p:spPr>
          <a:xfrm>
            <a:off x="3276600" y="304800"/>
            <a:ext cx="2971800" cy="1981200"/>
          </a:xfrm>
          <a:prstGeom prst="rect">
            <a:avLst/>
          </a:prstGeom>
          <a:noFill/>
          <a:ln w="9525">
            <a:noFill/>
          </a:ln>
        </p:spPr>
      </p:pic>
      <p:pic>
        <p:nvPicPr>
          <p:cNvPr id="226310" name="Picture 6" descr="du-lich-bien-dao"/>
          <p:cNvPicPr>
            <a:picLocks noChangeAspect="1"/>
          </p:cNvPicPr>
          <p:nvPr/>
        </p:nvPicPr>
        <p:blipFill>
          <a:blip r:embed="rId3">
            <a:lum bright="6000"/>
          </a:blip>
          <a:stretch>
            <a:fillRect/>
          </a:stretch>
        </p:blipFill>
        <p:spPr>
          <a:xfrm>
            <a:off x="0" y="381000"/>
            <a:ext cx="3124200" cy="1905000"/>
          </a:xfrm>
          <a:prstGeom prst="rect">
            <a:avLst/>
          </a:prstGeom>
          <a:noFill/>
          <a:ln w="9525">
            <a:noFill/>
          </a:ln>
        </p:spPr>
      </p:pic>
      <p:pic>
        <p:nvPicPr>
          <p:cNvPr id="20488" name="Picture 8" descr="Resort Vinpearl - Nha Trang"/>
          <p:cNvPicPr>
            <a:picLocks noChangeAspect="1"/>
          </p:cNvPicPr>
          <p:nvPr/>
        </p:nvPicPr>
        <p:blipFill>
          <a:blip r:embed="rId4"/>
          <a:stretch>
            <a:fillRect/>
          </a:stretch>
        </p:blipFill>
        <p:spPr>
          <a:xfrm>
            <a:off x="0" y="2438400"/>
            <a:ext cx="3124200" cy="2127250"/>
          </a:xfrm>
          <a:prstGeom prst="rect">
            <a:avLst/>
          </a:prstGeom>
          <a:noFill/>
          <a:ln w="38100" cap="flat" cmpd="sng">
            <a:solidFill>
              <a:srgbClr val="0066FF"/>
            </a:solidFill>
            <a:prstDash val="solid"/>
            <a:miter/>
            <a:headEnd type="none" w="med" len="med"/>
            <a:tailEnd type="none" w="med" len="med"/>
          </a:ln>
        </p:spPr>
      </p:pic>
      <p:pic>
        <p:nvPicPr>
          <p:cNvPr id="20489" name="Picture 9" descr="cano01"/>
          <p:cNvPicPr>
            <a:picLocks noChangeAspect="1"/>
          </p:cNvPicPr>
          <p:nvPr/>
        </p:nvPicPr>
        <p:blipFill>
          <a:blip r:embed="rId5"/>
          <a:stretch>
            <a:fillRect/>
          </a:stretch>
        </p:blipFill>
        <p:spPr>
          <a:xfrm>
            <a:off x="6172200" y="2362200"/>
            <a:ext cx="2971800" cy="2189163"/>
          </a:xfrm>
          <a:prstGeom prst="rect">
            <a:avLst/>
          </a:prstGeom>
          <a:noFill/>
          <a:ln w="38100" cap="flat" cmpd="sng">
            <a:solidFill>
              <a:srgbClr val="0066FF"/>
            </a:solidFill>
            <a:prstDash val="solid"/>
            <a:miter/>
            <a:headEnd type="none" w="med" len="med"/>
            <a:tailEnd type="none" w="med" len="med"/>
          </a:ln>
        </p:spPr>
      </p:pic>
      <p:pic>
        <p:nvPicPr>
          <p:cNvPr id="230427" name="Picture 27" descr="IMG_3385"/>
          <p:cNvPicPr>
            <a:picLocks noChangeAspect="1"/>
          </p:cNvPicPr>
          <p:nvPr/>
        </p:nvPicPr>
        <p:blipFill>
          <a:blip r:embed="rId6"/>
          <a:stretch>
            <a:fillRect/>
          </a:stretch>
        </p:blipFill>
        <p:spPr>
          <a:xfrm>
            <a:off x="6400800" y="228600"/>
            <a:ext cx="2743200" cy="2149475"/>
          </a:xfrm>
          <a:prstGeom prst="rect">
            <a:avLst/>
          </a:prstGeom>
          <a:noFill/>
          <a:ln w="9525">
            <a:noFill/>
          </a:ln>
        </p:spPr>
      </p:pic>
      <p:pic>
        <p:nvPicPr>
          <p:cNvPr id="230434" name="Picture 34" descr="7233100348_838dc60bea_c"/>
          <p:cNvPicPr>
            <a:picLocks noChangeAspect="1"/>
          </p:cNvPicPr>
          <p:nvPr/>
        </p:nvPicPr>
        <p:blipFill>
          <a:blip r:embed="rId7">
            <a:lum bright="12000"/>
          </a:blip>
          <a:stretch>
            <a:fillRect/>
          </a:stretch>
        </p:blipFill>
        <p:spPr>
          <a:xfrm>
            <a:off x="3200400" y="4724400"/>
            <a:ext cx="3048000" cy="1981200"/>
          </a:xfrm>
          <a:prstGeom prst="rect">
            <a:avLst/>
          </a:prstGeom>
          <a:noFill/>
          <a:ln w="9525">
            <a:noFill/>
          </a:ln>
        </p:spPr>
      </p:pic>
      <p:pic>
        <p:nvPicPr>
          <p:cNvPr id="233517" name="Picture 45" descr="ca-n%C3%B4-m%C5%A9i-n%C3%A9"/>
          <p:cNvPicPr>
            <a:picLocks noChangeAspect="1"/>
          </p:cNvPicPr>
          <p:nvPr/>
        </p:nvPicPr>
        <p:blipFill>
          <a:blip r:embed="rId8"/>
          <a:stretch>
            <a:fillRect/>
          </a:stretch>
        </p:blipFill>
        <p:spPr>
          <a:xfrm>
            <a:off x="3276600" y="2438400"/>
            <a:ext cx="2819400" cy="2057400"/>
          </a:xfrm>
          <a:prstGeom prst="rect">
            <a:avLst/>
          </a:prstGeom>
          <a:noFill/>
          <a:ln w="9525">
            <a:noFill/>
          </a:ln>
        </p:spPr>
      </p:pic>
      <p:pic>
        <p:nvPicPr>
          <p:cNvPr id="233508" name="Picture 36" descr="cap-treo-ban-dem_81a00"/>
          <p:cNvPicPr>
            <a:picLocks noChangeAspect="1"/>
          </p:cNvPicPr>
          <p:nvPr/>
        </p:nvPicPr>
        <p:blipFill>
          <a:blip r:embed="rId9">
            <a:lum bright="6000"/>
          </a:blip>
          <a:stretch>
            <a:fillRect/>
          </a:stretch>
        </p:blipFill>
        <p:spPr>
          <a:xfrm>
            <a:off x="6248400" y="4752975"/>
            <a:ext cx="2895600" cy="2105025"/>
          </a:xfrm>
          <a:prstGeom prst="rect">
            <a:avLst/>
          </a:prstGeom>
          <a:noFill/>
          <a:ln w="9525">
            <a:noFill/>
          </a:ln>
        </p:spPr>
      </p:pic>
      <p:pic>
        <p:nvPicPr>
          <p:cNvPr id="20496" name="Picture 16" descr="Kết quả hình ảnh cho anh am thuc bien"/>
          <p:cNvPicPr>
            <a:picLocks noChangeAspect="1"/>
          </p:cNvPicPr>
          <p:nvPr/>
        </p:nvPicPr>
        <p:blipFill>
          <a:blip r:embed="rId10"/>
          <a:stretch>
            <a:fillRect/>
          </a:stretch>
        </p:blipFill>
        <p:spPr>
          <a:xfrm>
            <a:off x="0" y="4727575"/>
            <a:ext cx="3124200" cy="2130425"/>
          </a:xfrm>
          <a:prstGeom prst="rect">
            <a:avLst/>
          </a:prstGeom>
          <a:noFill/>
          <a:ln w="9525">
            <a:noFill/>
          </a:ln>
        </p:spPr>
      </p:pic>
    </p:spTree>
  </p:cSld>
  <p:clrMapOvr>
    <a:masterClrMapping/>
  </p:clrMapOvr>
  <p:transition advTm="2156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6310"/>
                                        </p:tgtEl>
                                        <p:attrNameLst>
                                          <p:attrName>style.visibility</p:attrName>
                                        </p:attrNameLst>
                                      </p:cBhvr>
                                      <p:to>
                                        <p:strVal val="visible"/>
                                      </p:to>
                                    </p:set>
                                    <p:anim calcmode="lin" valueType="num">
                                      <p:cBhvr>
                                        <p:cTn id="7" dur="500" fill="hold"/>
                                        <p:tgtEl>
                                          <p:spTgt spid="226310"/>
                                        </p:tgtEl>
                                        <p:attrNameLst>
                                          <p:attrName>ppt_w</p:attrName>
                                        </p:attrNameLst>
                                      </p:cBhvr>
                                      <p:tavLst>
                                        <p:tav tm="0">
                                          <p:val>
                                            <p:fltVal val="0"/>
                                          </p:val>
                                        </p:tav>
                                        <p:tav tm="100000">
                                          <p:val>
                                            <p:strVal val="#ppt_w"/>
                                          </p:val>
                                        </p:tav>
                                      </p:tavLst>
                                    </p:anim>
                                    <p:anim calcmode="lin" valueType="num">
                                      <p:cBhvr>
                                        <p:cTn id="8" dur="500" fill="hold"/>
                                        <p:tgtEl>
                                          <p:spTgt spid="226310"/>
                                        </p:tgtEl>
                                        <p:attrNameLst>
                                          <p:attrName>ppt_h</p:attrName>
                                        </p:attrNameLst>
                                      </p:cBhvr>
                                      <p:tavLst>
                                        <p:tav tm="0">
                                          <p:val>
                                            <p:fltVal val="0"/>
                                          </p:val>
                                        </p:tav>
                                        <p:tav tm="100000">
                                          <p:val>
                                            <p:strVal val="#ppt_h"/>
                                          </p:val>
                                        </p:tav>
                                      </p:tavLst>
                                    </p:anim>
                                    <p:animEffect transition="in" filter="fade">
                                      <p:cBhvr>
                                        <p:cTn id="9" dur="500"/>
                                        <p:tgtEl>
                                          <p:spTgt spid="2263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0488"/>
                                        </p:tgtEl>
                                        <p:attrNameLst>
                                          <p:attrName>style.visibility</p:attrName>
                                        </p:attrNameLst>
                                      </p:cBhvr>
                                      <p:to>
                                        <p:strVal val="visible"/>
                                      </p:to>
                                    </p:set>
                                    <p:anim calcmode="lin" valueType="num">
                                      <p:cBhvr>
                                        <p:cTn id="14" dur="500" fill="hold"/>
                                        <p:tgtEl>
                                          <p:spTgt spid="20488"/>
                                        </p:tgtEl>
                                        <p:attrNameLst>
                                          <p:attrName>ppt_w</p:attrName>
                                        </p:attrNameLst>
                                      </p:cBhvr>
                                      <p:tavLst>
                                        <p:tav tm="0">
                                          <p:val>
                                            <p:fltVal val="0"/>
                                          </p:val>
                                        </p:tav>
                                        <p:tav tm="100000">
                                          <p:val>
                                            <p:strVal val="#ppt_w"/>
                                          </p:val>
                                        </p:tav>
                                      </p:tavLst>
                                    </p:anim>
                                    <p:anim calcmode="lin" valueType="num">
                                      <p:cBhvr>
                                        <p:cTn id="15" dur="500" fill="hold"/>
                                        <p:tgtEl>
                                          <p:spTgt spid="20488"/>
                                        </p:tgtEl>
                                        <p:attrNameLst>
                                          <p:attrName>ppt_h</p:attrName>
                                        </p:attrNameLst>
                                      </p:cBhvr>
                                      <p:tavLst>
                                        <p:tav tm="0">
                                          <p:val>
                                            <p:fltVal val="0"/>
                                          </p:val>
                                        </p:tav>
                                        <p:tav tm="100000">
                                          <p:val>
                                            <p:strVal val="#ppt_h"/>
                                          </p:val>
                                        </p:tav>
                                      </p:tavLst>
                                    </p:anim>
                                    <p:animEffect transition="in" filter="fade">
                                      <p:cBhvr>
                                        <p:cTn id="16" dur="500"/>
                                        <p:tgtEl>
                                          <p:spTgt spid="2048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0496"/>
                                        </p:tgtEl>
                                        <p:attrNameLst>
                                          <p:attrName>style.visibility</p:attrName>
                                        </p:attrNameLst>
                                      </p:cBhvr>
                                      <p:to>
                                        <p:strVal val="visible"/>
                                      </p:to>
                                    </p:set>
                                    <p:anim calcmode="lin" valueType="num">
                                      <p:cBhvr>
                                        <p:cTn id="21" dur="500" fill="hold"/>
                                        <p:tgtEl>
                                          <p:spTgt spid="20496"/>
                                        </p:tgtEl>
                                        <p:attrNameLst>
                                          <p:attrName>ppt_w</p:attrName>
                                        </p:attrNameLst>
                                      </p:cBhvr>
                                      <p:tavLst>
                                        <p:tav tm="0">
                                          <p:val>
                                            <p:fltVal val="0"/>
                                          </p:val>
                                        </p:tav>
                                        <p:tav tm="100000">
                                          <p:val>
                                            <p:strVal val="#ppt_w"/>
                                          </p:val>
                                        </p:tav>
                                      </p:tavLst>
                                    </p:anim>
                                    <p:anim calcmode="lin" valueType="num">
                                      <p:cBhvr>
                                        <p:cTn id="22" dur="500" fill="hold"/>
                                        <p:tgtEl>
                                          <p:spTgt spid="20496"/>
                                        </p:tgtEl>
                                        <p:attrNameLst>
                                          <p:attrName>ppt_h</p:attrName>
                                        </p:attrNameLst>
                                      </p:cBhvr>
                                      <p:tavLst>
                                        <p:tav tm="0">
                                          <p:val>
                                            <p:fltVal val="0"/>
                                          </p:val>
                                        </p:tav>
                                        <p:tav tm="100000">
                                          <p:val>
                                            <p:strVal val="#ppt_h"/>
                                          </p:val>
                                        </p:tav>
                                      </p:tavLst>
                                    </p:anim>
                                    <p:animEffect transition="in" filter="fade">
                                      <p:cBhvr>
                                        <p:cTn id="23" dur="500"/>
                                        <p:tgtEl>
                                          <p:spTgt spid="2049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0964"/>
                                        </p:tgtEl>
                                        <p:attrNameLst>
                                          <p:attrName>style.visibility</p:attrName>
                                        </p:attrNameLst>
                                      </p:cBhvr>
                                      <p:to>
                                        <p:strVal val="visible"/>
                                      </p:to>
                                    </p:set>
                                    <p:anim calcmode="lin" valueType="num">
                                      <p:cBhvr>
                                        <p:cTn id="28" dur="500" fill="hold"/>
                                        <p:tgtEl>
                                          <p:spTgt spid="40964"/>
                                        </p:tgtEl>
                                        <p:attrNameLst>
                                          <p:attrName>ppt_w</p:attrName>
                                        </p:attrNameLst>
                                      </p:cBhvr>
                                      <p:tavLst>
                                        <p:tav tm="0">
                                          <p:val>
                                            <p:fltVal val="0"/>
                                          </p:val>
                                        </p:tav>
                                        <p:tav tm="100000">
                                          <p:val>
                                            <p:strVal val="#ppt_w"/>
                                          </p:val>
                                        </p:tav>
                                      </p:tavLst>
                                    </p:anim>
                                    <p:anim calcmode="lin" valueType="num">
                                      <p:cBhvr>
                                        <p:cTn id="29" dur="500" fill="hold"/>
                                        <p:tgtEl>
                                          <p:spTgt spid="40964"/>
                                        </p:tgtEl>
                                        <p:attrNameLst>
                                          <p:attrName>ppt_h</p:attrName>
                                        </p:attrNameLst>
                                      </p:cBhvr>
                                      <p:tavLst>
                                        <p:tav tm="0">
                                          <p:val>
                                            <p:fltVal val="0"/>
                                          </p:val>
                                        </p:tav>
                                        <p:tav tm="100000">
                                          <p:val>
                                            <p:strVal val="#ppt_h"/>
                                          </p:val>
                                        </p:tav>
                                      </p:tavLst>
                                    </p:anim>
                                    <p:animEffect transition="in" filter="fade">
                                      <p:cBhvr>
                                        <p:cTn id="30" dur="500"/>
                                        <p:tgtEl>
                                          <p:spTgt spid="4096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33517"/>
                                        </p:tgtEl>
                                        <p:attrNameLst>
                                          <p:attrName>style.visibility</p:attrName>
                                        </p:attrNameLst>
                                      </p:cBhvr>
                                      <p:to>
                                        <p:strVal val="visible"/>
                                      </p:to>
                                    </p:set>
                                    <p:anim calcmode="lin" valueType="num">
                                      <p:cBhvr>
                                        <p:cTn id="35" dur="500" fill="hold"/>
                                        <p:tgtEl>
                                          <p:spTgt spid="233517"/>
                                        </p:tgtEl>
                                        <p:attrNameLst>
                                          <p:attrName>ppt_w</p:attrName>
                                        </p:attrNameLst>
                                      </p:cBhvr>
                                      <p:tavLst>
                                        <p:tav tm="0">
                                          <p:val>
                                            <p:fltVal val="0"/>
                                          </p:val>
                                        </p:tav>
                                        <p:tav tm="100000">
                                          <p:val>
                                            <p:strVal val="#ppt_w"/>
                                          </p:val>
                                        </p:tav>
                                      </p:tavLst>
                                    </p:anim>
                                    <p:anim calcmode="lin" valueType="num">
                                      <p:cBhvr>
                                        <p:cTn id="36" dur="500" fill="hold"/>
                                        <p:tgtEl>
                                          <p:spTgt spid="233517"/>
                                        </p:tgtEl>
                                        <p:attrNameLst>
                                          <p:attrName>ppt_h</p:attrName>
                                        </p:attrNameLst>
                                      </p:cBhvr>
                                      <p:tavLst>
                                        <p:tav tm="0">
                                          <p:val>
                                            <p:fltVal val="0"/>
                                          </p:val>
                                        </p:tav>
                                        <p:tav tm="100000">
                                          <p:val>
                                            <p:strVal val="#ppt_h"/>
                                          </p:val>
                                        </p:tav>
                                      </p:tavLst>
                                    </p:anim>
                                    <p:animEffect transition="in" filter="fade">
                                      <p:cBhvr>
                                        <p:cTn id="37" dur="500"/>
                                        <p:tgtEl>
                                          <p:spTgt spid="23351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30427"/>
                                        </p:tgtEl>
                                        <p:attrNameLst>
                                          <p:attrName>style.visibility</p:attrName>
                                        </p:attrNameLst>
                                      </p:cBhvr>
                                      <p:to>
                                        <p:strVal val="visible"/>
                                      </p:to>
                                    </p:set>
                                    <p:anim calcmode="lin" valueType="num">
                                      <p:cBhvr>
                                        <p:cTn id="42" dur="500" fill="hold"/>
                                        <p:tgtEl>
                                          <p:spTgt spid="230427"/>
                                        </p:tgtEl>
                                        <p:attrNameLst>
                                          <p:attrName>ppt_w</p:attrName>
                                        </p:attrNameLst>
                                      </p:cBhvr>
                                      <p:tavLst>
                                        <p:tav tm="0">
                                          <p:val>
                                            <p:fltVal val="0"/>
                                          </p:val>
                                        </p:tav>
                                        <p:tav tm="100000">
                                          <p:val>
                                            <p:strVal val="#ppt_w"/>
                                          </p:val>
                                        </p:tav>
                                      </p:tavLst>
                                    </p:anim>
                                    <p:anim calcmode="lin" valueType="num">
                                      <p:cBhvr>
                                        <p:cTn id="43" dur="500" fill="hold"/>
                                        <p:tgtEl>
                                          <p:spTgt spid="230427"/>
                                        </p:tgtEl>
                                        <p:attrNameLst>
                                          <p:attrName>ppt_h</p:attrName>
                                        </p:attrNameLst>
                                      </p:cBhvr>
                                      <p:tavLst>
                                        <p:tav tm="0">
                                          <p:val>
                                            <p:fltVal val="0"/>
                                          </p:val>
                                        </p:tav>
                                        <p:tav tm="100000">
                                          <p:val>
                                            <p:strVal val="#ppt_h"/>
                                          </p:val>
                                        </p:tav>
                                      </p:tavLst>
                                    </p:anim>
                                    <p:animEffect transition="in" filter="fade">
                                      <p:cBhvr>
                                        <p:cTn id="44" dur="500"/>
                                        <p:tgtEl>
                                          <p:spTgt spid="230427"/>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20489"/>
                                        </p:tgtEl>
                                        <p:attrNameLst>
                                          <p:attrName>style.visibility</p:attrName>
                                        </p:attrNameLst>
                                      </p:cBhvr>
                                      <p:to>
                                        <p:strVal val="visible"/>
                                      </p:to>
                                    </p:set>
                                    <p:anim calcmode="lin" valueType="num">
                                      <p:cBhvr>
                                        <p:cTn id="49" dur="500" fill="hold"/>
                                        <p:tgtEl>
                                          <p:spTgt spid="20489"/>
                                        </p:tgtEl>
                                        <p:attrNameLst>
                                          <p:attrName>ppt_w</p:attrName>
                                        </p:attrNameLst>
                                      </p:cBhvr>
                                      <p:tavLst>
                                        <p:tav tm="0">
                                          <p:val>
                                            <p:fltVal val="0"/>
                                          </p:val>
                                        </p:tav>
                                        <p:tav tm="100000">
                                          <p:val>
                                            <p:strVal val="#ppt_w"/>
                                          </p:val>
                                        </p:tav>
                                      </p:tavLst>
                                    </p:anim>
                                    <p:anim calcmode="lin" valueType="num">
                                      <p:cBhvr>
                                        <p:cTn id="50" dur="500" fill="hold"/>
                                        <p:tgtEl>
                                          <p:spTgt spid="20489"/>
                                        </p:tgtEl>
                                        <p:attrNameLst>
                                          <p:attrName>ppt_h</p:attrName>
                                        </p:attrNameLst>
                                      </p:cBhvr>
                                      <p:tavLst>
                                        <p:tav tm="0">
                                          <p:val>
                                            <p:fltVal val="0"/>
                                          </p:val>
                                        </p:tav>
                                        <p:tav tm="100000">
                                          <p:val>
                                            <p:strVal val="#ppt_h"/>
                                          </p:val>
                                        </p:tav>
                                      </p:tavLst>
                                    </p:anim>
                                    <p:animEffect transition="in" filter="fade">
                                      <p:cBhvr>
                                        <p:cTn id="51" dur="500"/>
                                        <p:tgtEl>
                                          <p:spTgt spid="20489"/>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230434"/>
                                        </p:tgtEl>
                                        <p:attrNameLst>
                                          <p:attrName>style.visibility</p:attrName>
                                        </p:attrNameLst>
                                      </p:cBhvr>
                                      <p:to>
                                        <p:strVal val="visible"/>
                                      </p:to>
                                    </p:set>
                                    <p:anim calcmode="lin" valueType="num">
                                      <p:cBhvr>
                                        <p:cTn id="56" dur="500" fill="hold"/>
                                        <p:tgtEl>
                                          <p:spTgt spid="230434"/>
                                        </p:tgtEl>
                                        <p:attrNameLst>
                                          <p:attrName>ppt_w</p:attrName>
                                        </p:attrNameLst>
                                      </p:cBhvr>
                                      <p:tavLst>
                                        <p:tav tm="0">
                                          <p:val>
                                            <p:fltVal val="0"/>
                                          </p:val>
                                        </p:tav>
                                        <p:tav tm="100000">
                                          <p:val>
                                            <p:strVal val="#ppt_w"/>
                                          </p:val>
                                        </p:tav>
                                      </p:tavLst>
                                    </p:anim>
                                    <p:anim calcmode="lin" valueType="num">
                                      <p:cBhvr>
                                        <p:cTn id="57" dur="500" fill="hold"/>
                                        <p:tgtEl>
                                          <p:spTgt spid="230434"/>
                                        </p:tgtEl>
                                        <p:attrNameLst>
                                          <p:attrName>ppt_h</p:attrName>
                                        </p:attrNameLst>
                                      </p:cBhvr>
                                      <p:tavLst>
                                        <p:tav tm="0">
                                          <p:val>
                                            <p:fltVal val="0"/>
                                          </p:val>
                                        </p:tav>
                                        <p:tav tm="100000">
                                          <p:val>
                                            <p:strVal val="#ppt_h"/>
                                          </p:val>
                                        </p:tav>
                                      </p:tavLst>
                                    </p:anim>
                                    <p:animEffect transition="in" filter="fade">
                                      <p:cBhvr>
                                        <p:cTn id="58" dur="500"/>
                                        <p:tgtEl>
                                          <p:spTgt spid="230434"/>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233508"/>
                                        </p:tgtEl>
                                        <p:attrNameLst>
                                          <p:attrName>style.visibility</p:attrName>
                                        </p:attrNameLst>
                                      </p:cBhvr>
                                      <p:to>
                                        <p:strVal val="visible"/>
                                      </p:to>
                                    </p:set>
                                    <p:anim calcmode="lin" valueType="num">
                                      <p:cBhvr>
                                        <p:cTn id="63" dur="500" fill="hold"/>
                                        <p:tgtEl>
                                          <p:spTgt spid="233508"/>
                                        </p:tgtEl>
                                        <p:attrNameLst>
                                          <p:attrName>ppt_w</p:attrName>
                                        </p:attrNameLst>
                                      </p:cBhvr>
                                      <p:tavLst>
                                        <p:tav tm="0">
                                          <p:val>
                                            <p:fltVal val="0"/>
                                          </p:val>
                                        </p:tav>
                                        <p:tav tm="100000">
                                          <p:val>
                                            <p:strVal val="#ppt_w"/>
                                          </p:val>
                                        </p:tav>
                                      </p:tavLst>
                                    </p:anim>
                                    <p:anim calcmode="lin" valueType="num">
                                      <p:cBhvr>
                                        <p:cTn id="64" dur="500" fill="hold"/>
                                        <p:tgtEl>
                                          <p:spTgt spid="233508"/>
                                        </p:tgtEl>
                                        <p:attrNameLst>
                                          <p:attrName>ppt_h</p:attrName>
                                        </p:attrNameLst>
                                      </p:cBhvr>
                                      <p:tavLst>
                                        <p:tav tm="0">
                                          <p:val>
                                            <p:fltVal val="0"/>
                                          </p:val>
                                        </p:tav>
                                        <p:tav tm="100000">
                                          <p:val>
                                            <p:strVal val="#ppt_h"/>
                                          </p:val>
                                        </p:tav>
                                      </p:tavLst>
                                    </p:anim>
                                    <p:animEffect transition="in" filter="fade">
                                      <p:cBhvr>
                                        <p:cTn id="65" dur="500"/>
                                        <p:tgtEl>
                                          <p:spTgt spid="233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ncode_imageresizer_container_11" descr="Click the image to open in full size."/>
          <p:cNvPicPr>
            <a:picLocks noChangeAspect="1"/>
          </p:cNvPicPr>
          <p:nvPr/>
        </p:nvPicPr>
        <p:blipFill>
          <a:blip r:embed="rId2"/>
          <a:stretch>
            <a:fillRect/>
          </a:stretch>
        </p:blipFill>
        <p:spPr>
          <a:xfrm>
            <a:off x="0" y="1295400"/>
            <a:ext cx="4419600" cy="5562600"/>
          </a:xfrm>
          <a:prstGeom prst="rect">
            <a:avLst/>
          </a:prstGeom>
          <a:noFill/>
          <a:ln w="9525">
            <a:noFill/>
          </a:ln>
        </p:spPr>
      </p:pic>
      <p:sp>
        <p:nvSpPr>
          <p:cNvPr id="33797" name="Text Box 5"/>
          <p:cNvSpPr txBox="1"/>
          <p:nvPr/>
        </p:nvSpPr>
        <p:spPr>
          <a:xfrm>
            <a:off x="609600" y="6172200"/>
            <a:ext cx="1981200" cy="400050"/>
          </a:xfrm>
          <a:prstGeom prst="rect">
            <a:avLst/>
          </a:prstGeom>
          <a:solidFill>
            <a:srgbClr val="FFFF66"/>
          </a:solid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50000"/>
              </a:spcBef>
              <a:buNone/>
            </a:pPr>
            <a:r>
              <a:rPr lang="en-US" altLang="en-US" sz="2000" b="1" dirty="0">
                <a:solidFill>
                  <a:srgbClr val="FF0000"/>
                </a:solidFill>
                <a:cs typeface="Arial" panose="020B0604020202020204" pitchFamily="34" charset="0"/>
              </a:rPr>
              <a:t>Biển Đà Nẵng </a:t>
            </a:r>
            <a:endParaRPr lang="en-US" altLang="en-US" sz="2000" b="1" dirty="0">
              <a:solidFill>
                <a:srgbClr val="FF0000"/>
              </a:solidFill>
              <a:ea typeface="Arial" panose="020B0604020202020204" pitchFamily="34" charset="0"/>
            </a:endParaRPr>
          </a:p>
        </p:txBody>
      </p:sp>
      <p:pic>
        <p:nvPicPr>
          <p:cNvPr id="14340" name="Picture 3"/>
          <p:cNvPicPr>
            <a:picLocks noChangeAspect="1"/>
          </p:cNvPicPr>
          <p:nvPr/>
        </p:nvPicPr>
        <p:blipFill>
          <a:blip r:embed="rId3"/>
          <a:stretch>
            <a:fillRect/>
          </a:stretch>
        </p:blipFill>
        <p:spPr>
          <a:xfrm>
            <a:off x="4495800" y="1447800"/>
            <a:ext cx="4565650" cy="5257800"/>
          </a:xfrm>
          <a:prstGeom prst="rect">
            <a:avLst/>
          </a:prstGeom>
          <a:noFill/>
          <a:ln w="9525">
            <a:noFill/>
          </a:ln>
        </p:spPr>
      </p:pic>
      <p:sp>
        <p:nvSpPr>
          <p:cNvPr id="14345" name="Rectangle 10"/>
          <p:cNvSpPr/>
          <p:nvPr/>
        </p:nvSpPr>
        <p:spPr>
          <a:xfrm>
            <a:off x="6553200" y="6151418"/>
            <a:ext cx="1858963" cy="366713"/>
          </a:xfrm>
          <a:prstGeom prst="rect">
            <a:avLst/>
          </a:prstGeom>
          <a:solidFill>
            <a:srgbClr val="FFFF66"/>
          </a:solid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1800" b="1" i="1" dirty="0">
                <a:solidFill>
                  <a:srgbClr val="FF0000"/>
                </a:solidFill>
                <a:cs typeface="Arial" panose="020B0604020202020204" pitchFamily="34" charset="0"/>
              </a:rPr>
              <a:t>Mũi Né</a:t>
            </a:r>
            <a:endParaRPr lang="en-US" altLang="en-US" sz="1800" b="1" dirty="0">
              <a:solidFill>
                <a:srgbClr val="FF0000"/>
              </a:solidFill>
              <a:ea typeface="Arial" panose="020B0604020202020204" pitchFamily="34" charset="0"/>
            </a:endParaRPr>
          </a:p>
        </p:txBody>
      </p:sp>
      <p:sp>
        <p:nvSpPr>
          <p:cNvPr id="33800" name="Text Box 8"/>
          <p:cNvSpPr txBox="1"/>
          <p:nvPr/>
        </p:nvSpPr>
        <p:spPr>
          <a:xfrm>
            <a:off x="1295400" y="465138"/>
            <a:ext cx="7239000" cy="830262"/>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50000"/>
              </a:spcBef>
              <a:buNone/>
            </a:pPr>
            <a:r>
              <a:rPr lang="en-US" altLang="en-US" sz="2400" b="1" dirty="0">
                <a:latin typeface="Times New Roman" panose="02020603050405020304" pitchFamily="18" charset="0"/>
                <a:cs typeface="Times New Roman" panose="02020603050405020304" pitchFamily="18" charset="0"/>
              </a:rPr>
              <a:t>Bờ biển :nhiều bãi biển đẹp nhiều vũng vịnh sâu rất thuận lợi cho du lịch v</a:t>
            </a:r>
            <a:r>
              <a:rPr lang="en-US" altLang="en-US" sz="2400" b="1" dirty="0">
                <a:latin typeface="Times New Roman" panose="02020603050405020304" pitchFamily="18" charset="0"/>
                <a:ea typeface="Times New Roman" panose="02020603050405020304" pitchFamily="18" charset="0"/>
              </a:rPr>
              <a:t>à</a:t>
            </a:r>
            <a:r>
              <a:rPr lang="en-US" altLang="en-US" sz="2400" b="1" dirty="0">
                <a:latin typeface="Times New Roman" panose="02020603050405020304" pitchFamily="18" charset="0"/>
                <a:cs typeface="Times New Roman" panose="02020603050405020304" pitchFamily="18" charset="0"/>
              </a:rPr>
              <a:t> xây dựng hải cảng </a:t>
            </a:r>
            <a:endParaRPr lang="en-US" altLang="en-US" sz="2400" b="1" dirty="0">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3797"/>
                                        </p:tgtEl>
                                        <p:attrNameLst>
                                          <p:attrName>style.visibility</p:attrName>
                                        </p:attrNameLst>
                                      </p:cBhvr>
                                      <p:to>
                                        <p:strVal val="visible"/>
                                      </p:to>
                                    </p:set>
                                    <p:animEffect transition="in" filter="strips(downLeft)">
                                      <p:cBhvr>
                                        <p:cTn id="7" dur="500"/>
                                        <p:tgtEl>
                                          <p:spTgt spid="33797"/>
                                        </p:tgtEl>
                                      </p:cBhvr>
                                    </p:animEffect>
                                  </p:childTnLst>
                                </p:cTn>
                              </p:par>
                              <p:par>
                                <p:cTn id="8" presetID="18" presetClass="entr" presetSubtype="12"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trips(down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grpId="0" nodeType="clickEffect">
                                  <p:stCondLst>
                                    <p:cond delay="0"/>
                                  </p:stCondLst>
                                  <p:childTnLst>
                                    <p:set>
                                      <p:cBhvr>
                                        <p:cTn id="14" dur="1" fill="hold">
                                          <p:stCondLst>
                                            <p:cond delay="0"/>
                                          </p:stCondLst>
                                        </p:cTn>
                                        <p:tgtEl>
                                          <p:spTgt spid="14345"/>
                                        </p:tgtEl>
                                        <p:attrNameLst>
                                          <p:attrName>style.visibility</p:attrName>
                                        </p:attrNameLst>
                                      </p:cBhvr>
                                      <p:to>
                                        <p:strVal val="visible"/>
                                      </p:to>
                                    </p:set>
                                    <p:animEffect transition="in" filter="wedge">
                                      <p:cBhvr>
                                        <p:cTn id="15" dur="2000"/>
                                        <p:tgtEl>
                                          <p:spTgt spid="14345"/>
                                        </p:tgtEl>
                                      </p:cBhvr>
                                    </p:animEffect>
                                  </p:childTnLst>
                                </p:cTn>
                              </p:par>
                              <p:par>
                                <p:cTn id="16" presetID="20" presetClass="entr" presetSubtype="0" fill="hold" nodeType="withEffect">
                                  <p:stCondLst>
                                    <p:cond delay="0"/>
                                  </p:stCondLst>
                                  <p:childTnLst>
                                    <p:set>
                                      <p:cBhvr>
                                        <p:cTn id="17" dur="1" fill="hold">
                                          <p:stCondLst>
                                            <p:cond delay="0"/>
                                          </p:stCondLst>
                                        </p:cTn>
                                        <p:tgtEl>
                                          <p:spTgt spid="14340"/>
                                        </p:tgtEl>
                                        <p:attrNameLst>
                                          <p:attrName>style.visibility</p:attrName>
                                        </p:attrNameLst>
                                      </p:cBhvr>
                                      <p:to>
                                        <p:strVal val="visible"/>
                                      </p:to>
                                    </p:set>
                                    <p:animEffect transition="in" filter="wedge">
                                      <p:cBhvr>
                                        <p:cTn id="18" dur="2000"/>
                                        <p:tgtEl>
                                          <p:spTgt spid="14340"/>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33800"/>
                                        </p:tgtEl>
                                        <p:attrNameLst>
                                          <p:attrName>style.visibility</p:attrName>
                                        </p:attrNameLst>
                                      </p:cBhvr>
                                      <p:to>
                                        <p:strVal val="visible"/>
                                      </p:to>
                                    </p:set>
                                    <p:animEffect transition="in" filter="diamond(in)">
                                      <p:cBhvr>
                                        <p:cTn id="23" dur="2000"/>
                                        <p:tgtEl>
                                          <p:spTgt spid="338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7" grpId="0" animBg="1"/>
      <p:bldP spid="14345" grpId="0" animBg="1"/>
      <p:bldP spid="3380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phuquoc1"/>
          <p:cNvPicPr>
            <a:picLocks noChangeAspect="1"/>
          </p:cNvPicPr>
          <p:nvPr/>
        </p:nvPicPr>
        <p:blipFill>
          <a:blip r:embed="rId2"/>
          <a:stretch>
            <a:fillRect/>
          </a:stretch>
        </p:blipFill>
        <p:spPr>
          <a:xfrm>
            <a:off x="0" y="1371600"/>
            <a:ext cx="4495800" cy="5486400"/>
          </a:xfrm>
          <a:prstGeom prst="rect">
            <a:avLst/>
          </a:prstGeom>
          <a:noFill/>
          <a:ln w="9525">
            <a:noFill/>
          </a:ln>
        </p:spPr>
      </p:pic>
      <p:sp>
        <p:nvSpPr>
          <p:cNvPr id="33796" name="Text Box 4"/>
          <p:cNvSpPr txBox="1"/>
          <p:nvPr/>
        </p:nvSpPr>
        <p:spPr>
          <a:xfrm>
            <a:off x="2590800" y="6461125"/>
            <a:ext cx="1752600" cy="396875"/>
          </a:xfrm>
          <a:prstGeom prst="rect">
            <a:avLst/>
          </a:prstGeom>
          <a:solidFill>
            <a:srgbClr val="FFFF66"/>
          </a:solid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50000"/>
              </a:spcBef>
              <a:buNone/>
            </a:pPr>
            <a:r>
              <a:rPr lang="en-US" altLang="en-US" sz="2000" b="1" dirty="0">
                <a:solidFill>
                  <a:srgbClr val="C00000"/>
                </a:solidFill>
                <a:cs typeface="Arial" panose="020B0604020202020204" pitchFamily="34" charset="0"/>
              </a:rPr>
              <a:t>Cam Ranh</a:t>
            </a:r>
            <a:endParaRPr lang="en-US" altLang="en-US" sz="2000" b="1" dirty="0">
              <a:solidFill>
                <a:srgbClr val="C00000"/>
              </a:solidFill>
              <a:ea typeface="Arial" panose="020B0604020202020204" pitchFamily="34" charset="0"/>
            </a:endParaRPr>
          </a:p>
        </p:txBody>
      </p:sp>
      <p:sp>
        <p:nvSpPr>
          <p:cNvPr id="33800" name="Text Box 8"/>
          <p:cNvSpPr txBox="1"/>
          <p:nvPr/>
        </p:nvSpPr>
        <p:spPr>
          <a:xfrm>
            <a:off x="1066800" y="541338"/>
            <a:ext cx="7467600" cy="830262"/>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50000"/>
              </a:spcBef>
              <a:buNone/>
            </a:pPr>
            <a:r>
              <a:rPr lang="en-US" altLang="en-US" sz="2400" b="1" dirty="0">
                <a:latin typeface="Times New Roman" panose="02020603050405020304" pitchFamily="18" charset="0"/>
                <a:cs typeface="Times New Roman" panose="02020603050405020304" pitchFamily="18" charset="0"/>
              </a:rPr>
              <a:t>Bờ biển : nhiều bãi biển đẹp nhiều vũng vịnh sâu rất thuận lợi cho du lịch v</a:t>
            </a:r>
            <a:r>
              <a:rPr lang="en-US" altLang="en-US" sz="2400" b="1" dirty="0">
                <a:latin typeface="Times New Roman" panose="02020603050405020304" pitchFamily="18" charset="0"/>
                <a:ea typeface="Times New Roman" panose="02020603050405020304" pitchFamily="18" charset="0"/>
              </a:rPr>
              <a:t>à</a:t>
            </a:r>
            <a:r>
              <a:rPr lang="en-US" altLang="en-US" sz="2400" b="1" dirty="0">
                <a:latin typeface="Times New Roman" panose="02020603050405020304" pitchFamily="18" charset="0"/>
                <a:cs typeface="Times New Roman" panose="02020603050405020304" pitchFamily="18" charset="0"/>
              </a:rPr>
              <a:t> xây dựng hải cảng </a:t>
            </a:r>
            <a:endParaRPr lang="en-US" altLang="en-US" sz="2400" b="1" dirty="0">
              <a:latin typeface="Times New Roman" panose="02020603050405020304" pitchFamily="18" charset="0"/>
              <a:ea typeface="Times New Roman" panose="02020603050405020304" pitchFamily="18" charset="0"/>
            </a:endParaRPr>
          </a:p>
        </p:txBody>
      </p:sp>
      <p:pic>
        <p:nvPicPr>
          <p:cNvPr id="14338" name="Picture 2"/>
          <p:cNvPicPr>
            <a:picLocks noChangeAspect="1"/>
          </p:cNvPicPr>
          <p:nvPr/>
        </p:nvPicPr>
        <p:blipFill>
          <a:blip r:embed="rId3"/>
          <a:stretch>
            <a:fillRect/>
          </a:stretch>
        </p:blipFill>
        <p:spPr>
          <a:xfrm>
            <a:off x="4572000" y="1371600"/>
            <a:ext cx="4572000" cy="5486400"/>
          </a:xfrm>
          <a:prstGeom prst="rect">
            <a:avLst/>
          </a:prstGeom>
          <a:noFill/>
          <a:ln w="9525">
            <a:noFill/>
          </a:ln>
        </p:spPr>
      </p:pic>
      <p:sp>
        <p:nvSpPr>
          <p:cNvPr id="33802" name="Text Box 10"/>
          <p:cNvSpPr txBox="1"/>
          <p:nvPr/>
        </p:nvSpPr>
        <p:spPr>
          <a:xfrm>
            <a:off x="4648200" y="6461125"/>
            <a:ext cx="1676400" cy="396875"/>
          </a:xfrm>
          <a:prstGeom prst="rect">
            <a:avLst/>
          </a:prstGeom>
          <a:solidFill>
            <a:srgbClr val="FFFF66"/>
          </a:solid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50000"/>
              </a:spcBef>
              <a:buNone/>
            </a:pPr>
            <a:r>
              <a:rPr lang="en-US" altLang="en-US" sz="2000" b="1" dirty="0">
                <a:solidFill>
                  <a:srgbClr val="FF0000"/>
                </a:solidFill>
                <a:cs typeface="Arial" panose="020B0604020202020204" pitchFamily="34" charset="0"/>
              </a:rPr>
              <a:t>Nha Trang</a:t>
            </a:r>
            <a:endParaRPr lang="en-US" altLang="en-US" sz="2000" b="1" dirty="0">
              <a:solidFill>
                <a:srgbClr val="FF0000"/>
              </a:solidFill>
              <a:ea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wedge">
                                      <p:cBhvr>
                                        <p:cTn id="7" dur="2000"/>
                                        <p:tgtEl>
                                          <p:spTgt spid="14338"/>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33802"/>
                                        </p:tgtEl>
                                        <p:attrNameLst>
                                          <p:attrName>style.visibility</p:attrName>
                                        </p:attrNameLst>
                                      </p:cBhvr>
                                      <p:to>
                                        <p:strVal val="visible"/>
                                      </p:to>
                                    </p:set>
                                    <p:animEffect transition="in" filter="wedge">
                                      <p:cBhvr>
                                        <p:cTn id="10" dur="2000"/>
                                        <p:tgtEl>
                                          <p:spTgt spid="33802"/>
                                        </p:tgtEl>
                                      </p:cBhvr>
                                    </p:animEffect>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edge">
                                      <p:cBhvr>
                                        <p:cTn id="15" dur="2000"/>
                                        <p:tgtEl>
                                          <p:spTgt spid="9"/>
                                        </p:tgtEl>
                                      </p:cBhvr>
                                    </p:animEffect>
                                  </p:childTnLst>
                                </p:cTn>
                              </p:par>
                              <p:par>
                                <p:cTn id="16" presetID="20" presetClass="entr" presetSubtype="0" fill="hold" grpId="0" nodeType="withEffect">
                                  <p:stCondLst>
                                    <p:cond delay="0"/>
                                  </p:stCondLst>
                                  <p:childTnLst>
                                    <p:set>
                                      <p:cBhvr>
                                        <p:cTn id="17" dur="1" fill="hold">
                                          <p:stCondLst>
                                            <p:cond delay="0"/>
                                          </p:stCondLst>
                                        </p:cTn>
                                        <p:tgtEl>
                                          <p:spTgt spid="33796"/>
                                        </p:tgtEl>
                                        <p:attrNameLst>
                                          <p:attrName>style.visibility</p:attrName>
                                        </p:attrNameLst>
                                      </p:cBhvr>
                                      <p:to>
                                        <p:strVal val="visible"/>
                                      </p:to>
                                    </p:set>
                                    <p:animEffect transition="in" filter="wedge">
                                      <p:cBhvr>
                                        <p:cTn id="18" dur="2000"/>
                                        <p:tgtEl>
                                          <p:spTgt spid="33796"/>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33800"/>
                                        </p:tgtEl>
                                        <p:attrNameLst>
                                          <p:attrName>style.visibility</p:attrName>
                                        </p:attrNameLst>
                                      </p:cBhvr>
                                      <p:to>
                                        <p:strVal val="visible"/>
                                      </p:to>
                                    </p:set>
                                    <p:animEffect transition="in" filter="diamond(in)">
                                      <p:cBhvr>
                                        <p:cTn id="23" dur="2000"/>
                                        <p:tgtEl>
                                          <p:spTgt spid="338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animBg="1"/>
      <p:bldP spid="33800" grpId="0"/>
      <p:bldP spid="3380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http://dulichviet.me/wp-content/uploads/2015/10/h%E1%BA%A1-long-qu%E1%BA%A3ng-ninh1.jpg"/>
          <p:cNvPicPr>
            <a:picLocks noChangeAspect="1"/>
          </p:cNvPicPr>
          <p:nvPr/>
        </p:nvPicPr>
        <p:blipFill>
          <a:blip r:embed="rId2"/>
          <a:stretch>
            <a:fillRect/>
          </a:stretch>
        </p:blipFill>
        <p:spPr>
          <a:xfrm>
            <a:off x="0" y="0"/>
            <a:ext cx="9144000" cy="6858000"/>
          </a:xfrm>
          <a:prstGeom prst="rect">
            <a:avLst/>
          </a:prstGeom>
          <a:noFill/>
          <a:ln w="9525">
            <a:noFill/>
          </a:ln>
        </p:spPr>
      </p:pic>
      <p:sp>
        <p:nvSpPr>
          <p:cNvPr id="2" name="TextBox 1"/>
          <p:cNvSpPr txBox="1"/>
          <p:nvPr/>
        </p:nvSpPr>
        <p:spPr>
          <a:xfrm>
            <a:off x="1981200" y="3048000"/>
            <a:ext cx="6248400" cy="40005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en-US" altLang="en-US" sz="2000" dirty="0">
                <a:solidFill>
                  <a:srgbClr val="FF0000"/>
                </a:solidFill>
                <a:latin typeface="Times New Roman" panose="02020603050405020304" pitchFamily="18" charset="0"/>
                <a:cs typeface="Times New Roman" panose="02020603050405020304" pitchFamily="18" charset="0"/>
              </a:rPr>
              <a:t>VỊNH HẠ LONG, DI SẢN THIÊN NHIÊN THẾ GIỚI</a:t>
            </a:r>
            <a:endParaRPr lang="en-US" altLang="en-US" sz="2000" dirty="0">
              <a:solidFill>
                <a:srgbClr val="FF0000"/>
              </a:solidFill>
              <a:latin typeface="Times New Roman" panose="02020603050405020304" pitchFamily="18" charset="0"/>
              <a:ea typeface="Times New Roman" panose="02020603050405020304" pitchFamily="18" charset="0"/>
            </a:endParaRPr>
          </a:p>
        </p:txBody>
      </p:sp>
      <p:pic>
        <p:nvPicPr>
          <p:cNvPr id="58374" name="Picture 6" descr="http://www.duthuyen.halongcruise.vn/data/image/Du-lich-ha-long/hon-trong-mai-vinh-ha-long.jpg"/>
          <p:cNvPicPr>
            <a:picLocks noChangeAspect="1"/>
          </p:cNvPicPr>
          <p:nvPr/>
        </p:nvPicPr>
        <p:blipFill>
          <a:blip r:embed="rId3"/>
          <a:stretch>
            <a:fillRect/>
          </a:stretch>
        </p:blipFill>
        <p:spPr>
          <a:xfrm>
            <a:off x="-28575" y="0"/>
            <a:ext cx="4572000" cy="3462338"/>
          </a:xfrm>
          <a:prstGeom prst="rect">
            <a:avLst/>
          </a:prstGeom>
          <a:noFill/>
          <a:ln w="9525">
            <a:noFill/>
          </a:ln>
        </p:spPr>
      </p:pic>
      <p:pic>
        <p:nvPicPr>
          <p:cNvPr id="58376" name="Picture 8" descr="http://dulichviet.me/wp-content/uploads/2015/10/du-l%E1%BB%8Bch-H%C3%B2n-Con-C%C3%B3c.jpg"/>
          <p:cNvPicPr>
            <a:picLocks noChangeAspect="1"/>
          </p:cNvPicPr>
          <p:nvPr/>
        </p:nvPicPr>
        <p:blipFill>
          <a:blip r:embed="rId4"/>
          <a:stretch>
            <a:fillRect/>
          </a:stretch>
        </p:blipFill>
        <p:spPr>
          <a:xfrm>
            <a:off x="4633913" y="0"/>
            <a:ext cx="4510087" cy="3462338"/>
          </a:xfrm>
          <a:prstGeom prst="rect">
            <a:avLst/>
          </a:prstGeom>
          <a:noFill/>
          <a:ln w="9525">
            <a:noFill/>
          </a:ln>
        </p:spPr>
      </p:pic>
      <p:pic>
        <p:nvPicPr>
          <p:cNvPr id="58378" name="Picture 10" descr="http://pianobrandnew.com/upload/news/hoa-nhac-trong-hang-dau-go-1.jpg"/>
          <p:cNvPicPr>
            <a:picLocks noChangeAspect="1"/>
          </p:cNvPicPr>
          <p:nvPr/>
        </p:nvPicPr>
        <p:blipFill>
          <a:blip r:embed="rId5"/>
          <a:stretch>
            <a:fillRect/>
          </a:stretch>
        </p:blipFill>
        <p:spPr>
          <a:xfrm>
            <a:off x="4572000" y="3519488"/>
            <a:ext cx="4572000" cy="3338512"/>
          </a:xfrm>
          <a:prstGeom prst="rect">
            <a:avLst/>
          </a:prstGeom>
          <a:noFill/>
          <a:ln w="9525">
            <a:noFill/>
          </a:ln>
        </p:spPr>
      </p:pic>
      <p:pic>
        <p:nvPicPr>
          <p:cNvPr id="58380" name="Picture 12" descr="dong-me-cung"/>
          <p:cNvPicPr>
            <a:picLocks noChangeAspect="1"/>
          </p:cNvPicPr>
          <p:nvPr/>
        </p:nvPicPr>
        <p:blipFill>
          <a:blip r:embed="rId6"/>
          <a:stretch>
            <a:fillRect/>
          </a:stretch>
        </p:blipFill>
        <p:spPr>
          <a:xfrm>
            <a:off x="20638" y="3519488"/>
            <a:ext cx="4495800" cy="3332162"/>
          </a:xfrm>
          <a:prstGeom prst="rect">
            <a:avLst/>
          </a:prstGeom>
          <a:noFill/>
          <a:ln w="9525">
            <a:noFill/>
          </a:ln>
        </p:spPr>
      </p:pic>
      <p:sp>
        <p:nvSpPr>
          <p:cNvPr id="5" name="Rectangle 4"/>
          <p:cNvSpPr/>
          <p:nvPr/>
        </p:nvSpPr>
        <p:spPr>
          <a:xfrm>
            <a:off x="381000" y="2951163"/>
            <a:ext cx="8077200" cy="460375"/>
          </a:xfrm>
          <a:prstGeom prst="rect">
            <a:avLst/>
          </a:prstGeom>
          <a:solidFill>
            <a:schemeClr val="bg1"/>
          </a:solid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2400" dirty="0">
                <a:solidFill>
                  <a:srgbClr val="460000"/>
                </a:solidFill>
                <a:latin typeface="Times New Roman" panose="02020603050405020304" pitchFamily="18" charset="0"/>
                <a:cs typeface="Times New Roman" panose="02020603050405020304" pitchFamily="18" charset="0"/>
              </a:rPr>
              <a:t>Gồm</a:t>
            </a:r>
            <a:r>
              <a:rPr lang="vi-VN" altLang="en-US" sz="2400" dirty="0">
                <a:solidFill>
                  <a:srgbClr val="460000"/>
                </a:solidFill>
                <a:latin typeface="Times New Roman" panose="02020603050405020304" pitchFamily="18" charset="0"/>
                <a:cs typeface="Times New Roman" panose="02020603050405020304" pitchFamily="18" charset="0"/>
              </a:rPr>
              <a:t> 1.969 hòn đảo lớn nhỏ</a:t>
            </a:r>
            <a:r>
              <a:rPr lang="en-US" altLang="en-US" sz="2400" dirty="0">
                <a:solidFill>
                  <a:srgbClr val="460000"/>
                </a:solidFill>
                <a:latin typeface="Times New Roman" panose="02020603050405020304" pitchFamily="18" charset="0"/>
                <a:cs typeface="Times New Roman" panose="02020603050405020304" pitchFamily="18" charset="0"/>
              </a:rPr>
              <a:t>. Di sản thế giới </a:t>
            </a:r>
            <a:endParaRPr lang="en-US" altLang="en-US" sz="2400" dirty="0">
              <a:solidFill>
                <a:srgbClr val="0000FF"/>
              </a:solidFill>
              <a:latin typeface="Times New Roman" panose="02020603050405020304" pitchFamily="18" charset="0"/>
              <a:ea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4580"/>
                                        </p:tgtEl>
                                        <p:attrNameLst>
                                          <p:attrName>style.visibility</p:attrName>
                                        </p:attrNameLst>
                                      </p:cBhvr>
                                      <p:to>
                                        <p:strVal val="visible"/>
                                      </p:to>
                                    </p:set>
                                    <p:anim calcmode="lin" valueType="num">
                                      <p:cBhvr>
                                        <p:cTn id="7" dur="1000" fill="hold"/>
                                        <p:tgtEl>
                                          <p:spTgt spid="24580"/>
                                        </p:tgtEl>
                                        <p:attrNameLst>
                                          <p:attrName>ppt_w</p:attrName>
                                        </p:attrNameLst>
                                      </p:cBhvr>
                                      <p:tavLst>
                                        <p:tav tm="0">
                                          <p:val>
                                            <p:strVal val="#ppt_w*0.70"/>
                                          </p:val>
                                        </p:tav>
                                        <p:tav tm="100000">
                                          <p:val>
                                            <p:strVal val="#ppt_w"/>
                                          </p:val>
                                        </p:tav>
                                      </p:tavLst>
                                    </p:anim>
                                    <p:anim calcmode="lin" valueType="num">
                                      <p:cBhvr>
                                        <p:cTn id="8" dur="1000" fill="hold"/>
                                        <p:tgtEl>
                                          <p:spTgt spid="24580"/>
                                        </p:tgtEl>
                                        <p:attrNameLst>
                                          <p:attrName>ppt_h</p:attrName>
                                        </p:attrNameLst>
                                      </p:cBhvr>
                                      <p:tavLst>
                                        <p:tav tm="0">
                                          <p:val>
                                            <p:strVal val="#ppt_h"/>
                                          </p:val>
                                        </p:tav>
                                        <p:tav tm="100000">
                                          <p:val>
                                            <p:strVal val="#ppt_h"/>
                                          </p:val>
                                        </p:tav>
                                      </p:tavLst>
                                    </p:anim>
                                    <p:animEffect transition="in" filter="fade">
                                      <p:cBhvr>
                                        <p:cTn id="9" dur="1000"/>
                                        <p:tgtEl>
                                          <p:spTgt spid="24580"/>
                                        </p:tgtEl>
                                      </p:cBhvr>
                                    </p:animEffect>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1" presetClass="emph" presetSubtype="0" repeatCount="3000" fill="hold" grpId="1" nodeType="afterEffect">
                                  <p:stCondLst>
                                    <p:cond delay="0"/>
                                  </p:stCondLst>
                                  <p:childTnLst>
                                    <p:animClr clrSpc="hsl" dir="cw">
                                      <p:cBhvr override="childStyle">
                                        <p:cTn id="18" dur="700" fill="hold"/>
                                        <p:tgtEl>
                                          <p:spTgt spid="2"/>
                                        </p:tgtEl>
                                        <p:attrNameLst>
                                          <p:attrName>style.color</p:attrName>
                                        </p:attrNameLst>
                                      </p:cBhvr>
                                      <p:by>
                                        <p:hsl h="7200000" s="0" l="0"/>
                                      </p:by>
                                    </p:animClr>
                                    <p:animClr clrSpc="hsl" dir="cw">
                                      <p:cBhvr>
                                        <p:cTn id="19" dur="700" fill="hold"/>
                                        <p:tgtEl>
                                          <p:spTgt spid="2"/>
                                        </p:tgtEl>
                                        <p:attrNameLst>
                                          <p:attrName>fillcolor</p:attrName>
                                        </p:attrNameLst>
                                      </p:cBhvr>
                                      <p:by>
                                        <p:hsl h="7200000" s="0" l="0"/>
                                      </p:by>
                                    </p:animClr>
                                    <p:animClr clrSpc="hsl" dir="cw">
                                      <p:cBhvr>
                                        <p:cTn id="20" dur="700" fill="hold"/>
                                        <p:tgtEl>
                                          <p:spTgt spid="2"/>
                                        </p:tgtEl>
                                        <p:attrNameLst>
                                          <p:attrName>stroke.color</p:attrName>
                                        </p:attrNameLst>
                                      </p:cBhvr>
                                      <p:by>
                                        <p:hsl h="7200000" s="0" l="0"/>
                                      </p:by>
                                    </p:animClr>
                                    <p:set>
                                      <p:cBhvr>
                                        <p:cTn id="21" dur="700" fill="hold"/>
                                        <p:tgtEl>
                                          <p:spTgt spid="2"/>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58374"/>
                                        </p:tgtEl>
                                        <p:attrNameLst>
                                          <p:attrName>style.visibility</p:attrName>
                                        </p:attrNameLst>
                                      </p:cBhvr>
                                      <p:to>
                                        <p:strVal val="visible"/>
                                      </p:to>
                                    </p:set>
                                    <p:anim calcmode="lin" valueType="num">
                                      <p:cBhvr>
                                        <p:cTn id="26" dur="500" fill="hold"/>
                                        <p:tgtEl>
                                          <p:spTgt spid="58374"/>
                                        </p:tgtEl>
                                        <p:attrNameLst>
                                          <p:attrName>ppt_w</p:attrName>
                                        </p:attrNameLst>
                                      </p:cBhvr>
                                      <p:tavLst>
                                        <p:tav tm="0">
                                          <p:val>
                                            <p:fltVal val="0"/>
                                          </p:val>
                                        </p:tav>
                                        <p:tav tm="100000">
                                          <p:val>
                                            <p:strVal val="#ppt_w"/>
                                          </p:val>
                                        </p:tav>
                                      </p:tavLst>
                                    </p:anim>
                                    <p:anim calcmode="lin" valueType="num">
                                      <p:cBhvr>
                                        <p:cTn id="27" dur="500" fill="hold"/>
                                        <p:tgtEl>
                                          <p:spTgt spid="58374"/>
                                        </p:tgtEl>
                                        <p:attrNameLst>
                                          <p:attrName>ppt_h</p:attrName>
                                        </p:attrNameLst>
                                      </p:cBhvr>
                                      <p:tavLst>
                                        <p:tav tm="0">
                                          <p:val>
                                            <p:fltVal val="0"/>
                                          </p:val>
                                        </p:tav>
                                        <p:tav tm="100000">
                                          <p:val>
                                            <p:strVal val="#ppt_h"/>
                                          </p:val>
                                        </p:tav>
                                      </p:tavLst>
                                    </p:anim>
                                    <p:animEffect transition="in" filter="fade">
                                      <p:cBhvr>
                                        <p:cTn id="28" dur="500"/>
                                        <p:tgtEl>
                                          <p:spTgt spid="58374"/>
                                        </p:tgtEl>
                                      </p:cBhvr>
                                    </p:animEffect>
                                  </p:childTnLst>
                                </p:cTn>
                              </p:par>
                            </p:childTnLst>
                          </p:cTn>
                        </p:par>
                        <p:par>
                          <p:cTn id="29" fill="hold">
                            <p:stCondLst>
                              <p:cond delay="500"/>
                            </p:stCondLst>
                            <p:childTnLst>
                              <p:par>
                                <p:cTn id="30" presetID="53" presetClass="entr" presetSubtype="16" fill="hold" nodeType="afterEffect">
                                  <p:stCondLst>
                                    <p:cond delay="0"/>
                                  </p:stCondLst>
                                  <p:childTnLst>
                                    <p:set>
                                      <p:cBhvr>
                                        <p:cTn id="31" dur="1" fill="hold">
                                          <p:stCondLst>
                                            <p:cond delay="0"/>
                                          </p:stCondLst>
                                        </p:cTn>
                                        <p:tgtEl>
                                          <p:spTgt spid="58376"/>
                                        </p:tgtEl>
                                        <p:attrNameLst>
                                          <p:attrName>style.visibility</p:attrName>
                                        </p:attrNameLst>
                                      </p:cBhvr>
                                      <p:to>
                                        <p:strVal val="visible"/>
                                      </p:to>
                                    </p:set>
                                    <p:anim calcmode="lin" valueType="num">
                                      <p:cBhvr>
                                        <p:cTn id="32" dur="500" fill="hold"/>
                                        <p:tgtEl>
                                          <p:spTgt spid="58376"/>
                                        </p:tgtEl>
                                        <p:attrNameLst>
                                          <p:attrName>ppt_w</p:attrName>
                                        </p:attrNameLst>
                                      </p:cBhvr>
                                      <p:tavLst>
                                        <p:tav tm="0">
                                          <p:val>
                                            <p:fltVal val="0"/>
                                          </p:val>
                                        </p:tav>
                                        <p:tav tm="100000">
                                          <p:val>
                                            <p:strVal val="#ppt_w"/>
                                          </p:val>
                                        </p:tav>
                                      </p:tavLst>
                                    </p:anim>
                                    <p:anim calcmode="lin" valueType="num">
                                      <p:cBhvr>
                                        <p:cTn id="33" dur="500" fill="hold"/>
                                        <p:tgtEl>
                                          <p:spTgt spid="58376"/>
                                        </p:tgtEl>
                                        <p:attrNameLst>
                                          <p:attrName>ppt_h</p:attrName>
                                        </p:attrNameLst>
                                      </p:cBhvr>
                                      <p:tavLst>
                                        <p:tav tm="0">
                                          <p:val>
                                            <p:fltVal val="0"/>
                                          </p:val>
                                        </p:tav>
                                        <p:tav tm="100000">
                                          <p:val>
                                            <p:strVal val="#ppt_h"/>
                                          </p:val>
                                        </p:tav>
                                      </p:tavLst>
                                    </p:anim>
                                    <p:animEffect transition="in" filter="fade">
                                      <p:cBhvr>
                                        <p:cTn id="34" dur="500"/>
                                        <p:tgtEl>
                                          <p:spTgt spid="58376"/>
                                        </p:tgtEl>
                                      </p:cBhvr>
                                    </p:animEffect>
                                  </p:childTnLst>
                                </p:cTn>
                              </p:par>
                            </p:childTnLst>
                          </p:cTn>
                        </p:par>
                        <p:par>
                          <p:cTn id="35" fill="hold">
                            <p:stCondLst>
                              <p:cond delay="1000"/>
                            </p:stCondLst>
                            <p:childTnLst>
                              <p:par>
                                <p:cTn id="36" presetID="53" presetClass="entr" presetSubtype="16" fill="hold" nodeType="afterEffect">
                                  <p:stCondLst>
                                    <p:cond delay="0"/>
                                  </p:stCondLst>
                                  <p:childTnLst>
                                    <p:set>
                                      <p:cBhvr>
                                        <p:cTn id="37" dur="1" fill="hold">
                                          <p:stCondLst>
                                            <p:cond delay="0"/>
                                          </p:stCondLst>
                                        </p:cTn>
                                        <p:tgtEl>
                                          <p:spTgt spid="58378"/>
                                        </p:tgtEl>
                                        <p:attrNameLst>
                                          <p:attrName>style.visibility</p:attrName>
                                        </p:attrNameLst>
                                      </p:cBhvr>
                                      <p:to>
                                        <p:strVal val="visible"/>
                                      </p:to>
                                    </p:set>
                                    <p:anim calcmode="lin" valueType="num">
                                      <p:cBhvr>
                                        <p:cTn id="38" dur="500" fill="hold"/>
                                        <p:tgtEl>
                                          <p:spTgt spid="58378"/>
                                        </p:tgtEl>
                                        <p:attrNameLst>
                                          <p:attrName>ppt_w</p:attrName>
                                        </p:attrNameLst>
                                      </p:cBhvr>
                                      <p:tavLst>
                                        <p:tav tm="0">
                                          <p:val>
                                            <p:fltVal val="0"/>
                                          </p:val>
                                        </p:tav>
                                        <p:tav tm="100000">
                                          <p:val>
                                            <p:strVal val="#ppt_w"/>
                                          </p:val>
                                        </p:tav>
                                      </p:tavLst>
                                    </p:anim>
                                    <p:anim calcmode="lin" valueType="num">
                                      <p:cBhvr>
                                        <p:cTn id="39" dur="500" fill="hold"/>
                                        <p:tgtEl>
                                          <p:spTgt spid="58378"/>
                                        </p:tgtEl>
                                        <p:attrNameLst>
                                          <p:attrName>ppt_h</p:attrName>
                                        </p:attrNameLst>
                                      </p:cBhvr>
                                      <p:tavLst>
                                        <p:tav tm="0">
                                          <p:val>
                                            <p:fltVal val="0"/>
                                          </p:val>
                                        </p:tav>
                                        <p:tav tm="100000">
                                          <p:val>
                                            <p:strVal val="#ppt_h"/>
                                          </p:val>
                                        </p:tav>
                                      </p:tavLst>
                                    </p:anim>
                                    <p:animEffect transition="in" filter="fade">
                                      <p:cBhvr>
                                        <p:cTn id="40" dur="500"/>
                                        <p:tgtEl>
                                          <p:spTgt spid="58378"/>
                                        </p:tgtEl>
                                      </p:cBhvr>
                                    </p:animEffect>
                                  </p:childTnLst>
                                </p:cTn>
                              </p:par>
                            </p:childTnLst>
                          </p:cTn>
                        </p:par>
                        <p:par>
                          <p:cTn id="41" fill="hold">
                            <p:stCondLst>
                              <p:cond delay="1500"/>
                            </p:stCondLst>
                            <p:childTnLst>
                              <p:par>
                                <p:cTn id="42" presetID="53" presetClass="entr" presetSubtype="16" fill="hold" nodeType="afterEffect">
                                  <p:stCondLst>
                                    <p:cond delay="0"/>
                                  </p:stCondLst>
                                  <p:childTnLst>
                                    <p:set>
                                      <p:cBhvr>
                                        <p:cTn id="43" dur="1" fill="hold">
                                          <p:stCondLst>
                                            <p:cond delay="0"/>
                                          </p:stCondLst>
                                        </p:cTn>
                                        <p:tgtEl>
                                          <p:spTgt spid="58380"/>
                                        </p:tgtEl>
                                        <p:attrNameLst>
                                          <p:attrName>style.visibility</p:attrName>
                                        </p:attrNameLst>
                                      </p:cBhvr>
                                      <p:to>
                                        <p:strVal val="visible"/>
                                      </p:to>
                                    </p:set>
                                    <p:anim calcmode="lin" valueType="num">
                                      <p:cBhvr>
                                        <p:cTn id="44" dur="500" fill="hold"/>
                                        <p:tgtEl>
                                          <p:spTgt spid="58380"/>
                                        </p:tgtEl>
                                        <p:attrNameLst>
                                          <p:attrName>ppt_w</p:attrName>
                                        </p:attrNameLst>
                                      </p:cBhvr>
                                      <p:tavLst>
                                        <p:tav tm="0">
                                          <p:val>
                                            <p:fltVal val="0"/>
                                          </p:val>
                                        </p:tav>
                                        <p:tav tm="100000">
                                          <p:val>
                                            <p:strVal val="#ppt_w"/>
                                          </p:val>
                                        </p:tav>
                                      </p:tavLst>
                                    </p:anim>
                                    <p:anim calcmode="lin" valueType="num">
                                      <p:cBhvr>
                                        <p:cTn id="45" dur="500" fill="hold"/>
                                        <p:tgtEl>
                                          <p:spTgt spid="58380"/>
                                        </p:tgtEl>
                                        <p:attrNameLst>
                                          <p:attrName>ppt_h</p:attrName>
                                        </p:attrNameLst>
                                      </p:cBhvr>
                                      <p:tavLst>
                                        <p:tav tm="0">
                                          <p:val>
                                            <p:fltVal val="0"/>
                                          </p:val>
                                        </p:tav>
                                        <p:tav tm="100000">
                                          <p:val>
                                            <p:strVal val="#ppt_h"/>
                                          </p:val>
                                        </p:tav>
                                      </p:tavLst>
                                    </p:anim>
                                    <p:animEffect transition="in" filter="fade">
                                      <p:cBhvr>
                                        <p:cTn id="46" dur="500"/>
                                        <p:tgtEl>
                                          <p:spTgt spid="58380"/>
                                        </p:tgtEl>
                                      </p:cBhvr>
                                    </p:animEffect>
                                  </p:childTnLst>
                                </p:cTn>
                              </p:par>
                            </p:childTnLst>
                          </p:cTn>
                        </p:par>
                        <p:par>
                          <p:cTn id="47" fill="hold">
                            <p:stCondLst>
                              <p:cond delay="2000"/>
                            </p:stCondLst>
                            <p:childTnLst>
                              <p:par>
                                <p:cTn id="48" presetID="47" presetClass="entr" presetSubtype="0" fill="hold" grpId="0"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1000"/>
                                        <p:tgtEl>
                                          <p:spTgt spid="5"/>
                                        </p:tgtEl>
                                      </p:cBhvr>
                                    </p:animEffect>
                                    <p:anim calcmode="lin" valueType="num">
                                      <p:cBhvr>
                                        <p:cTn id="51" dur="1000" fill="hold"/>
                                        <p:tgtEl>
                                          <p:spTgt spid="5"/>
                                        </p:tgtEl>
                                        <p:attrNameLst>
                                          <p:attrName>ppt_x</p:attrName>
                                        </p:attrNameLst>
                                      </p:cBhvr>
                                      <p:tavLst>
                                        <p:tav tm="0">
                                          <p:val>
                                            <p:strVal val="#ppt_x"/>
                                          </p:val>
                                        </p:tav>
                                        <p:tav tm="100000">
                                          <p:val>
                                            <p:strVal val="#ppt_x"/>
                                          </p:val>
                                        </p:tav>
                                      </p:tavLst>
                                    </p:anim>
                                    <p:anim calcmode="lin" valueType="num">
                                      <p:cBhvr>
                                        <p:cTn id="5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10" name="Picture 6">
            <a:hlinkClick r:id="" action="ppaction://media"/>
          </p:cNvPr>
          <p:cNvPicPr>
            <a:picLocks noRot="1" noChangeAspect="1"/>
          </p:cNvPicPr>
          <p:nvPr>
            <a:wavAudioFile r:embed="rId1" name="BUBBLE.WAV"/>
          </p:nvPr>
        </p:nvPicPr>
        <p:blipFill>
          <a:blip r:embed="rId5"/>
          <a:stretch>
            <a:fillRect/>
          </a:stretch>
        </p:blipFill>
        <p:spPr>
          <a:xfrm>
            <a:off x="8839200" y="6019800"/>
            <a:ext cx="304800" cy="304800"/>
          </a:xfrm>
          <a:prstGeom prst="rect">
            <a:avLst/>
          </a:prstGeom>
          <a:noFill/>
          <a:ln w="9525">
            <a:noFill/>
          </a:ln>
        </p:spPr>
      </p:pic>
      <p:pic>
        <p:nvPicPr>
          <p:cNvPr id="47111" name="Picture 7">
            <a:hlinkClick r:id="" action="ppaction://media"/>
          </p:cNvPr>
          <p:cNvPicPr>
            <a:picLocks noGrp="1" noRot="1" noChangeAspect="1"/>
          </p:cNvPicPr>
          <p:nvPr>
            <p:ph/>
            <a:wavAudioFile r:embed="rId1" name="BUBBLE.WAV"/>
          </p:nvPr>
        </p:nvPicPr>
        <p:blipFill>
          <a:blip r:embed="rId5"/>
          <a:srcRect/>
          <a:stretch>
            <a:fillRect/>
          </a:stretch>
        </p:blipFill>
        <p:spPr>
          <a:xfrm>
            <a:off x="4267200" y="2895600"/>
            <a:ext cx="609600" cy="609600"/>
          </a:xfrm>
          <a:ln/>
        </p:spPr>
      </p:pic>
      <p:sp>
        <p:nvSpPr>
          <p:cNvPr id="5124" name="WordArt 8"/>
          <p:cNvSpPr>
            <a:spLocks noTextEdit="1"/>
          </p:cNvSpPr>
          <p:nvPr/>
        </p:nvSpPr>
        <p:spPr>
          <a:xfrm>
            <a:off x="-1447800" y="966788"/>
            <a:ext cx="7620000" cy="1828800"/>
          </a:xfrm>
          <a:prstGeom prst="rect">
            <a:avLst/>
          </a:prstGeom>
        </p:spPr>
        <p:txBody>
          <a:bodyPr wrap="none" fromWordArt="1">
            <a:prstTxWarp prst="textSlantUp">
              <a:avLst>
                <a:gd name="adj" fmla="val 0"/>
              </a:avLst>
            </a:prstTxWarp>
            <a:normAutofit/>
          </a:bodyPr>
          <a:lstStyle/>
          <a:p>
            <a:pPr algn="ctr"/>
            <a:endParaRPr lang="en-US" sz="2800">
              <a:ln w="9525" cap="flat" cmpd="sng">
                <a:solidFill>
                  <a:srgbClr val="FF3300"/>
                </a:solidFill>
                <a:prstDash val="solid"/>
                <a:headEnd type="none" w="med" len="med"/>
                <a:tailEnd type="none" w="med" len="med"/>
              </a:ln>
              <a:solidFill>
                <a:srgbClr val="3333FF"/>
              </a:solidFill>
              <a:latin typeface="Times New Roman" panose="02020603050405020304" pitchFamily="18" charset="0"/>
              <a:ea typeface="Times New Roman" panose="02020603050405020304" pitchFamily="18" charset="0"/>
            </a:endParaRPr>
          </a:p>
        </p:txBody>
      </p:sp>
      <p:pic>
        <p:nvPicPr>
          <p:cNvPr id="47113" name="Chút Thu Tình Cho Ngu-i Lính Bi-n - Ðông Quân_Trung H-u - Nh-c cách m-ng.mp3">
            <a:hlinkClick r:id="" action="ppaction://media"/>
          </p:cNvPr>
          <p:cNvPicPr>
            <a:picLocks noRot="1" noChangeAspect="1"/>
          </p:cNvPicPr>
          <p:nvPr>
            <a:audioFile r:link="rId3"/>
            <p:extLst>
              <p:ext uri="{DAA4B4D4-6D71-4841-9C94-3DE7FCFB9230}">
                <p14:media xmlns:p14="http://schemas.microsoft.com/office/powerpoint/2010/main" r:link="rId2"/>
              </p:ext>
            </p:extLst>
          </p:nvPr>
        </p:nvPicPr>
        <p:blipFill>
          <a:blip r:embed="rId5"/>
          <a:stretch>
            <a:fillRect/>
          </a:stretch>
        </p:blipFill>
        <p:spPr>
          <a:xfrm>
            <a:off x="8839200" y="5638800"/>
            <a:ext cx="304800" cy="304800"/>
          </a:xfrm>
          <a:prstGeom prst="rect">
            <a:avLst/>
          </a:prstGeom>
          <a:noFill/>
          <a:ln w="9525">
            <a:noFill/>
          </a:ln>
        </p:spPr>
      </p:pic>
      <p:sp>
        <p:nvSpPr>
          <p:cNvPr id="5126" name="TextBox 2"/>
          <p:cNvSpPr txBox="1"/>
          <p:nvPr/>
        </p:nvSpPr>
        <p:spPr>
          <a:xfrm>
            <a:off x="609600" y="1881188"/>
            <a:ext cx="7696200" cy="646112"/>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endParaRPr lang="en-GB" altLang="en-US" sz="3600" dirty="0">
              <a:solidFill>
                <a:srgbClr val="C00000"/>
              </a:solidFill>
              <a:latin typeface="Times New Roman" panose="02020603050405020304" pitchFamily="18" charset="0"/>
            </a:endParaRPr>
          </a:p>
        </p:txBody>
      </p:sp>
      <p:pic>
        <p:nvPicPr>
          <p:cNvPr id="5127" name="Picture 3"/>
          <p:cNvPicPr>
            <a:picLocks noChangeAspect="1"/>
          </p:cNvPicPr>
          <p:nvPr/>
        </p:nvPicPr>
        <p:blipFill>
          <a:blip r:embed="rId6"/>
          <a:stretch>
            <a:fillRect/>
          </a:stretch>
        </p:blipFill>
        <p:spPr>
          <a:xfrm>
            <a:off x="33338" y="28575"/>
            <a:ext cx="8958262" cy="6775450"/>
          </a:xfrm>
          <a:prstGeom prst="rect">
            <a:avLst/>
          </a:prstGeom>
          <a:noFill/>
          <a:ln w="9525">
            <a:noFill/>
          </a:ln>
        </p:spPr>
      </p:pic>
      <p:sp>
        <p:nvSpPr>
          <p:cNvPr id="5" name="TextBox 4"/>
          <p:cNvSpPr txBox="1"/>
          <p:nvPr/>
        </p:nvSpPr>
        <p:spPr>
          <a:xfrm>
            <a:off x="304800" y="2215689"/>
            <a:ext cx="8763000" cy="1446550"/>
          </a:xfrm>
          <a:prstGeom prst="rect">
            <a:avLst/>
          </a:prstGeom>
          <a:noFill/>
        </p:spPr>
        <p:txBody>
          <a:bodyPr>
            <a:spAutoFit/>
          </a:bodyPr>
          <a:lstStyle/>
          <a:p>
            <a:pPr marR="0" algn="ctr" defTabSz="914400" eaLnBrk="1" hangingPunct="1">
              <a:buClrTx/>
              <a:buSzTx/>
              <a:buFontTx/>
              <a:buNone/>
              <a:defRPr/>
            </a:pPr>
            <a:r>
              <a:rPr kumimoji="0" lang="en-GB" sz="4400" b="1" kern="10" cap="none" spc="0" normalizeH="0" baseline="0" noProof="0" dirty="0" smtClean="0">
                <a:ln w="9525">
                  <a:solidFill>
                    <a:srgbClr val="FF3300"/>
                  </a:solidFill>
                  <a:round/>
                </a:ln>
                <a:solidFill>
                  <a:srgbClr val="FFFF00"/>
                </a:solidFill>
                <a:latin typeface="Times New Roman" panose="02020603050405020304" pitchFamily="18" charset="0"/>
                <a:ea typeface="+mn-ea"/>
                <a:cs typeface="Times New Roman" panose="02020603050405020304" pitchFamily="18" charset="0"/>
              </a:rPr>
              <a:t>TIẾT 27</a:t>
            </a:r>
          </a:p>
          <a:p>
            <a:pPr marR="0" algn="ctr" defTabSz="914400" eaLnBrk="1" hangingPunct="1">
              <a:buClrTx/>
              <a:buSzTx/>
              <a:buFontTx/>
              <a:buNone/>
              <a:defRPr/>
            </a:pPr>
            <a:r>
              <a:rPr kumimoji="0" lang="en-GB" sz="4400" b="1" kern="10" cap="none" spc="0" normalizeH="0" baseline="0" noProof="0" dirty="0" err="1" smtClean="0">
                <a:ln w="9525">
                  <a:solidFill>
                    <a:srgbClr val="FF3300"/>
                  </a:solidFill>
                  <a:round/>
                </a:ln>
                <a:solidFill>
                  <a:srgbClr val="FFFF00"/>
                </a:solidFill>
                <a:latin typeface="Times New Roman" panose="02020603050405020304" pitchFamily="18" charset="0"/>
                <a:ea typeface="+mn-ea"/>
                <a:cs typeface="Times New Roman" panose="02020603050405020304" pitchFamily="18" charset="0"/>
              </a:rPr>
              <a:t>BÀI</a:t>
            </a:r>
            <a:r>
              <a:rPr kumimoji="0" lang="en-GB" sz="4400" b="1" kern="10" cap="none" spc="0" normalizeH="0" baseline="0" noProof="0" dirty="0" smtClean="0">
                <a:ln w="9525">
                  <a:solidFill>
                    <a:srgbClr val="FF3300"/>
                  </a:solidFill>
                  <a:round/>
                </a:ln>
                <a:solidFill>
                  <a:srgbClr val="FFFF00"/>
                </a:solidFill>
                <a:latin typeface="Times New Roman" panose="02020603050405020304" pitchFamily="18" charset="0"/>
                <a:ea typeface="+mn-ea"/>
                <a:cs typeface="Times New Roman" panose="02020603050405020304" pitchFamily="18" charset="0"/>
              </a:rPr>
              <a:t> </a:t>
            </a:r>
            <a:r>
              <a:rPr kumimoji="0" lang="en-GB" sz="4400" b="1" kern="10" cap="none" spc="0" normalizeH="0" baseline="0" noProof="0" dirty="0">
                <a:ln w="9525">
                  <a:solidFill>
                    <a:srgbClr val="FF3300"/>
                  </a:solidFill>
                  <a:round/>
                </a:ln>
                <a:solidFill>
                  <a:srgbClr val="FFFF00"/>
                </a:solidFill>
                <a:latin typeface="Times New Roman" panose="02020603050405020304" pitchFamily="18" charset="0"/>
                <a:ea typeface="+mn-ea"/>
                <a:cs typeface="Times New Roman" panose="02020603050405020304" pitchFamily="18" charset="0"/>
              </a:rPr>
              <a:t>24. </a:t>
            </a:r>
            <a:r>
              <a:rPr kumimoji="0" lang="en-GB" sz="4400" b="1" kern="10" cap="none" spc="0" normalizeH="0" baseline="0" noProof="0" dirty="0" err="1">
                <a:ln w="9525">
                  <a:solidFill>
                    <a:srgbClr val="FF3300"/>
                  </a:solidFill>
                  <a:round/>
                </a:ln>
                <a:solidFill>
                  <a:srgbClr val="FFFF00"/>
                </a:solidFill>
                <a:latin typeface="Times New Roman" panose="02020603050405020304" pitchFamily="18" charset="0"/>
                <a:ea typeface="+mn-ea"/>
                <a:cs typeface="Times New Roman" panose="02020603050405020304" pitchFamily="18" charset="0"/>
              </a:rPr>
              <a:t>VÙNG</a:t>
            </a:r>
            <a:r>
              <a:rPr kumimoji="0" lang="en-GB" sz="4400" b="1" kern="10" cap="none" spc="0" normalizeH="0" baseline="0" noProof="0" dirty="0">
                <a:ln w="9525">
                  <a:solidFill>
                    <a:srgbClr val="FF3300"/>
                  </a:solidFill>
                  <a:round/>
                </a:ln>
                <a:solidFill>
                  <a:srgbClr val="FFFF00"/>
                </a:solidFill>
                <a:latin typeface="Times New Roman" panose="02020603050405020304" pitchFamily="18" charset="0"/>
                <a:ea typeface="+mn-ea"/>
                <a:cs typeface="Times New Roman" panose="02020603050405020304" pitchFamily="18" charset="0"/>
              </a:rPr>
              <a:t> </a:t>
            </a:r>
            <a:r>
              <a:rPr kumimoji="0" lang="en-GB" sz="4400" b="1" kern="10" cap="none" spc="0" normalizeH="0" baseline="0" noProof="0" dirty="0" err="1">
                <a:ln w="9525">
                  <a:solidFill>
                    <a:srgbClr val="FF3300"/>
                  </a:solidFill>
                  <a:round/>
                </a:ln>
                <a:solidFill>
                  <a:srgbClr val="FFFF00"/>
                </a:solidFill>
                <a:latin typeface="Times New Roman" panose="02020603050405020304" pitchFamily="18" charset="0"/>
                <a:ea typeface="+mn-ea"/>
                <a:cs typeface="Times New Roman" panose="02020603050405020304" pitchFamily="18" charset="0"/>
              </a:rPr>
              <a:t>BIỂN</a:t>
            </a:r>
            <a:r>
              <a:rPr kumimoji="0" lang="en-GB" sz="4400" b="1" kern="10" cap="none" spc="0" normalizeH="0" baseline="0" noProof="0" dirty="0">
                <a:ln w="9525">
                  <a:solidFill>
                    <a:srgbClr val="FF3300"/>
                  </a:solidFill>
                  <a:round/>
                </a:ln>
                <a:solidFill>
                  <a:srgbClr val="FFFF00"/>
                </a:solidFill>
                <a:latin typeface="Times New Roman" panose="02020603050405020304" pitchFamily="18" charset="0"/>
                <a:ea typeface="+mn-ea"/>
                <a:cs typeface="Times New Roman" panose="02020603050405020304" pitchFamily="18" charset="0"/>
              </a:rPr>
              <a:t> </a:t>
            </a:r>
            <a:r>
              <a:rPr kumimoji="0" lang="en-GB" sz="4400" b="1" kern="10" cap="none" spc="0" normalizeH="0" baseline="0" noProof="0" dirty="0" err="1">
                <a:ln w="9525">
                  <a:solidFill>
                    <a:srgbClr val="FF3300"/>
                  </a:solidFill>
                  <a:round/>
                </a:ln>
                <a:solidFill>
                  <a:srgbClr val="FFFF00"/>
                </a:solidFill>
                <a:latin typeface="Times New Roman" panose="02020603050405020304" pitchFamily="18" charset="0"/>
                <a:ea typeface="+mn-ea"/>
                <a:cs typeface="Times New Roman" panose="02020603050405020304" pitchFamily="18" charset="0"/>
              </a:rPr>
              <a:t>VIỆT</a:t>
            </a:r>
            <a:r>
              <a:rPr kumimoji="0" lang="en-GB" sz="4400" b="1" kern="10" cap="none" spc="0" normalizeH="0" baseline="0" noProof="0" dirty="0">
                <a:ln w="9525">
                  <a:solidFill>
                    <a:srgbClr val="FF3300"/>
                  </a:solidFill>
                  <a:round/>
                </a:ln>
                <a:solidFill>
                  <a:srgbClr val="FFFF00"/>
                </a:solidFill>
                <a:latin typeface="Times New Roman" panose="02020603050405020304" pitchFamily="18" charset="0"/>
                <a:ea typeface="+mn-ea"/>
                <a:cs typeface="Times New Roman" panose="02020603050405020304" pitchFamily="18" charset="0"/>
              </a:rPr>
              <a:t> NAM</a:t>
            </a:r>
            <a:endParaRPr kumimoji="0" lang="en-GB" sz="4400" b="1" kern="1200" cap="none" spc="0" normalizeH="0" baseline="0" noProof="0" dirty="0">
              <a:solidFill>
                <a:srgbClr val="FFFF00"/>
              </a:solidFill>
              <a:latin typeface="Times New Roman" panose="02020603050405020304" pitchFamily="18" charset="0"/>
              <a:ea typeface="+mn-ea"/>
              <a:cs typeface="+mn-cs"/>
            </a:endParaRPr>
          </a:p>
        </p:txBody>
      </p:sp>
    </p:spTree>
  </p:cSld>
  <p:clrMapOvr>
    <a:masterClrMapping/>
  </p:clrMapOvr>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47110"/>
                </p:tgtEl>
              </p:cMediaNode>
            </p:audio>
            <p:audio>
              <p:cMediaNode>
                <p:cTn id="3" fill="hold" display="0">
                  <p:stCondLst>
                    <p:cond delay="indefinite"/>
                  </p:stCondLst>
                  <p:endCondLst>
                    <p:cond evt="onNext" delay="0">
                      <p:tgtEl>
                        <p:sldTgt/>
                      </p:tgtEl>
                    </p:cond>
                    <p:cond evt="onPrev" delay="0">
                      <p:tgtEl>
                        <p:sldTgt/>
                      </p:tgtEl>
                    </p:cond>
                    <p:cond evt="onStopAudio" delay="0">
                      <p:tgtEl>
                        <p:sldTgt/>
                      </p:tgtEl>
                    </p:cond>
                  </p:endCondLst>
                </p:cTn>
                <p:tgtEl>
                  <p:spTgt spid="47111"/>
                </p:tgtEl>
              </p:cMediaNode>
            </p:audio>
            <p:audio>
              <p:cMediaNode>
                <p:cTn id="4" fill="hold" display="0">
                  <p:stCondLst>
                    <p:cond delay="indefinite"/>
                  </p:stCondLst>
                  <p:endCondLst>
                    <p:cond evt="onNext" delay="0">
                      <p:tgtEl>
                        <p:sldTgt/>
                      </p:tgtEl>
                    </p:cond>
                    <p:cond evt="onPrev" delay="0">
                      <p:tgtEl>
                        <p:sldTgt/>
                      </p:tgtEl>
                    </p:cond>
                    <p:cond evt="onStopAudio" delay="0">
                      <p:tgtEl>
                        <p:sldTgt/>
                      </p:tgtEl>
                    </p:cond>
                  </p:endCondLst>
                </p:cTn>
                <p:tgtEl>
                  <p:spTgt spid="4711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5"/>
          <p:cNvSpPr/>
          <p:nvPr/>
        </p:nvSpPr>
        <p:spPr>
          <a:xfrm>
            <a:off x="0" y="0"/>
            <a:ext cx="9144000" cy="6858000"/>
          </a:xfrm>
          <a:prstGeom prst="rect">
            <a:avLst/>
          </a:prstGeom>
          <a:gradFill rotWithShape="1">
            <a:gsLst>
              <a:gs pos="0">
                <a:schemeClr val="bg1"/>
              </a:gs>
              <a:gs pos="100000">
                <a:srgbClr val="66FFFF"/>
              </a:gs>
            </a:gsLst>
            <a:lin ang="5400000" scaled="1"/>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vi-VN" sz="2400" dirty="0">
              <a:latin typeface="Times New Roman" panose="02020603050405020304" pitchFamily="18" charset="0"/>
            </a:endParaRPr>
          </a:p>
        </p:txBody>
      </p:sp>
      <p:pic>
        <p:nvPicPr>
          <p:cNvPr id="40969" name="Picture 3" descr="C:\Documents and Settings\TRINH\Desktop\images940491_2.jpg"/>
          <p:cNvPicPr>
            <a:picLocks noChangeAspect="1"/>
          </p:cNvPicPr>
          <p:nvPr/>
        </p:nvPicPr>
        <p:blipFill>
          <a:blip r:embed="rId2"/>
          <a:stretch>
            <a:fillRect/>
          </a:stretch>
        </p:blipFill>
        <p:spPr>
          <a:xfrm>
            <a:off x="4648200" y="152400"/>
            <a:ext cx="4467225" cy="6553200"/>
          </a:xfrm>
          <a:prstGeom prst="rect">
            <a:avLst/>
          </a:prstGeom>
          <a:noFill/>
          <a:ln w="9525">
            <a:noFill/>
          </a:ln>
        </p:spPr>
      </p:pic>
      <p:pic>
        <p:nvPicPr>
          <p:cNvPr id="31748" name="Picture 3" descr="Untitled-3"/>
          <p:cNvPicPr>
            <a:picLocks noChangeAspect="1"/>
          </p:cNvPicPr>
          <p:nvPr/>
        </p:nvPicPr>
        <p:blipFill>
          <a:blip r:embed="rId3"/>
          <a:stretch>
            <a:fillRect/>
          </a:stretch>
        </p:blipFill>
        <p:spPr>
          <a:xfrm>
            <a:off x="134938" y="127000"/>
            <a:ext cx="4360862" cy="65786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0969"/>
                                        </p:tgtEl>
                                        <p:attrNameLst>
                                          <p:attrName>style.visibility</p:attrName>
                                        </p:attrNameLst>
                                      </p:cBhvr>
                                      <p:to>
                                        <p:strVal val="visible"/>
                                      </p:to>
                                    </p:set>
                                    <p:animEffect transition="in" filter="checkerboard(across)">
                                      <p:cBhvr>
                                        <p:cTn id="7" dur="500"/>
                                        <p:tgtEl>
                                          <p:spTgt spid="409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6"/>
          <p:cNvSpPr txBox="1"/>
          <p:nvPr/>
        </p:nvSpPr>
        <p:spPr>
          <a:xfrm>
            <a:off x="2001838" y="2209800"/>
            <a:ext cx="4419600" cy="4572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50000"/>
              </a:spcBef>
              <a:buNone/>
            </a:pPr>
            <a:endParaRPr lang="en-US" altLang="en-US" sz="2400" dirty="0">
              <a:latin typeface=".VnTime" pitchFamily="34" charset="0"/>
              <a:ea typeface="Arial" panose="020B0604020202020204" pitchFamily="34" charset="0"/>
            </a:endParaRPr>
          </a:p>
        </p:txBody>
      </p:sp>
      <p:sp>
        <p:nvSpPr>
          <p:cNvPr id="5" name="Rectangle 8"/>
          <p:cNvSpPr/>
          <p:nvPr/>
        </p:nvSpPr>
        <p:spPr>
          <a:xfrm>
            <a:off x="1849438" y="2209800"/>
            <a:ext cx="5410200" cy="685800"/>
          </a:xfrm>
          <a:prstGeom prst="rect">
            <a:avLst/>
          </a:prstGeom>
          <a:solidFill>
            <a:srgbClr val="33CCCC"/>
          </a:solidFill>
          <a:ln w="9525" cap="flat" cmpd="sng">
            <a:solidFill>
              <a:srgbClr val="FFFFFF"/>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2400" dirty="0">
                <a:solidFill>
                  <a:srgbClr val="000000"/>
                </a:solidFill>
                <a:latin typeface="Arial Unicode MS" panose="020B0604020202020204" pitchFamily="34" charset="-128"/>
                <a:cs typeface="Arial" panose="020B0604020202020204" pitchFamily="34" charset="0"/>
              </a:rPr>
              <a:t>T</a:t>
            </a:r>
            <a:r>
              <a:rPr lang="en-US" altLang="en-US" sz="2400" dirty="0">
                <a:solidFill>
                  <a:srgbClr val="000000"/>
                </a:solidFill>
                <a:latin typeface="Arial Unicode MS" panose="020B0604020202020204" pitchFamily="34" charset="-128"/>
                <a:ea typeface="Arial" panose="020B0604020202020204" pitchFamily="34" charset="0"/>
              </a:rPr>
              <a:t>à</a:t>
            </a:r>
            <a:r>
              <a:rPr lang="en-US" altLang="en-US" sz="2400" dirty="0">
                <a:solidFill>
                  <a:srgbClr val="000000"/>
                </a:solidFill>
                <a:latin typeface="Arial Unicode MS" panose="020B0604020202020204" pitchFamily="34" charset="-128"/>
                <a:cs typeface="Arial" panose="020B0604020202020204" pitchFamily="34" charset="0"/>
              </a:rPr>
              <a:t>i nguyên biển</a:t>
            </a:r>
            <a:endParaRPr lang="en-US" altLang="en-US" sz="2400" dirty="0">
              <a:solidFill>
                <a:srgbClr val="000000"/>
              </a:solidFill>
              <a:latin typeface="Arial Unicode MS" panose="020B0604020202020204" pitchFamily="34" charset="-128"/>
              <a:ea typeface="Arial" panose="020B0604020202020204" pitchFamily="34" charset="0"/>
            </a:endParaRPr>
          </a:p>
        </p:txBody>
      </p:sp>
      <p:sp>
        <p:nvSpPr>
          <p:cNvPr id="6" name="Line 12"/>
          <p:cNvSpPr>
            <a:spLocks noChangeShapeType="1"/>
          </p:cNvSpPr>
          <p:nvPr/>
        </p:nvSpPr>
        <p:spPr bwMode="auto">
          <a:xfrm>
            <a:off x="6192838" y="2895600"/>
            <a:ext cx="0" cy="457200"/>
          </a:xfrm>
          <a:prstGeom prst="line">
            <a:avLst/>
          </a:prstGeom>
          <a:ln>
            <a:tailEnd type="triangle" w="med" len="med"/>
          </a:ln>
        </p:spPr>
        <p:style>
          <a:lnRef idx="3">
            <a:schemeClr val="accent6"/>
          </a:lnRef>
          <a:fillRef idx="0">
            <a:schemeClr val="accent6"/>
          </a:fillRef>
          <a:effectRef idx="2">
            <a:schemeClr val="accent6"/>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ysClr val="windowText" lastClr="000000"/>
              </a:solidFill>
              <a:effectLst/>
              <a:uLnTx/>
              <a:uFillTx/>
              <a:latin typeface="+mn-lt"/>
              <a:ea typeface="+mn-ea"/>
              <a:cs typeface="+mn-cs"/>
            </a:endParaRPr>
          </a:p>
        </p:txBody>
      </p:sp>
      <p:sp>
        <p:nvSpPr>
          <p:cNvPr id="7" name="Line 13"/>
          <p:cNvSpPr>
            <a:spLocks noChangeShapeType="1"/>
          </p:cNvSpPr>
          <p:nvPr/>
        </p:nvSpPr>
        <p:spPr bwMode="auto">
          <a:xfrm>
            <a:off x="4516438" y="2895600"/>
            <a:ext cx="0" cy="457200"/>
          </a:xfrm>
          <a:prstGeom prst="line">
            <a:avLst/>
          </a:prstGeom>
          <a:ln>
            <a:tailEnd type="triangle" w="med" len="med"/>
          </a:ln>
        </p:spPr>
        <p:style>
          <a:lnRef idx="3">
            <a:schemeClr val="accent6"/>
          </a:lnRef>
          <a:fillRef idx="0">
            <a:schemeClr val="accent6"/>
          </a:fillRef>
          <a:effectRef idx="2">
            <a:schemeClr val="accent6"/>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ysClr val="windowText" lastClr="000000"/>
              </a:solidFill>
              <a:effectLst/>
              <a:uLnTx/>
              <a:uFillTx/>
              <a:latin typeface="+mn-lt"/>
              <a:ea typeface="+mn-ea"/>
              <a:cs typeface="+mn-cs"/>
            </a:endParaRPr>
          </a:p>
        </p:txBody>
      </p:sp>
      <p:sp>
        <p:nvSpPr>
          <p:cNvPr id="8" name="Line 14"/>
          <p:cNvSpPr>
            <a:spLocks noChangeShapeType="1"/>
          </p:cNvSpPr>
          <p:nvPr/>
        </p:nvSpPr>
        <p:spPr bwMode="auto">
          <a:xfrm>
            <a:off x="2763838" y="2895600"/>
            <a:ext cx="0" cy="457200"/>
          </a:xfrm>
          <a:prstGeom prst="line">
            <a:avLst/>
          </a:prstGeom>
          <a:ln>
            <a:tailEnd type="triangle" w="med" len="med"/>
          </a:ln>
        </p:spPr>
        <p:style>
          <a:lnRef idx="3">
            <a:schemeClr val="accent6"/>
          </a:lnRef>
          <a:fillRef idx="0">
            <a:schemeClr val="accent6"/>
          </a:fillRef>
          <a:effectRef idx="2">
            <a:schemeClr val="accent6"/>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ysClr val="windowText" lastClr="000000"/>
              </a:solidFill>
              <a:effectLst/>
              <a:uLnTx/>
              <a:uFillTx/>
              <a:latin typeface="+mn-lt"/>
              <a:ea typeface="+mn-ea"/>
              <a:cs typeface="+mn-cs"/>
            </a:endParaRPr>
          </a:p>
        </p:txBody>
      </p:sp>
      <p:sp>
        <p:nvSpPr>
          <p:cNvPr id="9" name="Rectangle 18"/>
          <p:cNvSpPr/>
          <p:nvPr/>
        </p:nvSpPr>
        <p:spPr>
          <a:xfrm>
            <a:off x="477838" y="3352800"/>
            <a:ext cx="1371600" cy="990600"/>
          </a:xfrm>
          <a:prstGeom prst="rect">
            <a:avLst/>
          </a:prstGeom>
          <a:solidFill>
            <a:srgbClr val="33CCCC"/>
          </a:solidFill>
          <a:ln w="9525" cap="flat" cmpd="sng">
            <a:solidFill>
              <a:srgbClr val="FFFFFF"/>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2000" dirty="0">
                <a:solidFill>
                  <a:srgbClr val="000000"/>
                </a:solidFill>
                <a:latin typeface="Arial Unicode MS" panose="020B0604020202020204" pitchFamily="34" charset="-128"/>
                <a:cs typeface="Arial" panose="020B0604020202020204" pitchFamily="34" charset="0"/>
              </a:rPr>
              <a:t>Sinh vật biển</a:t>
            </a:r>
            <a:endParaRPr lang="en-US" altLang="en-US" sz="2000" dirty="0">
              <a:solidFill>
                <a:srgbClr val="000000"/>
              </a:solidFill>
              <a:latin typeface="Arial Unicode MS" panose="020B0604020202020204" pitchFamily="34" charset="-128"/>
              <a:ea typeface="Arial" panose="020B0604020202020204" pitchFamily="34" charset="0"/>
            </a:endParaRPr>
          </a:p>
        </p:txBody>
      </p:sp>
      <p:sp>
        <p:nvSpPr>
          <p:cNvPr id="10" name="Rectangle 19"/>
          <p:cNvSpPr/>
          <p:nvPr/>
        </p:nvSpPr>
        <p:spPr>
          <a:xfrm>
            <a:off x="2078038" y="3352800"/>
            <a:ext cx="1447800" cy="990600"/>
          </a:xfrm>
          <a:prstGeom prst="rect">
            <a:avLst/>
          </a:prstGeom>
          <a:solidFill>
            <a:srgbClr val="33CCCC"/>
          </a:solidFill>
          <a:ln w="9525" cap="flat" cmpd="sng">
            <a:solidFill>
              <a:srgbClr val="FFFFFF"/>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2400" dirty="0">
                <a:solidFill>
                  <a:srgbClr val="000000"/>
                </a:solidFill>
                <a:latin typeface="Arial Unicode MS" panose="020B0604020202020204" pitchFamily="34" charset="-128"/>
                <a:cs typeface="Arial" panose="020B0604020202020204" pitchFamily="34" charset="0"/>
              </a:rPr>
              <a:t>Dầu mỏ</a:t>
            </a:r>
          </a:p>
          <a:p>
            <a:pPr marL="0" lvl="0" indent="0" algn="ctr" eaLnBrk="1" hangingPunct="1">
              <a:spcBef>
                <a:spcPct val="0"/>
              </a:spcBef>
              <a:buNone/>
            </a:pPr>
            <a:r>
              <a:rPr lang="en-US" altLang="en-US" sz="2400" dirty="0">
                <a:solidFill>
                  <a:srgbClr val="000000"/>
                </a:solidFill>
                <a:latin typeface="Arial Unicode MS" panose="020B0604020202020204" pitchFamily="34" charset="-128"/>
                <a:cs typeface="Arial" panose="020B0604020202020204" pitchFamily="34" charset="0"/>
              </a:rPr>
              <a:t>Khí dốt</a:t>
            </a:r>
            <a:endParaRPr lang="en-US" altLang="en-US" sz="2400" dirty="0">
              <a:solidFill>
                <a:srgbClr val="000000"/>
              </a:solidFill>
              <a:latin typeface="Arial Unicode MS" panose="020B0604020202020204" pitchFamily="34" charset="-128"/>
              <a:ea typeface="Arial" panose="020B0604020202020204" pitchFamily="34" charset="0"/>
            </a:endParaRPr>
          </a:p>
        </p:txBody>
      </p:sp>
      <p:sp>
        <p:nvSpPr>
          <p:cNvPr id="11" name="Rectangle 20"/>
          <p:cNvSpPr/>
          <p:nvPr/>
        </p:nvSpPr>
        <p:spPr>
          <a:xfrm>
            <a:off x="3983038" y="3352800"/>
            <a:ext cx="1219200" cy="990600"/>
          </a:xfrm>
          <a:prstGeom prst="rect">
            <a:avLst/>
          </a:prstGeom>
          <a:solidFill>
            <a:srgbClr val="33CCCC"/>
          </a:solidFill>
          <a:ln w="9525" cap="flat" cmpd="sng">
            <a:solidFill>
              <a:srgbClr val="FFFFFF"/>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2400" dirty="0">
                <a:solidFill>
                  <a:srgbClr val="000000"/>
                </a:solidFill>
                <a:latin typeface="Arial Unicode MS" panose="020B0604020202020204" pitchFamily="34" charset="-128"/>
                <a:cs typeface="Arial" panose="020B0604020202020204" pitchFamily="34" charset="0"/>
              </a:rPr>
              <a:t>Muối cát</a:t>
            </a:r>
            <a:endParaRPr lang="en-US" altLang="en-US" sz="2400" dirty="0">
              <a:solidFill>
                <a:srgbClr val="000000"/>
              </a:solidFill>
              <a:latin typeface="Arial Unicode MS" panose="020B0604020202020204" pitchFamily="34" charset="-128"/>
              <a:ea typeface="Arial" panose="020B0604020202020204" pitchFamily="34" charset="0"/>
            </a:endParaRPr>
          </a:p>
        </p:txBody>
      </p:sp>
      <p:sp>
        <p:nvSpPr>
          <p:cNvPr id="12" name="Rectangle 21"/>
          <p:cNvSpPr/>
          <p:nvPr/>
        </p:nvSpPr>
        <p:spPr>
          <a:xfrm>
            <a:off x="5583238" y="3352800"/>
            <a:ext cx="1295400" cy="990600"/>
          </a:xfrm>
          <a:prstGeom prst="rect">
            <a:avLst/>
          </a:prstGeom>
          <a:solidFill>
            <a:srgbClr val="33CCCC"/>
          </a:solidFill>
          <a:ln w="9525" cap="flat" cmpd="sng">
            <a:solidFill>
              <a:srgbClr val="FFFFFF"/>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2400" dirty="0">
                <a:solidFill>
                  <a:srgbClr val="000000"/>
                </a:solidFill>
                <a:latin typeface="Arial Unicode MS" panose="020B0604020202020204" pitchFamily="34" charset="-128"/>
                <a:cs typeface="Arial" panose="020B0604020202020204" pitchFamily="34" charset="0"/>
              </a:rPr>
              <a:t>Mặt biển</a:t>
            </a:r>
            <a:endParaRPr lang="en-US" altLang="en-US" sz="2400" dirty="0">
              <a:solidFill>
                <a:srgbClr val="000000"/>
              </a:solidFill>
              <a:latin typeface="Arial Unicode MS" panose="020B0604020202020204" pitchFamily="34" charset="-128"/>
              <a:ea typeface="Arial" panose="020B0604020202020204" pitchFamily="34" charset="0"/>
            </a:endParaRPr>
          </a:p>
        </p:txBody>
      </p:sp>
      <p:sp>
        <p:nvSpPr>
          <p:cNvPr id="13" name="Rectangle 22"/>
          <p:cNvSpPr/>
          <p:nvPr/>
        </p:nvSpPr>
        <p:spPr>
          <a:xfrm>
            <a:off x="7183438" y="3352800"/>
            <a:ext cx="1676400" cy="990600"/>
          </a:xfrm>
          <a:prstGeom prst="rect">
            <a:avLst/>
          </a:prstGeom>
          <a:solidFill>
            <a:srgbClr val="33CCCC"/>
          </a:solidFill>
          <a:ln w="9525" cap="flat" cmpd="sng">
            <a:solidFill>
              <a:srgbClr val="FFFFFF"/>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2400" dirty="0">
                <a:solidFill>
                  <a:srgbClr val="000000"/>
                </a:solidFill>
                <a:latin typeface="Arial Unicode MS" panose="020B0604020202020204" pitchFamily="34" charset="-128"/>
                <a:cs typeface="Arial" panose="020B0604020202020204" pitchFamily="34" charset="0"/>
              </a:rPr>
              <a:t>Danh lam</a:t>
            </a:r>
          </a:p>
          <a:p>
            <a:pPr marL="0" lvl="0" indent="0" algn="ctr" eaLnBrk="1" hangingPunct="1">
              <a:spcBef>
                <a:spcPct val="0"/>
              </a:spcBef>
              <a:buNone/>
            </a:pPr>
            <a:r>
              <a:rPr lang="en-US" altLang="en-US" sz="2400" dirty="0">
                <a:solidFill>
                  <a:srgbClr val="000000"/>
                </a:solidFill>
                <a:latin typeface="Arial Unicode MS" panose="020B0604020202020204" pitchFamily="34" charset="-128"/>
                <a:cs typeface="Arial" panose="020B0604020202020204" pitchFamily="34" charset="0"/>
              </a:rPr>
              <a:t>Thắng cảnh</a:t>
            </a:r>
            <a:endParaRPr lang="en-US" altLang="en-US" sz="2400" dirty="0">
              <a:solidFill>
                <a:srgbClr val="000000"/>
              </a:solidFill>
              <a:latin typeface="Arial Unicode MS" panose="020B0604020202020204" pitchFamily="34" charset="-128"/>
              <a:ea typeface="Arial" panose="020B0604020202020204" pitchFamily="34" charset="0"/>
            </a:endParaRPr>
          </a:p>
        </p:txBody>
      </p:sp>
      <p:sp>
        <p:nvSpPr>
          <p:cNvPr id="14" name="Line 23"/>
          <p:cNvSpPr>
            <a:spLocks noChangeShapeType="1"/>
          </p:cNvSpPr>
          <p:nvPr/>
        </p:nvSpPr>
        <p:spPr bwMode="auto">
          <a:xfrm>
            <a:off x="1163638" y="4343400"/>
            <a:ext cx="0" cy="304800"/>
          </a:xfrm>
          <a:prstGeom prst="line">
            <a:avLst/>
          </a:prstGeom>
          <a:ln>
            <a:tailEnd type="triangle" w="med" len="med"/>
          </a:ln>
        </p:spPr>
        <p:style>
          <a:lnRef idx="3">
            <a:schemeClr val="accent6"/>
          </a:lnRef>
          <a:fillRef idx="0">
            <a:schemeClr val="accent6"/>
          </a:fillRef>
          <a:effectRef idx="2">
            <a:schemeClr val="accent6"/>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ysClr val="windowText" lastClr="000000"/>
              </a:solidFill>
              <a:effectLst/>
              <a:uLnTx/>
              <a:uFillTx/>
              <a:latin typeface="+mn-lt"/>
              <a:ea typeface="+mn-ea"/>
              <a:cs typeface="+mn-cs"/>
            </a:endParaRPr>
          </a:p>
        </p:txBody>
      </p:sp>
      <p:sp>
        <p:nvSpPr>
          <p:cNvPr id="15" name="Line 24"/>
          <p:cNvSpPr>
            <a:spLocks noChangeShapeType="1"/>
          </p:cNvSpPr>
          <p:nvPr/>
        </p:nvSpPr>
        <p:spPr bwMode="auto">
          <a:xfrm>
            <a:off x="2916238" y="4343400"/>
            <a:ext cx="0" cy="304800"/>
          </a:xfrm>
          <a:prstGeom prst="line">
            <a:avLst/>
          </a:prstGeom>
          <a:ln>
            <a:tailEnd type="triangle" w="med" len="med"/>
          </a:ln>
        </p:spPr>
        <p:style>
          <a:lnRef idx="3">
            <a:schemeClr val="accent6"/>
          </a:lnRef>
          <a:fillRef idx="0">
            <a:schemeClr val="accent6"/>
          </a:fillRef>
          <a:effectRef idx="2">
            <a:schemeClr val="accent6"/>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ysClr val="windowText" lastClr="000000"/>
              </a:solidFill>
              <a:effectLst/>
              <a:uLnTx/>
              <a:uFillTx/>
              <a:latin typeface="+mn-lt"/>
              <a:ea typeface="+mn-ea"/>
              <a:cs typeface="+mn-cs"/>
            </a:endParaRPr>
          </a:p>
        </p:txBody>
      </p:sp>
      <p:sp>
        <p:nvSpPr>
          <p:cNvPr id="16" name="Line 25"/>
          <p:cNvSpPr>
            <a:spLocks noChangeShapeType="1"/>
          </p:cNvSpPr>
          <p:nvPr/>
        </p:nvSpPr>
        <p:spPr bwMode="auto">
          <a:xfrm>
            <a:off x="4592638" y="4343400"/>
            <a:ext cx="0" cy="304800"/>
          </a:xfrm>
          <a:prstGeom prst="line">
            <a:avLst/>
          </a:prstGeom>
          <a:ln>
            <a:tailEnd type="triangle" w="med" len="med"/>
          </a:ln>
        </p:spPr>
        <p:style>
          <a:lnRef idx="3">
            <a:schemeClr val="accent6"/>
          </a:lnRef>
          <a:fillRef idx="0">
            <a:schemeClr val="accent6"/>
          </a:fillRef>
          <a:effectRef idx="2">
            <a:schemeClr val="accent6"/>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ysClr val="windowText" lastClr="000000"/>
              </a:solidFill>
              <a:effectLst/>
              <a:uLnTx/>
              <a:uFillTx/>
              <a:latin typeface="+mn-lt"/>
              <a:ea typeface="+mn-ea"/>
              <a:cs typeface="+mn-cs"/>
            </a:endParaRPr>
          </a:p>
        </p:txBody>
      </p:sp>
      <p:sp>
        <p:nvSpPr>
          <p:cNvPr id="17" name="Line 26"/>
          <p:cNvSpPr>
            <a:spLocks noChangeShapeType="1"/>
          </p:cNvSpPr>
          <p:nvPr/>
        </p:nvSpPr>
        <p:spPr bwMode="auto">
          <a:xfrm>
            <a:off x="6269038" y="4343400"/>
            <a:ext cx="0" cy="304800"/>
          </a:xfrm>
          <a:prstGeom prst="line">
            <a:avLst/>
          </a:prstGeom>
          <a:ln>
            <a:tailEnd type="triangle" w="med" len="med"/>
          </a:ln>
        </p:spPr>
        <p:style>
          <a:lnRef idx="3">
            <a:schemeClr val="accent6"/>
          </a:lnRef>
          <a:fillRef idx="0">
            <a:schemeClr val="accent6"/>
          </a:fillRef>
          <a:effectRef idx="2">
            <a:schemeClr val="accent6"/>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ysClr val="windowText" lastClr="000000"/>
              </a:solidFill>
              <a:effectLst/>
              <a:uLnTx/>
              <a:uFillTx/>
              <a:latin typeface="+mn-lt"/>
              <a:ea typeface="+mn-ea"/>
              <a:cs typeface="+mn-cs"/>
            </a:endParaRPr>
          </a:p>
        </p:txBody>
      </p:sp>
      <p:sp>
        <p:nvSpPr>
          <p:cNvPr id="18" name="Rectangle 28"/>
          <p:cNvSpPr/>
          <p:nvPr/>
        </p:nvSpPr>
        <p:spPr>
          <a:xfrm>
            <a:off x="533400" y="4572000"/>
            <a:ext cx="8153400" cy="609600"/>
          </a:xfrm>
          <a:prstGeom prst="rect">
            <a:avLst/>
          </a:prstGeom>
          <a:solidFill>
            <a:srgbClr val="33CCCC"/>
          </a:solidFill>
          <a:ln w="9525" cap="flat" cmpd="sng">
            <a:solidFill>
              <a:srgbClr val="FFFFFF"/>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2400" dirty="0">
                <a:solidFill>
                  <a:srgbClr val="000000"/>
                </a:solidFill>
                <a:latin typeface="Arial Unicode MS" panose="020B0604020202020204" pitchFamily="34" charset="-128"/>
                <a:cs typeface="Arial" panose="020B0604020202020204" pitchFamily="34" charset="0"/>
              </a:rPr>
              <a:t>Phát triển kinh tế biển</a:t>
            </a:r>
            <a:endParaRPr lang="en-US" altLang="en-US" sz="2400" dirty="0">
              <a:solidFill>
                <a:srgbClr val="000000"/>
              </a:solidFill>
              <a:latin typeface="Arial Unicode MS" panose="020B0604020202020204" pitchFamily="34" charset="-128"/>
              <a:ea typeface="Arial" panose="020B0604020202020204" pitchFamily="34" charset="0"/>
            </a:endParaRPr>
          </a:p>
        </p:txBody>
      </p:sp>
      <p:sp>
        <p:nvSpPr>
          <p:cNvPr id="19" name="Line 29"/>
          <p:cNvSpPr>
            <a:spLocks noChangeShapeType="1"/>
          </p:cNvSpPr>
          <p:nvPr/>
        </p:nvSpPr>
        <p:spPr bwMode="auto">
          <a:xfrm>
            <a:off x="8021638" y="4343400"/>
            <a:ext cx="0" cy="304800"/>
          </a:xfrm>
          <a:prstGeom prst="line">
            <a:avLst/>
          </a:prstGeom>
          <a:ln>
            <a:tailEnd type="triangle" w="med" len="med"/>
          </a:ln>
        </p:spPr>
        <p:style>
          <a:lnRef idx="3">
            <a:schemeClr val="accent6"/>
          </a:lnRef>
          <a:fillRef idx="0">
            <a:schemeClr val="accent6"/>
          </a:fillRef>
          <a:effectRef idx="2">
            <a:schemeClr val="accent6"/>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ysClr val="windowText" lastClr="000000"/>
              </a:solidFill>
              <a:effectLst/>
              <a:uLnTx/>
              <a:uFillTx/>
              <a:latin typeface="+mn-lt"/>
              <a:ea typeface="+mn-ea"/>
              <a:cs typeface="+mn-cs"/>
            </a:endParaRPr>
          </a:p>
        </p:txBody>
      </p:sp>
      <p:sp>
        <p:nvSpPr>
          <p:cNvPr id="20" name="Rectangle 35"/>
          <p:cNvSpPr/>
          <p:nvPr/>
        </p:nvSpPr>
        <p:spPr>
          <a:xfrm>
            <a:off x="457200" y="5562600"/>
            <a:ext cx="1600200" cy="1066800"/>
          </a:xfrm>
          <a:prstGeom prst="rect">
            <a:avLst/>
          </a:prstGeom>
          <a:solidFill>
            <a:srgbClr val="33CCCC"/>
          </a:solidFill>
          <a:ln w="9525" cap="flat" cmpd="sng">
            <a:solidFill>
              <a:srgbClr val="FFFFFF"/>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endParaRPr lang="en-US" altLang="en-US" sz="2400" dirty="0" smtClean="0">
              <a:solidFill>
                <a:srgbClr val="000000"/>
              </a:solidFill>
              <a:latin typeface="Arial Unicode MS" panose="020B0604020202020204" pitchFamily="34" charset="-128"/>
              <a:cs typeface="Arial" panose="020B0604020202020204" pitchFamily="34" charset="0"/>
            </a:endParaRPr>
          </a:p>
          <a:p>
            <a:pPr marL="0" lvl="0" indent="0" algn="ctr" eaLnBrk="1" hangingPunct="1">
              <a:spcBef>
                <a:spcPct val="0"/>
              </a:spcBef>
              <a:buNone/>
            </a:pPr>
            <a:r>
              <a:rPr lang="en-US" altLang="en-US" sz="2400" dirty="0" err="1" smtClean="0">
                <a:solidFill>
                  <a:srgbClr val="000000"/>
                </a:solidFill>
                <a:latin typeface="Arial Unicode MS" panose="020B0604020202020204" pitchFamily="34" charset="-128"/>
                <a:cs typeface="Arial" panose="020B0604020202020204" pitchFamily="34" charset="0"/>
              </a:rPr>
              <a:t>Ngh</a:t>
            </a:r>
            <a:r>
              <a:rPr lang="en-US" altLang="en-US" sz="2400" dirty="0" err="1" smtClean="0">
                <a:solidFill>
                  <a:srgbClr val="000000"/>
                </a:solidFill>
                <a:latin typeface="Arial Unicode MS" panose="020B0604020202020204" pitchFamily="34" charset="-128"/>
                <a:ea typeface="Arial" panose="020B0604020202020204" pitchFamily="34" charset="0"/>
              </a:rPr>
              <a:t>à</a:t>
            </a:r>
            <a:r>
              <a:rPr lang="en-US" altLang="en-US" sz="2400" dirty="0" err="1" smtClean="0">
                <a:solidFill>
                  <a:srgbClr val="000000"/>
                </a:solidFill>
                <a:latin typeface="Arial Unicode MS" panose="020B0604020202020204" pitchFamily="34" charset="-128"/>
                <a:cs typeface="Arial" panose="020B0604020202020204" pitchFamily="34" charset="0"/>
              </a:rPr>
              <a:t>nh</a:t>
            </a:r>
            <a:r>
              <a:rPr lang="en-US" altLang="en-US" sz="2400" dirty="0" smtClean="0">
                <a:solidFill>
                  <a:srgbClr val="000000"/>
                </a:solidFill>
                <a:latin typeface="Arial Unicode MS" panose="020B0604020202020204" pitchFamily="34" charset="-128"/>
                <a:cs typeface="Arial" panose="020B0604020202020204" pitchFamily="34" charset="0"/>
              </a:rPr>
              <a:t> </a:t>
            </a:r>
            <a:r>
              <a:rPr lang="en-US" altLang="en-US" sz="2400" dirty="0" err="1" smtClean="0">
                <a:solidFill>
                  <a:srgbClr val="000000"/>
                </a:solidFill>
                <a:latin typeface="Arial Unicode MS" panose="020B0604020202020204" pitchFamily="34" charset="-128"/>
                <a:cs typeface="Arial" panose="020B0604020202020204" pitchFamily="34" charset="0"/>
              </a:rPr>
              <a:t>thủy</a:t>
            </a:r>
            <a:endParaRPr lang="en-US" altLang="en-US" sz="2400" dirty="0" smtClean="0">
              <a:solidFill>
                <a:srgbClr val="000000"/>
              </a:solidFill>
              <a:latin typeface="Arial Unicode MS" panose="020B0604020202020204" pitchFamily="34" charset="-128"/>
              <a:cs typeface="Arial" panose="020B0604020202020204" pitchFamily="34" charset="0"/>
            </a:endParaRPr>
          </a:p>
          <a:p>
            <a:pPr marL="0" lvl="0" indent="0" algn="ctr" eaLnBrk="1" hangingPunct="1">
              <a:spcBef>
                <a:spcPct val="0"/>
              </a:spcBef>
              <a:buNone/>
            </a:pPr>
            <a:r>
              <a:rPr lang="en-US" altLang="en-US" sz="2400" dirty="0" smtClean="0">
                <a:solidFill>
                  <a:srgbClr val="000000"/>
                </a:solidFill>
                <a:latin typeface="Arial Unicode MS" panose="020B0604020202020204" pitchFamily="34" charset="-128"/>
                <a:cs typeface="Arial" panose="020B0604020202020204" pitchFamily="34" charset="0"/>
              </a:rPr>
              <a:t> </a:t>
            </a:r>
            <a:r>
              <a:rPr lang="en-US" altLang="en-US" sz="2400" dirty="0">
                <a:solidFill>
                  <a:srgbClr val="000000"/>
                </a:solidFill>
                <a:latin typeface="Arial Unicode MS" panose="020B0604020202020204" pitchFamily="34" charset="-128"/>
                <a:cs typeface="Arial" panose="020B0604020202020204" pitchFamily="34" charset="0"/>
              </a:rPr>
              <a:t>sản</a:t>
            </a:r>
          </a:p>
          <a:p>
            <a:pPr marL="0" lvl="0" indent="0" algn="ctr" eaLnBrk="1" hangingPunct="1">
              <a:spcBef>
                <a:spcPct val="0"/>
              </a:spcBef>
              <a:buNone/>
            </a:pPr>
            <a:r>
              <a:rPr lang="en-US" altLang="en-US" sz="2400" dirty="0">
                <a:solidFill>
                  <a:srgbClr val="000000"/>
                </a:solidFill>
                <a:latin typeface="Arial Unicode MS" panose="020B0604020202020204" pitchFamily="34" charset="-128"/>
                <a:cs typeface="Arial" panose="020B0604020202020204" pitchFamily="34" charset="0"/>
              </a:rPr>
              <a:t> </a:t>
            </a:r>
            <a:r>
              <a:rPr lang="en-US" altLang="en-US" sz="2400" dirty="0" smtClean="0">
                <a:solidFill>
                  <a:srgbClr val="000000"/>
                </a:solidFill>
                <a:latin typeface=".VnTime" pitchFamily="34" charset="0"/>
                <a:cs typeface="Arial" panose="020B0604020202020204" pitchFamily="34" charset="0"/>
              </a:rPr>
              <a:t>    </a:t>
            </a:r>
            <a:endParaRPr lang="en-US" altLang="en-US" sz="2400" dirty="0">
              <a:solidFill>
                <a:srgbClr val="000000"/>
              </a:solidFill>
              <a:latin typeface=".VnTime" pitchFamily="34" charset="0"/>
              <a:ea typeface="Arial" panose="020B0604020202020204" pitchFamily="34" charset="0"/>
            </a:endParaRPr>
          </a:p>
        </p:txBody>
      </p:sp>
      <p:sp>
        <p:nvSpPr>
          <p:cNvPr id="21" name="Rectangle 37"/>
          <p:cNvSpPr/>
          <p:nvPr/>
        </p:nvSpPr>
        <p:spPr>
          <a:xfrm>
            <a:off x="3983038" y="5638800"/>
            <a:ext cx="1524000" cy="1066800"/>
          </a:xfrm>
          <a:prstGeom prst="rect">
            <a:avLst/>
          </a:prstGeom>
          <a:solidFill>
            <a:srgbClr val="33CCCC"/>
          </a:solidFill>
          <a:ln w="9525" cap="flat" cmpd="sng">
            <a:solidFill>
              <a:srgbClr val="FFFFFF"/>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2400" dirty="0">
                <a:solidFill>
                  <a:srgbClr val="000000"/>
                </a:solidFill>
                <a:latin typeface="Arial Unicode MS" panose="020B0604020202020204" pitchFamily="34" charset="-128"/>
                <a:cs typeface="Arial" panose="020B0604020202020204" pitchFamily="34" charset="0"/>
              </a:rPr>
              <a:t>Xs muối</a:t>
            </a:r>
          </a:p>
          <a:p>
            <a:pPr marL="0" lvl="0" indent="0" algn="ctr" eaLnBrk="1" hangingPunct="1">
              <a:spcBef>
                <a:spcPct val="0"/>
              </a:spcBef>
              <a:buNone/>
            </a:pPr>
            <a:r>
              <a:rPr lang="en-US" altLang="en-US" sz="2400" dirty="0">
                <a:solidFill>
                  <a:srgbClr val="000000"/>
                </a:solidFill>
                <a:latin typeface="Arial Unicode MS" panose="020B0604020202020204" pitchFamily="34" charset="-128"/>
                <a:cs typeface="Arial" panose="020B0604020202020204" pitchFamily="34" charset="0"/>
              </a:rPr>
              <a:t>Thủy tinh</a:t>
            </a:r>
          </a:p>
          <a:p>
            <a:pPr marL="0" lvl="0" indent="0" algn="ctr" eaLnBrk="1" hangingPunct="1">
              <a:spcBef>
                <a:spcPct val="0"/>
              </a:spcBef>
              <a:buNone/>
            </a:pPr>
            <a:r>
              <a:rPr lang="en-US" altLang="en-US" sz="2400" dirty="0">
                <a:solidFill>
                  <a:srgbClr val="000000"/>
                </a:solidFill>
                <a:latin typeface=".VnTime" pitchFamily="34" charset="0"/>
                <a:cs typeface="Arial" panose="020B0604020202020204" pitchFamily="34" charset="0"/>
              </a:rPr>
              <a:t> </a:t>
            </a:r>
            <a:endParaRPr lang="en-US" altLang="en-US" sz="2400" dirty="0">
              <a:solidFill>
                <a:srgbClr val="000000"/>
              </a:solidFill>
              <a:latin typeface=".VnTime" pitchFamily="34" charset="0"/>
              <a:ea typeface="Arial" panose="020B0604020202020204" pitchFamily="34" charset="0"/>
            </a:endParaRPr>
          </a:p>
        </p:txBody>
      </p:sp>
      <p:sp>
        <p:nvSpPr>
          <p:cNvPr id="22" name="Rectangle 38"/>
          <p:cNvSpPr/>
          <p:nvPr/>
        </p:nvSpPr>
        <p:spPr>
          <a:xfrm>
            <a:off x="5638800" y="5562600"/>
            <a:ext cx="1600200" cy="1066800"/>
          </a:xfrm>
          <a:prstGeom prst="rect">
            <a:avLst/>
          </a:prstGeom>
          <a:solidFill>
            <a:srgbClr val="33CCCC"/>
          </a:solidFill>
          <a:ln w="9525" cap="flat" cmpd="sng">
            <a:solidFill>
              <a:srgbClr val="FFFFFF"/>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2400" dirty="0">
                <a:solidFill>
                  <a:srgbClr val="000000"/>
                </a:solidFill>
                <a:latin typeface="Arial Unicode MS" panose="020B0604020202020204" pitchFamily="34" charset="-128"/>
                <a:cs typeface="Arial" panose="020B0604020202020204" pitchFamily="34" charset="0"/>
              </a:rPr>
              <a:t>Giao thông</a:t>
            </a:r>
            <a:endParaRPr lang="en-US" altLang="en-US" sz="2400" dirty="0">
              <a:solidFill>
                <a:srgbClr val="000000"/>
              </a:solidFill>
              <a:latin typeface="Arial Unicode MS" panose="020B0604020202020204" pitchFamily="34" charset="-128"/>
              <a:ea typeface="Arial" panose="020B0604020202020204" pitchFamily="34" charset="0"/>
            </a:endParaRPr>
          </a:p>
        </p:txBody>
      </p:sp>
      <p:sp>
        <p:nvSpPr>
          <p:cNvPr id="23" name="Rectangle 39"/>
          <p:cNvSpPr/>
          <p:nvPr/>
        </p:nvSpPr>
        <p:spPr>
          <a:xfrm>
            <a:off x="7335838" y="5638800"/>
            <a:ext cx="1600200" cy="1066800"/>
          </a:xfrm>
          <a:prstGeom prst="rect">
            <a:avLst/>
          </a:prstGeom>
          <a:solidFill>
            <a:srgbClr val="33CCCC"/>
          </a:solidFill>
          <a:ln w="9525" cap="flat" cmpd="sng">
            <a:solidFill>
              <a:srgbClr val="FFFFFF"/>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2400" dirty="0">
                <a:solidFill>
                  <a:srgbClr val="000000"/>
                </a:solidFill>
                <a:latin typeface="Arial Unicode MS" panose="020B0604020202020204" pitchFamily="34" charset="-128"/>
                <a:cs typeface="Arial" panose="020B0604020202020204" pitchFamily="34" charset="0"/>
              </a:rPr>
              <a:t>Du lịch</a:t>
            </a:r>
            <a:endParaRPr lang="en-US" altLang="en-US" sz="2400" dirty="0">
              <a:solidFill>
                <a:srgbClr val="000000"/>
              </a:solidFill>
              <a:latin typeface="Arial Unicode MS" panose="020B0604020202020204" pitchFamily="34" charset="-128"/>
              <a:ea typeface="Arial" panose="020B0604020202020204" pitchFamily="34" charset="0"/>
            </a:endParaRPr>
          </a:p>
        </p:txBody>
      </p:sp>
      <p:sp>
        <p:nvSpPr>
          <p:cNvPr id="24" name="Rectangle 40"/>
          <p:cNvSpPr/>
          <p:nvPr/>
        </p:nvSpPr>
        <p:spPr>
          <a:xfrm>
            <a:off x="2154238" y="5715000"/>
            <a:ext cx="1655762" cy="990600"/>
          </a:xfrm>
          <a:prstGeom prst="rect">
            <a:avLst/>
          </a:prstGeom>
          <a:solidFill>
            <a:srgbClr val="33CCCC"/>
          </a:solidFill>
          <a:ln w="9525" cap="flat" cmpd="sng">
            <a:solidFill>
              <a:srgbClr val="FFFFFF"/>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2400" dirty="0">
                <a:solidFill>
                  <a:srgbClr val="000000"/>
                </a:solidFill>
                <a:latin typeface="Arial Unicode MS" panose="020B0604020202020204" pitchFamily="34" charset="-128"/>
                <a:cs typeface="Times New Roman" panose="02020603050405020304" pitchFamily="18" charset="0"/>
              </a:rPr>
              <a:t>Năng lượng</a:t>
            </a:r>
            <a:endParaRPr lang="en-US" altLang="en-US" sz="2400" dirty="0">
              <a:solidFill>
                <a:srgbClr val="000000"/>
              </a:solidFill>
              <a:latin typeface="Arial Unicode MS" panose="020B0604020202020204" pitchFamily="34" charset="-128"/>
              <a:ea typeface="Arial" panose="020B0604020202020204" pitchFamily="34" charset="0"/>
            </a:endParaRPr>
          </a:p>
        </p:txBody>
      </p:sp>
      <p:sp>
        <p:nvSpPr>
          <p:cNvPr id="25" name="Line 41"/>
          <p:cNvSpPr>
            <a:spLocks noChangeShapeType="1"/>
          </p:cNvSpPr>
          <p:nvPr/>
        </p:nvSpPr>
        <p:spPr bwMode="auto">
          <a:xfrm>
            <a:off x="2916238" y="5257800"/>
            <a:ext cx="0" cy="381000"/>
          </a:xfrm>
          <a:prstGeom prst="line">
            <a:avLst/>
          </a:prstGeom>
          <a:ln>
            <a:tailEnd type="triangle" w="med" len="med"/>
          </a:ln>
        </p:spPr>
        <p:style>
          <a:lnRef idx="3">
            <a:schemeClr val="accent6"/>
          </a:lnRef>
          <a:fillRef idx="0">
            <a:schemeClr val="accent6"/>
          </a:fillRef>
          <a:effectRef idx="2">
            <a:schemeClr val="accent6"/>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ysClr val="windowText" lastClr="000000"/>
              </a:solidFill>
              <a:effectLst/>
              <a:uLnTx/>
              <a:uFillTx/>
              <a:latin typeface="+mn-lt"/>
              <a:ea typeface="+mn-ea"/>
              <a:cs typeface="+mn-cs"/>
            </a:endParaRPr>
          </a:p>
        </p:txBody>
      </p:sp>
      <p:sp>
        <p:nvSpPr>
          <p:cNvPr id="26" name="Line 42"/>
          <p:cNvSpPr>
            <a:spLocks noChangeShapeType="1"/>
          </p:cNvSpPr>
          <p:nvPr/>
        </p:nvSpPr>
        <p:spPr bwMode="auto">
          <a:xfrm>
            <a:off x="4668838" y="5257800"/>
            <a:ext cx="0" cy="381000"/>
          </a:xfrm>
          <a:prstGeom prst="line">
            <a:avLst/>
          </a:prstGeom>
          <a:ln>
            <a:tailEnd type="triangle" w="med" len="med"/>
          </a:ln>
        </p:spPr>
        <p:style>
          <a:lnRef idx="3">
            <a:schemeClr val="accent6"/>
          </a:lnRef>
          <a:fillRef idx="0">
            <a:schemeClr val="accent6"/>
          </a:fillRef>
          <a:effectRef idx="2">
            <a:schemeClr val="accent6"/>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ysClr val="windowText" lastClr="000000"/>
              </a:solidFill>
              <a:effectLst/>
              <a:uLnTx/>
              <a:uFillTx/>
              <a:latin typeface="+mn-lt"/>
              <a:ea typeface="+mn-ea"/>
              <a:cs typeface="+mn-cs"/>
            </a:endParaRPr>
          </a:p>
        </p:txBody>
      </p:sp>
      <p:sp>
        <p:nvSpPr>
          <p:cNvPr id="27" name="Line 45"/>
          <p:cNvSpPr>
            <a:spLocks noChangeShapeType="1"/>
          </p:cNvSpPr>
          <p:nvPr/>
        </p:nvSpPr>
        <p:spPr bwMode="auto">
          <a:xfrm>
            <a:off x="8021638" y="5257800"/>
            <a:ext cx="0" cy="381000"/>
          </a:xfrm>
          <a:prstGeom prst="line">
            <a:avLst/>
          </a:prstGeom>
          <a:ln>
            <a:tailEnd type="triangle" w="med" len="med"/>
          </a:ln>
        </p:spPr>
        <p:style>
          <a:lnRef idx="3">
            <a:schemeClr val="accent6"/>
          </a:lnRef>
          <a:fillRef idx="0">
            <a:schemeClr val="accent6"/>
          </a:fillRef>
          <a:effectRef idx="2">
            <a:schemeClr val="accent6"/>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ysClr val="windowText" lastClr="000000"/>
              </a:solidFill>
              <a:effectLst/>
              <a:uLnTx/>
              <a:uFillTx/>
              <a:latin typeface="+mn-lt"/>
              <a:ea typeface="+mn-ea"/>
              <a:cs typeface="+mn-cs"/>
            </a:endParaRPr>
          </a:p>
        </p:txBody>
      </p:sp>
      <p:sp>
        <p:nvSpPr>
          <p:cNvPr id="28" name="Line 46"/>
          <p:cNvSpPr>
            <a:spLocks noChangeShapeType="1"/>
          </p:cNvSpPr>
          <p:nvPr/>
        </p:nvSpPr>
        <p:spPr bwMode="auto">
          <a:xfrm>
            <a:off x="1239838" y="5257800"/>
            <a:ext cx="0" cy="381000"/>
          </a:xfrm>
          <a:prstGeom prst="line">
            <a:avLst/>
          </a:prstGeom>
          <a:ln>
            <a:tailEnd type="triangle" w="med" len="med"/>
          </a:ln>
        </p:spPr>
        <p:style>
          <a:lnRef idx="3">
            <a:schemeClr val="accent6"/>
          </a:lnRef>
          <a:fillRef idx="0">
            <a:schemeClr val="accent6"/>
          </a:fillRef>
          <a:effectRef idx="2">
            <a:schemeClr val="accent6"/>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ysClr val="windowText" lastClr="000000"/>
              </a:solidFill>
              <a:effectLst/>
              <a:uLnTx/>
              <a:uFillTx/>
              <a:latin typeface="+mn-lt"/>
              <a:ea typeface="+mn-ea"/>
              <a:cs typeface="+mn-cs"/>
            </a:endParaRPr>
          </a:p>
        </p:txBody>
      </p:sp>
      <p:sp>
        <p:nvSpPr>
          <p:cNvPr id="29" name="Line 48"/>
          <p:cNvSpPr>
            <a:spLocks noChangeShapeType="1"/>
          </p:cNvSpPr>
          <p:nvPr/>
        </p:nvSpPr>
        <p:spPr bwMode="auto">
          <a:xfrm>
            <a:off x="6345238" y="5257800"/>
            <a:ext cx="0" cy="381000"/>
          </a:xfrm>
          <a:prstGeom prst="line">
            <a:avLst/>
          </a:prstGeom>
          <a:ln>
            <a:tailEnd type="triangle" w="med" len="med"/>
          </a:ln>
        </p:spPr>
        <p:style>
          <a:lnRef idx="3">
            <a:schemeClr val="accent6"/>
          </a:lnRef>
          <a:fillRef idx="0">
            <a:schemeClr val="accent6"/>
          </a:fillRef>
          <a:effectRef idx="2">
            <a:schemeClr val="accent6"/>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ysClr val="windowText" lastClr="000000"/>
              </a:solidFill>
              <a:effectLst/>
              <a:uLnTx/>
              <a:uFillTx/>
              <a:latin typeface="+mn-lt"/>
              <a:ea typeface="+mn-ea"/>
              <a:cs typeface="+mn-cs"/>
            </a:endParaRPr>
          </a:p>
        </p:txBody>
      </p:sp>
      <p:sp>
        <p:nvSpPr>
          <p:cNvPr id="30" name="Line 51"/>
          <p:cNvSpPr>
            <a:spLocks noChangeShapeType="1"/>
          </p:cNvSpPr>
          <p:nvPr/>
        </p:nvSpPr>
        <p:spPr bwMode="auto">
          <a:xfrm>
            <a:off x="7259638" y="2590800"/>
            <a:ext cx="609600" cy="0"/>
          </a:xfrm>
          <a:prstGeom prst="line">
            <a:avLst/>
          </a:prstGeom>
        </p:spPr>
        <p:style>
          <a:lnRef idx="3">
            <a:schemeClr val="accent6"/>
          </a:lnRef>
          <a:fillRef idx="0">
            <a:schemeClr val="accent6"/>
          </a:fillRef>
          <a:effectRef idx="2">
            <a:schemeClr val="accent6"/>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ysClr val="windowText" lastClr="000000"/>
              </a:solidFill>
              <a:effectLst/>
              <a:uLnTx/>
              <a:uFillTx/>
              <a:latin typeface="+mn-lt"/>
              <a:ea typeface="+mn-ea"/>
              <a:cs typeface="+mn-cs"/>
            </a:endParaRPr>
          </a:p>
        </p:txBody>
      </p:sp>
      <p:sp>
        <p:nvSpPr>
          <p:cNvPr id="31" name="Line 52"/>
          <p:cNvSpPr>
            <a:spLocks noChangeShapeType="1"/>
          </p:cNvSpPr>
          <p:nvPr/>
        </p:nvSpPr>
        <p:spPr bwMode="auto">
          <a:xfrm>
            <a:off x="7869238" y="2590800"/>
            <a:ext cx="0" cy="762000"/>
          </a:xfrm>
          <a:prstGeom prst="line">
            <a:avLst/>
          </a:prstGeom>
          <a:ln>
            <a:tailEnd type="triangle" w="med" len="med"/>
          </a:ln>
        </p:spPr>
        <p:style>
          <a:lnRef idx="3">
            <a:schemeClr val="accent6"/>
          </a:lnRef>
          <a:fillRef idx="0">
            <a:schemeClr val="accent6"/>
          </a:fillRef>
          <a:effectRef idx="2">
            <a:schemeClr val="accent6"/>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ysClr val="windowText" lastClr="000000"/>
              </a:solidFill>
              <a:effectLst/>
              <a:uLnTx/>
              <a:uFillTx/>
              <a:latin typeface="+mn-lt"/>
              <a:ea typeface="+mn-ea"/>
              <a:cs typeface="+mn-cs"/>
            </a:endParaRPr>
          </a:p>
        </p:txBody>
      </p:sp>
      <p:sp>
        <p:nvSpPr>
          <p:cNvPr id="32" name="Line 53"/>
          <p:cNvSpPr>
            <a:spLocks noChangeShapeType="1"/>
          </p:cNvSpPr>
          <p:nvPr/>
        </p:nvSpPr>
        <p:spPr bwMode="auto">
          <a:xfrm flipH="1">
            <a:off x="1316038" y="2590800"/>
            <a:ext cx="533400" cy="0"/>
          </a:xfrm>
          <a:prstGeom prst="line">
            <a:avLst/>
          </a:prstGeom>
        </p:spPr>
        <p:style>
          <a:lnRef idx="3">
            <a:schemeClr val="accent6"/>
          </a:lnRef>
          <a:fillRef idx="0">
            <a:schemeClr val="accent6"/>
          </a:fillRef>
          <a:effectRef idx="2">
            <a:schemeClr val="accent6"/>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ysClr val="windowText" lastClr="000000"/>
              </a:solidFill>
              <a:effectLst/>
              <a:uLnTx/>
              <a:uFillTx/>
              <a:latin typeface="+mn-lt"/>
              <a:ea typeface="+mn-ea"/>
              <a:cs typeface="+mn-cs"/>
            </a:endParaRPr>
          </a:p>
        </p:txBody>
      </p:sp>
      <p:sp>
        <p:nvSpPr>
          <p:cNvPr id="33" name="Line 54"/>
          <p:cNvSpPr>
            <a:spLocks noChangeShapeType="1"/>
          </p:cNvSpPr>
          <p:nvPr/>
        </p:nvSpPr>
        <p:spPr bwMode="auto">
          <a:xfrm>
            <a:off x="1316038" y="2590800"/>
            <a:ext cx="0" cy="762000"/>
          </a:xfrm>
          <a:prstGeom prst="line">
            <a:avLst/>
          </a:prstGeom>
          <a:ln>
            <a:tailEnd type="triangle" w="med" len="med"/>
          </a:ln>
        </p:spPr>
        <p:style>
          <a:lnRef idx="3">
            <a:schemeClr val="accent6"/>
          </a:lnRef>
          <a:fillRef idx="0">
            <a:schemeClr val="accent6"/>
          </a:fillRef>
          <a:effectRef idx="2">
            <a:schemeClr val="accent6"/>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ysClr val="windowText" lastClr="000000"/>
              </a:solidFill>
              <a:effectLst/>
              <a:uLnTx/>
              <a:uFillTx/>
              <a:latin typeface="+mn-lt"/>
              <a:ea typeface="+mn-ea"/>
              <a:cs typeface="+mn-cs"/>
            </a:endParaRPr>
          </a:p>
        </p:txBody>
      </p:sp>
      <p:sp>
        <p:nvSpPr>
          <p:cNvPr id="34" name="TextBox 7"/>
          <p:cNvSpPr txBox="1"/>
          <p:nvPr/>
        </p:nvSpPr>
        <p:spPr>
          <a:xfrm>
            <a:off x="125413" y="0"/>
            <a:ext cx="8783637" cy="94615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342900" lvl="0" indent="-342900" eaLnBrk="1" hangingPunct="1">
              <a:buNone/>
            </a:pPr>
            <a:r>
              <a:rPr lang="en-US" altLang="en-US" sz="2800" b="1" dirty="0">
                <a:latin typeface="Times New Roman" panose="02020603050405020304" pitchFamily="18" charset="0"/>
                <a:cs typeface="Times New Roman" panose="02020603050405020304" pitchFamily="18" charset="0"/>
              </a:rPr>
              <a:t>Hãy cho biết những t</a:t>
            </a:r>
            <a:r>
              <a:rPr lang="en-US" altLang="en-US" sz="2800" b="1" dirty="0">
                <a:latin typeface="Times New Roman" panose="02020603050405020304" pitchFamily="18" charset="0"/>
                <a:ea typeface="Times New Roman" panose="02020603050405020304" pitchFamily="18" charset="0"/>
              </a:rPr>
              <a:t>à</a:t>
            </a:r>
            <a:r>
              <a:rPr lang="en-US" altLang="en-US" sz="2800" b="1" dirty="0">
                <a:latin typeface="Times New Roman" panose="02020603050405020304" pitchFamily="18" charset="0"/>
                <a:cs typeface="Times New Roman" panose="02020603050405020304" pitchFamily="18" charset="0"/>
              </a:rPr>
              <a:t>i nguyên biển Việt Nam? Chính l</a:t>
            </a:r>
            <a:r>
              <a:rPr lang="en-US" altLang="en-US" sz="2800" b="1" dirty="0">
                <a:latin typeface="Times New Roman" panose="02020603050405020304" pitchFamily="18" charset="0"/>
                <a:ea typeface="Times New Roman" panose="02020603050405020304" pitchFamily="18" charset="0"/>
              </a:rPr>
              <a:t>à</a:t>
            </a:r>
            <a:r>
              <a:rPr lang="en-US" altLang="en-US" sz="2800" b="1" dirty="0">
                <a:latin typeface="Times New Roman" panose="02020603050405020304" pitchFamily="18" charset="0"/>
                <a:cs typeface="Times New Roman" panose="02020603050405020304" pitchFamily="18" charset="0"/>
              </a:rPr>
              <a:t> cơ sở của những ng</a:t>
            </a:r>
            <a:r>
              <a:rPr lang="en-US" altLang="en-US" sz="2800" b="1" dirty="0">
                <a:latin typeface="Times New Roman" panose="02020603050405020304" pitchFamily="18" charset="0"/>
                <a:ea typeface="Times New Roman" panose="02020603050405020304" pitchFamily="18" charset="0"/>
              </a:rPr>
              <a:t>à</a:t>
            </a:r>
            <a:r>
              <a:rPr lang="en-US" altLang="en-US" sz="2800" b="1" dirty="0">
                <a:latin typeface="Times New Roman" panose="02020603050405020304" pitchFamily="18" charset="0"/>
                <a:cs typeface="Times New Roman" panose="02020603050405020304" pitchFamily="18" charset="0"/>
              </a:rPr>
              <a:t>nh kinh tế n</a:t>
            </a:r>
            <a:r>
              <a:rPr lang="en-US" altLang="en-US" sz="2800" b="1" dirty="0">
                <a:latin typeface="Times New Roman" panose="02020603050405020304" pitchFamily="18" charset="0"/>
                <a:ea typeface="Times New Roman" panose="02020603050405020304" pitchFamily="18" charset="0"/>
              </a:rPr>
              <a:t>à</a:t>
            </a:r>
            <a:r>
              <a:rPr lang="en-US" altLang="en-US" sz="2800" b="1" dirty="0">
                <a:latin typeface="Times New Roman" panose="02020603050405020304" pitchFamily="18" charset="0"/>
                <a:cs typeface="Times New Roman" panose="02020603050405020304" pitchFamily="18" charset="0"/>
              </a:rPr>
              <a:t>o ?( </a:t>
            </a:r>
            <a:r>
              <a:rPr lang="en-US" altLang="en-US" sz="2400" b="1" dirty="0">
                <a:latin typeface="Times New Roman" panose="02020603050405020304" pitchFamily="18" charset="0"/>
                <a:cs typeface="Times New Roman" panose="02020603050405020304" pitchFamily="18" charset="0"/>
              </a:rPr>
              <a:t>tự nhi</a:t>
            </a:r>
            <a:r>
              <a:rPr lang="en-US" altLang="en-US" sz="2400" dirty="0">
                <a:solidFill>
                  <a:srgbClr val="000000"/>
                </a:solidFill>
                <a:latin typeface="Times New Roman" panose="02020603050405020304" pitchFamily="18" charset="0"/>
              </a:rPr>
              <a:t>ên </a:t>
            </a:r>
            <a:r>
              <a:rPr lang="en-US" altLang="en-US" sz="2400" b="1" dirty="0">
                <a:latin typeface="Times New Roman" panose="02020603050405020304" pitchFamily="18" charset="0"/>
                <a:cs typeface="Times New Roman" panose="02020603050405020304" pitchFamily="18" charset="0"/>
              </a:rPr>
              <a:t>v</a:t>
            </a:r>
            <a:r>
              <a:rPr lang="en-US" altLang="en-US" sz="2400" b="1" dirty="0">
                <a:latin typeface="Times New Roman" panose="02020603050405020304" pitchFamily="18" charset="0"/>
                <a:ea typeface="Times New Roman" panose="02020603050405020304" pitchFamily="18" charset="0"/>
              </a:rPr>
              <a:t>à</a:t>
            </a:r>
            <a:r>
              <a:rPr lang="en-US" altLang="en-US" sz="2400" b="1" dirty="0">
                <a:latin typeface="Times New Roman" panose="02020603050405020304" pitchFamily="18" charset="0"/>
                <a:cs typeface="Times New Roman" panose="02020603050405020304" pitchFamily="18" charset="0"/>
              </a:rPr>
              <a:t> kinh tế</a:t>
            </a:r>
            <a:endParaRPr lang="en-US" altLang="en-US" sz="2400" b="1" dirty="0">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ppt_x"/>
                                          </p:val>
                                        </p:tav>
                                        <p:tav tm="100000">
                                          <p:val>
                                            <p:strVal val="#ppt_x"/>
                                          </p:val>
                                        </p:tav>
                                      </p:tavLst>
                                    </p:anim>
                                    <p:anim calcmode="lin" valueType="num">
                                      <p:cBhvr additive="base">
                                        <p:cTn id="19" dur="500" fill="hold"/>
                                        <p:tgtEl>
                                          <p:spTgt spid="32"/>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additive="base">
                                        <p:cTn id="22" dur="500" fill="hold"/>
                                        <p:tgtEl>
                                          <p:spTgt spid="33"/>
                                        </p:tgtEl>
                                        <p:attrNameLst>
                                          <p:attrName>ppt_x</p:attrName>
                                        </p:attrNameLst>
                                      </p:cBhvr>
                                      <p:tavLst>
                                        <p:tav tm="0">
                                          <p:val>
                                            <p:strVal val="#ppt_x"/>
                                          </p:val>
                                        </p:tav>
                                        <p:tav tm="100000">
                                          <p:val>
                                            <p:strVal val="#ppt_x"/>
                                          </p:val>
                                        </p:tav>
                                      </p:tavLst>
                                    </p:anim>
                                    <p:anim calcmode="lin" valueType="num">
                                      <p:cBhvr additive="base">
                                        <p:cTn id="23" dur="500" fill="hold"/>
                                        <p:tgtEl>
                                          <p:spTgt spid="33"/>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ppt_x"/>
                                          </p:val>
                                        </p:tav>
                                        <p:tav tm="100000">
                                          <p:val>
                                            <p:strVal val="#ppt_x"/>
                                          </p:val>
                                        </p:tav>
                                      </p:tavLst>
                                    </p:anim>
                                    <p:anim calcmode="lin" valueType="num">
                                      <p:cBhvr additive="base">
                                        <p:cTn id="35" dur="500" fill="hold"/>
                                        <p:tgtEl>
                                          <p:spTgt spid="6"/>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 calcmode="lin" valueType="num">
                                      <p:cBhvr additive="base">
                                        <p:cTn id="38" dur="500" fill="hold"/>
                                        <p:tgtEl>
                                          <p:spTgt spid="30"/>
                                        </p:tgtEl>
                                        <p:attrNameLst>
                                          <p:attrName>ppt_x</p:attrName>
                                        </p:attrNameLst>
                                      </p:cBhvr>
                                      <p:tavLst>
                                        <p:tav tm="0">
                                          <p:val>
                                            <p:strVal val="#ppt_x"/>
                                          </p:val>
                                        </p:tav>
                                        <p:tav tm="100000">
                                          <p:val>
                                            <p:strVal val="#ppt_x"/>
                                          </p:val>
                                        </p:tav>
                                      </p:tavLst>
                                    </p:anim>
                                    <p:anim calcmode="lin" valueType="num">
                                      <p:cBhvr additive="base">
                                        <p:cTn id="39" dur="500" fill="hold"/>
                                        <p:tgtEl>
                                          <p:spTgt spid="30"/>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 calcmode="lin" valueType="num">
                                      <p:cBhvr additive="base">
                                        <p:cTn id="42" dur="500" fill="hold"/>
                                        <p:tgtEl>
                                          <p:spTgt spid="31"/>
                                        </p:tgtEl>
                                        <p:attrNameLst>
                                          <p:attrName>ppt_x</p:attrName>
                                        </p:attrNameLst>
                                      </p:cBhvr>
                                      <p:tavLst>
                                        <p:tav tm="0">
                                          <p:val>
                                            <p:strVal val="#ppt_x"/>
                                          </p:val>
                                        </p:tav>
                                        <p:tav tm="100000">
                                          <p:val>
                                            <p:strVal val="#ppt_x"/>
                                          </p:val>
                                        </p:tav>
                                      </p:tavLst>
                                    </p:anim>
                                    <p:anim calcmode="lin" valueType="num">
                                      <p:cBhvr additive="base">
                                        <p:cTn id="43" dur="500" fill="hold"/>
                                        <p:tgtEl>
                                          <p:spTgt spid="31"/>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additive="base">
                                        <p:cTn id="50" dur="500" fill="hold"/>
                                        <p:tgtEl>
                                          <p:spTgt spid="12"/>
                                        </p:tgtEl>
                                        <p:attrNameLst>
                                          <p:attrName>ppt_x</p:attrName>
                                        </p:attrNameLst>
                                      </p:cBhvr>
                                      <p:tavLst>
                                        <p:tav tm="0">
                                          <p:val>
                                            <p:strVal val="#ppt_x"/>
                                          </p:val>
                                        </p:tav>
                                        <p:tav tm="100000">
                                          <p:val>
                                            <p:strVal val="#ppt_x"/>
                                          </p:val>
                                        </p:tav>
                                      </p:tavLst>
                                    </p:anim>
                                    <p:anim calcmode="lin" valueType="num">
                                      <p:cBhvr additive="base">
                                        <p:cTn id="51" dur="500" fill="hold"/>
                                        <p:tgtEl>
                                          <p:spTgt spid="12"/>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additive="base">
                                        <p:cTn id="54" dur="500" fill="hold"/>
                                        <p:tgtEl>
                                          <p:spTgt spid="11"/>
                                        </p:tgtEl>
                                        <p:attrNameLst>
                                          <p:attrName>ppt_x</p:attrName>
                                        </p:attrNameLst>
                                      </p:cBhvr>
                                      <p:tavLst>
                                        <p:tav tm="0">
                                          <p:val>
                                            <p:strVal val="#ppt_x"/>
                                          </p:val>
                                        </p:tav>
                                        <p:tav tm="100000">
                                          <p:val>
                                            <p:strVal val="#ppt_x"/>
                                          </p:val>
                                        </p:tav>
                                      </p:tavLst>
                                    </p:anim>
                                    <p:anim calcmode="lin" valueType="num">
                                      <p:cBhvr additive="base">
                                        <p:cTn id="55" dur="500" fill="hold"/>
                                        <p:tgtEl>
                                          <p:spTgt spid="11"/>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additive="base">
                                        <p:cTn id="58" dur="500" fill="hold"/>
                                        <p:tgtEl>
                                          <p:spTgt spid="10"/>
                                        </p:tgtEl>
                                        <p:attrNameLst>
                                          <p:attrName>ppt_x</p:attrName>
                                        </p:attrNameLst>
                                      </p:cBhvr>
                                      <p:tavLst>
                                        <p:tav tm="0">
                                          <p:val>
                                            <p:strVal val="#ppt_x"/>
                                          </p:val>
                                        </p:tav>
                                        <p:tav tm="100000">
                                          <p:val>
                                            <p:strVal val="#ppt_x"/>
                                          </p:val>
                                        </p:tav>
                                      </p:tavLst>
                                    </p:anim>
                                    <p:anim calcmode="lin" valueType="num">
                                      <p:cBhvr additive="base">
                                        <p:cTn id="59" dur="500" fill="hold"/>
                                        <p:tgtEl>
                                          <p:spTgt spid="10"/>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additive="base">
                                        <p:cTn id="62" dur="500" fill="hold"/>
                                        <p:tgtEl>
                                          <p:spTgt spid="9"/>
                                        </p:tgtEl>
                                        <p:attrNameLst>
                                          <p:attrName>ppt_x</p:attrName>
                                        </p:attrNameLst>
                                      </p:cBhvr>
                                      <p:tavLst>
                                        <p:tav tm="0">
                                          <p:val>
                                            <p:strVal val="#ppt_x"/>
                                          </p:val>
                                        </p:tav>
                                        <p:tav tm="100000">
                                          <p:val>
                                            <p:strVal val="#ppt_x"/>
                                          </p:val>
                                        </p:tav>
                                      </p:tavLst>
                                    </p:anim>
                                    <p:anim calcmode="lin" valueType="num">
                                      <p:cBhvr additive="base">
                                        <p:cTn id="63" dur="500" fill="hold"/>
                                        <p:tgtEl>
                                          <p:spTgt spid="9"/>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14"/>
                                        </p:tgtEl>
                                        <p:attrNameLst>
                                          <p:attrName>style.visibility</p:attrName>
                                        </p:attrNameLst>
                                      </p:cBhvr>
                                      <p:to>
                                        <p:strVal val="visible"/>
                                      </p:to>
                                    </p:set>
                                    <p:anim calcmode="lin" valueType="num">
                                      <p:cBhvr additive="base">
                                        <p:cTn id="66" dur="500" fill="hold"/>
                                        <p:tgtEl>
                                          <p:spTgt spid="14"/>
                                        </p:tgtEl>
                                        <p:attrNameLst>
                                          <p:attrName>ppt_x</p:attrName>
                                        </p:attrNameLst>
                                      </p:cBhvr>
                                      <p:tavLst>
                                        <p:tav tm="0">
                                          <p:val>
                                            <p:strVal val="#ppt_x"/>
                                          </p:val>
                                        </p:tav>
                                        <p:tav tm="100000">
                                          <p:val>
                                            <p:strVal val="#ppt_x"/>
                                          </p:val>
                                        </p:tav>
                                      </p:tavLst>
                                    </p:anim>
                                    <p:anim calcmode="lin" valueType="num">
                                      <p:cBhvr additive="base">
                                        <p:cTn id="67" dur="500" fill="hold"/>
                                        <p:tgtEl>
                                          <p:spTgt spid="14"/>
                                        </p:tgtEl>
                                        <p:attrNameLst>
                                          <p:attrName>ppt_y</p:attrName>
                                        </p:attrNameLst>
                                      </p:cBhvr>
                                      <p:tavLst>
                                        <p:tav tm="0">
                                          <p:val>
                                            <p:strVal val="1+#ppt_h/2"/>
                                          </p:val>
                                        </p:tav>
                                        <p:tav tm="100000">
                                          <p:val>
                                            <p:strVal val="#ppt_y"/>
                                          </p:val>
                                        </p:tav>
                                      </p:tavLst>
                                    </p:anim>
                                  </p:childTnLst>
                                </p:cTn>
                              </p:par>
                              <p:par>
                                <p:cTn id="68" presetID="2" presetClass="entr" presetSubtype="4" fill="hold" nodeType="withEffect">
                                  <p:stCondLst>
                                    <p:cond delay="0"/>
                                  </p:stCondLst>
                                  <p:childTnLst>
                                    <p:set>
                                      <p:cBhvr>
                                        <p:cTn id="69" dur="1" fill="hold">
                                          <p:stCondLst>
                                            <p:cond delay="0"/>
                                          </p:stCondLst>
                                        </p:cTn>
                                        <p:tgtEl>
                                          <p:spTgt spid="15"/>
                                        </p:tgtEl>
                                        <p:attrNameLst>
                                          <p:attrName>style.visibility</p:attrName>
                                        </p:attrNameLst>
                                      </p:cBhvr>
                                      <p:to>
                                        <p:strVal val="visible"/>
                                      </p:to>
                                    </p:set>
                                    <p:anim calcmode="lin" valueType="num">
                                      <p:cBhvr additive="base">
                                        <p:cTn id="70" dur="500" fill="hold"/>
                                        <p:tgtEl>
                                          <p:spTgt spid="15"/>
                                        </p:tgtEl>
                                        <p:attrNameLst>
                                          <p:attrName>ppt_x</p:attrName>
                                        </p:attrNameLst>
                                      </p:cBhvr>
                                      <p:tavLst>
                                        <p:tav tm="0">
                                          <p:val>
                                            <p:strVal val="#ppt_x"/>
                                          </p:val>
                                        </p:tav>
                                        <p:tav tm="100000">
                                          <p:val>
                                            <p:strVal val="#ppt_x"/>
                                          </p:val>
                                        </p:tav>
                                      </p:tavLst>
                                    </p:anim>
                                    <p:anim calcmode="lin" valueType="num">
                                      <p:cBhvr additive="base">
                                        <p:cTn id="71" dur="500" fill="hold"/>
                                        <p:tgtEl>
                                          <p:spTgt spid="15"/>
                                        </p:tgtEl>
                                        <p:attrNameLst>
                                          <p:attrName>ppt_y</p:attrName>
                                        </p:attrNameLst>
                                      </p:cBhvr>
                                      <p:tavLst>
                                        <p:tav tm="0">
                                          <p:val>
                                            <p:strVal val="1+#ppt_h/2"/>
                                          </p:val>
                                        </p:tav>
                                        <p:tav tm="100000">
                                          <p:val>
                                            <p:strVal val="#ppt_y"/>
                                          </p:val>
                                        </p:tav>
                                      </p:tavLst>
                                    </p:anim>
                                  </p:childTnLst>
                                </p:cTn>
                              </p:par>
                              <p:par>
                                <p:cTn id="72" presetID="2" presetClass="entr" presetSubtype="4" fill="hold" nodeType="withEffect">
                                  <p:stCondLst>
                                    <p:cond delay="0"/>
                                  </p:stCondLst>
                                  <p:childTnLst>
                                    <p:set>
                                      <p:cBhvr>
                                        <p:cTn id="73" dur="1" fill="hold">
                                          <p:stCondLst>
                                            <p:cond delay="0"/>
                                          </p:stCondLst>
                                        </p:cTn>
                                        <p:tgtEl>
                                          <p:spTgt spid="16"/>
                                        </p:tgtEl>
                                        <p:attrNameLst>
                                          <p:attrName>style.visibility</p:attrName>
                                        </p:attrNameLst>
                                      </p:cBhvr>
                                      <p:to>
                                        <p:strVal val="visible"/>
                                      </p:to>
                                    </p:set>
                                    <p:anim calcmode="lin" valueType="num">
                                      <p:cBhvr additive="base">
                                        <p:cTn id="74" dur="500" fill="hold"/>
                                        <p:tgtEl>
                                          <p:spTgt spid="16"/>
                                        </p:tgtEl>
                                        <p:attrNameLst>
                                          <p:attrName>ppt_x</p:attrName>
                                        </p:attrNameLst>
                                      </p:cBhvr>
                                      <p:tavLst>
                                        <p:tav tm="0">
                                          <p:val>
                                            <p:strVal val="#ppt_x"/>
                                          </p:val>
                                        </p:tav>
                                        <p:tav tm="100000">
                                          <p:val>
                                            <p:strVal val="#ppt_x"/>
                                          </p:val>
                                        </p:tav>
                                      </p:tavLst>
                                    </p:anim>
                                    <p:anim calcmode="lin" valueType="num">
                                      <p:cBhvr additive="base">
                                        <p:cTn id="75" dur="500" fill="hold"/>
                                        <p:tgtEl>
                                          <p:spTgt spid="16"/>
                                        </p:tgtEl>
                                        <p:attrNameLst>
                                          <p:attrName>ppt_y</p:attrName>
                                        </p:attrNameLst>
                                      </p:cBhvr>
                                      <p:tavLst>
                                        <p:tav tm="0">
                                          <p:val>
                                            <p:strVal val="1+#ppt_h/2"/>
                                          </p:val>
                                        </p:tav>
                                        <p:tav tm="100000">
                                          <p:val>
                                            <p:strVal val="#ppt_y"/>
                                          </p:val>
                                        </p:tav>
                                      </p:tavLst>
                                    </p:anim>
                                  </p:childTnLst>
                                </p:cTn>
                              </p:par>
                              <p:par>
                                <p:cTn id="76" presetID="2" presetClass="entr" presetSubtype="4" fill="hold" nodeType="withEffect">
                                  <p:stCondLst>
                                    <p:cond delay="0"/>
                                  </p:stCondLst>
                                  <p:childTnLst>
                                    <p:set>
                                      <p:cBhvr>
                                        <p:cTn id="77" dur="1" fill="hold">
                                          <p:stCondLst>
                                            <p:cond delay="0"/>
                                          </p:stCondLst>
                                        </p:cTn>
                                        <p:tgtEl>
                                          <p:spTgt spid="17"/>
                                        </p:tgtEl>
                                        <p:attrNameLst>
                                          <p:attrName>style.visibility</p:attrName>
                                        </p:attrNameLst>
                                      </p:cBhvr>
                                      <p:to>
                                        <p:strVal val="visible"/>
                                      </p:to>
                                    </p:set>
                                    <p:anim calcmode="lin" valueType="num">
                                      <p:cBhvr additive="base">
                                        <p:cTn id="78" dur="500" fill="hold"/>
                                        <p:tgtEl>
                                          <p:spTgt spid="17"/>
                                        </p:tgtEl>
                                        <p:attrNameLst>
                                          <p:attrName>ppt_x</p:attrName>
                                        </p:attrNameLst>
                                      </p:cBhvr>
                                      <p:tavLst>
                                        <p:tav tm="0">
                                          <p:val>
                                            <p:strVal val="#ppt_x"/>
                                          </p:val>
                                        </p:tav>
                                        <p:tav tm="100000">
                                          <p:val>
                                            <p:strVal val="#ppt_x"/>
                                          </p:val>
                                        </p:tav>
                                      </p:tavLst>
                                    </p:anim>
                                    <p:anim calcmode="lin" valueType="num">
                                      <p:cBhvr additive="base">
                                        <p:cTn id="79" dur="500" fill="hold"/>
                                        <p:tgtEl>
                                          <p:spTgt spid="17"/>
                                        </p:tgtEl>
                                        <p:attrNameLst>
                                          <p:attrName>ppt_y</p:attrName>
                                        </p:attrNameLst>
                                      </p:cBhvr>
                                      <p:tavLst>
                                        <p:tav tm="0">
                                          <p:val>
                                            <p:strVal val="1+#ppt_h/2"/>
                                          </p:val>
                                        </p:tav>
                                        <p:tav tm="100000">
                                          <p:val>
                                            <p:strVal val="#ppt_y"/>
                                          </p:val>
                                        </p:tav>
                                      </p:tavLst>
                                    </p:anim>
                                  </p:childTnLst>
                                </p:cTn>
                              </p:par>
                              <p:par>
                                <p:cTn id="80" presetID="2" presetClass="entr" presetSubtype="4" fill="hold" nodeType="withEffect">
                                  <p:stCondLst>
                                    <p:cond delay="0"/>
                                  </p:stCondLst>
                                  <p:childTnLst>
                                    <p:set>
                                      <p:cBhvr>
                                        <p:cTn id="81" dur="1" fill="hold">
                                          <p:stCondLst>
                                            <p:cond delay="0"/>
                                          </p:stCondLst>
                                        </p:cTn>
                                        <p:tgtEl>
                                          <p:spTgt spid="19"/>
                                        </p:tgtEl>
                                        <p:attrNameLst>
                                          <p:attrName>style.visibility</p:attrName>
                                        </p:attrNameLst>
                                      </p:cBhvr>
                                      <p:to>
                                        <p:strVal val="visible"/>
                                      </p:to>
                                    </p:set>
                                    <p:anim calcmode="lin" valueType="num">
                                      <p:cBhvr additive="base">
                                        <p:cTn id="82" dur="500" fill="hold"/>
                                        <p:tgtEl>
                                          <p:spTgt spid="19"/>
                                        </p:tgtEl>
                                        <p:attrNameLst>
                                          <p:attrName>ppt_x</p:attrName>
                                        </p:attrNameLst>
                                      </p:cBhvr>
                                      <p:tavLst>
                                        <p:tav tm="0">
                                          <p:val>
                                            <p:strVal val="#ppt_x"/>
                                          </p:val>
                                        </p:tav>
                                        <p:tav tm="100000">
                                          <p:val>
                                            <p:strVal val="#ppt_x"/>
                                          </p:val>
                                        </p:tav>
                                      </p:tavLst>
                                    </p:anim>
                                    <p:anim calcmode="lin" valueType="num">
                                      <p:cBhvr additive="base">
                                        <p:cTn id="83" dur="500" fill="hold"/>
                                        <p:tgtEl>
                                          <p:spTgt spid="19"/>
                                        </p:tgtEl>
                                        <p:attrNameLst>
                                          <p:attrName>ppt_y</p:attrName>
                                        </p:attrNameLst>
                                      </p:cBhvr>
                                      <p:tavLst>
                                        <p:tav tm="0">
                                          <p:val>
                                            <p:strVal val="1+#ppt_h/2"/>
                                          </p:val>
                                        </p:tav>
                                        <p:tav tm="100000">
                                          <p:val>
                                            <p:strVal val="#ppt_y"/>
                                          </p:val>
                                        </p:tav>
                                      </p:tavLst>
                                    </p:anim>
                                  </p:childTnLst>
                                </p:cTn>
                              </p:par>
                              <p:par>
                                <p:cTn id="84" presetID="2" presetClass="entr" presetSubtype="4" fill="hold" nodeType="withEffect">
                                  <p:stCondLst>
                                    <p:cond delay="0"/>
                                  </p:stCondLst>
                                  <p:childTnLst>
                                    <p:set>
                                      <p:cBhvr>
                                        <p:cTn id="85" dur="1" fill="hold">
                                          <p:stCondLst>
                                            <p:cond delay="0"/>
                                          </p:stCondLst>
                                        </p:cTn>
                                        <p:tgtEl>
                                          <p:spTgt spid="27"/>
                                        </p:tgtEl>
                                        <p:attrNameLst>
                                          <p:attrName>style.visibility</p:attrName>
                                        </p:attrNameLst>
                                      </p:cBhvr>
                                      <p:to>
                                        <p:strVal val="visible"/>
                                      </p:to>
                                    </p:set>
                                    <p:anim calcmode="lin" valueType="num">
                                      <p:cBhvr additive="base">
                                        <p:cTn id="86" dur="500" fill="hold"/>
                                        <p:tgtEl>
                                          <p:spTgt spid="27"/>
                                        </p:tgtEl>
                                        <p:attrNameLst>
                                          <p:attrName>ppt_x</p:attrName>
                                        </p:attrNameLst>
                                      </p:cBhvr>
                                      <p:tavLst>
                                        <p:tav tm="0">
                                          <p:val>
                                            <p:strVal val="#ppt_x"/>
                                          </p:val>
                                        </p:tav>
                                        <p:tav tm="100000">
                                          <p:val>
                                            <p:strVal val="#ppt_x"/>
                                          </p:val>
                                        </p:tav>
                                      </p:tavLst>
                                    </p:anim>
                                    <p:anim calcmode="lin" valueType="num">
                                      <p:cBhvr additive="base">
                                        <p:cTn id="87" dur="500" fill="hold"/>
                                        <p:tgtEl>
                                          <p:spTgt spid="27"/>
                                        </p:tgtEl>
                                        <p:attrNameLst>
                                          <p:attrName>ppt_y</p:attrName>
                                        </p:attrNameLst>
                                      </p:cBhvr>
                                      <p:tavLst>
                                        <p:tav tm="0">
                                          <p:val>
                                            <p:strVal val="1+#ppt_h/2"/>
                                          </p:val>
                                        </p:tav>
                                        <p:tav tm="100000">
                                          <p:val>
                                            <p:strVal val="#ppt_y"/>
                                          </p:val>
                                        </p:tav>
                                      </p:tavLst>
                                    </p:anim>
                                  </p:childTnLst>
                                </p:cTn>
                              </p:par>
                              <p:par>
                                <p:cTn id="88" presetID="2" presetClass="entr" presetSubtype="4" fill="hold" nodeType="withEffect">
                                  <p:stCondLst>
                                    <p:cond delay="0"/>
                                  </p:stCondLst>
                                  <p:childTnLst>
                                    <p:set>
                                      <p:cBhvr>
                                        <p:cTn id="89" dur="1" fill="hold">
                                          <p:stCondLst>
                                            <p:cond delay="0"/>
                                          </p:stCondLst>
                                        </p:cTn>
                                        <p:tgtEl>
                                          <p:spTgt spid="29"/>
                                        </p:tgtEl>
                                        <p:attrNameLst>
                                          <p:attrName>style.visibility</p:attrName>
                                        </p:attrNameLst>
                                      </p:cBhvr>
                                      <p:to>
                                        <p:strVal val="visible"/>
                                      </p:to>
                                    </p:set>
                                    <p:anim calcmode="lin" valueType="num">
                                      <p:cBhvr additive="base">
                                        <p:cTn id="90" dur="500" fill="hold"/>
                                        <p:tgtEl>
                                          <p:spTgt spid="29"/>
                                        </p:tgtEl>
                                        <p:attrNameLst>
                                          <p:attrName>ppt_x</p:attrName>
                                        </p:attrNameLst>
                                      </p:cBhvr>
                                      <p:tavLst>
                                        <p:tav tm="0">
                                          <p:val>
                                            <p:strVal val="#ppt_x"/>
                                          </p:val>
                                        </p:tav>
                                        <p:tav tm="100000">
                                          <p:val>
                                            <p:strVal val="#ppt_x"/>
                                          </p:val>
                                        </p:tav>
                                      </p:tavLst>
                                    </p:anim>
                                    <p:anim calcmode="lin" valueType="num">
                                      <p:cBhvr additive="base">
                                        <p:cTn id="91" dur="500" fill="hold"/>
                                        <p:tgtEl>
                                          <p:spTgt spid="29"/>
                                        </p:tgtEl>
                                        <p:attrNameLst>
                                          <p:attrName>ppt_y</p:attrName>
                                        </p:attrNameLst>
                                      </p:cBhvr>
                                      <p:tavLst>
                                        <p:tav tm="0">
                                          <p:val>
                                            <p:strVal val="1+#ppt_h/2"/>
                                          </p:val>
                                        </p:tav>
                                        <p:tav tm="100000">
                                          <p:val>
                                            <p:strVal val="#ppt_y"/>
                                          </p:val>
                                        </p:tav>
                                      </p:tavLst>
                                    </p:anim>
                                  </p:childTnLst>
                                </p:cTn>
                              </p:par>
                              <p:par>
                                <p:cTn id="92" presetID="2" presetClass="entr" presetSubtype="4" fill="hold" nodeType="withEffect">
                                  <p:stCondLst>
                                    <p:cond delay="0"/>
                                  </p:stCondLst>
                                  <p:childTnLst>
                                    <p:set>
                                      <p:cBhvr>
                                        <p:cTn id="93" dur="1" fill="hold">
                                          <p:stCondLst>
                                            <p:cond delay="0"/>
                                          </p:stCondLst>
                                        </p:cTn>
                                        <p:tgtEl>
                                          <p:spTgt spid="26"/>
                                        </p:tgtEl>
                                        <p:attrNameLst>
                                          <p:attrName>style.visibility</p:attrName>
                                        </p:attrNameLst>
                                      </p:cBhvr>
                                      <p:to>
                                        <p:strVal val="visible"/>
                                      </p:to>
                                    </p:set>
                                    <p:anim calcmode="lin" valueType="num">
                                      <p:cBhvr additive="base">
                                        <p:cTn id="94" dur="500" fill="hold"/>
                                        <p:tgtEl>
                                          <p:spTgt spid="26"/>
                                        </p:tgtEl>
                                        <p:attrNameLst>
                                          <p:attrName>ppt_x</p:attrName>
                                        </p:attrNameLst>
                                      </p:cBhvr>
                                      <p:tavLst>
                                        <p:tav tm="0">
                                          <p:val>
                                            <p:strVal val="#ppt_x"/>
                                          </p:val>
                                        </p:tav>
                                        <p:tav tm="100000">
                                          <p:val>
                                            <p:strVal val="#ppt_x"/>
                                          </p:val>
                                        </p:tav>
                                      </p:tavLst>
                                    </p:anim>
                                    <p:anim calcmode="lin" valueType="num">
                                      <p:cBhvr additive="base">
                                        <p:cTn id="95" dur="500" fill="hold"/>
                                        <p:tgtEl>
                                          <p:spTgt spid="26"/>
                                        </p:tgtEl>
                                        <p:attrNameLst>
                                          <p:attrName>ppt_y</p:attrName>
                                        </p:attrNameLst>
                                      </p:cBhvr>
                                      <p:tavLst>
                                        <p:tav tm="0">
                                          <p:val>
                                            <p:strVal val="1+#ppt_h/2"/>
                                          </p:val>
                                        </p:tav>
                                        <p:tav tm="100000">
                                          <p:val>
                                            <p:strVal val="#ppt_y"/>
                                          </p:val>
                                        </p:tav>
                                      </p:tavLst>
                                    </p:anim>
                                  </p:childTnLst>
                                </p:cTn>
                              </p:par>
                              <p:par>
                                <p:cTn id="96" presetID="2" presetClass="entr" presetSubtype="4" fill="hold" grpId="0" nodeType="withEffect">
                                  <p:stCondLst>
                                    <p:cond delay="0"/>
                                  </p:stCondLst>
                                  <p:childTnLst>
                                    <p:set>
                                      <p:cBhvr>
                                        <p:cTn id="97" dur="1" fill="hold">
                                          <p:stCondLst>
                                            <p:cond delay="0"/>
                                          </p:stCondLst>
                                        </p:cTn>
                                        <p:tgtEl>
                                          <p:spTgt spid="18"/>
                                        </p:tgtEl>
                                        <p:attrNameLst>
                                          <p:attrName>style.visibility</p:attrName>
                                        </p:attrNameLst>
                                      </p:cBhvr>
                                      <p:to>
                                        <p:strVal val="visible"/>
                                      </p:to>
                                    </p:set>
                                    <p:anim calcmode="lin" valueType="num">
                                      <p:cBhvr additive="base">
                                        <p:cTn id="98" dur="500" fill="hold"/>
                                        <p:tgtEl>
                                          <p:spTgt spid="18"/>
                                        </p:tgtEl>
                                        <p:attrNameLst>
                                          <p:attrName>ppt_x</p:attrName>
                                        </p:attrNameLst>
                                      </p:cBhvr>
                                      <p:tavLst>
                                        <p:tav tm="0">
                                          <p:val>
                                            <p:strVal val="#ppt_x"/>
                                          </p:val>
                                        </p:tav>
                                        <p:tav tm="100000">
                                          <p:val>
                                            <p:strVal val="#ppt_x"/>
                                          </p:val>
                                        </p:tav>
                                      </p:tavLst>
                                    </p:anim>
                                    <p:anim calcmode="lin" valueType="num">
                                      <p:cBhvr additive="base">
                                        <p:cTn id="99" dur="500" fill="hold"/>
                                        <p:tgtEl>
                                          <p:spTgt spid="18"/>
                                        </p:tgtEl>
                                        <p:attrNameLst>
                                          <p:attrName>ppt_y</p:attrName>
                                        </p:attrNameLst>
                                      </p:cBhvr>
                                      <p:tavLst>
                                        <p:tav tm="0">
                                          <p:val>
                                            <p:strVal val="1+#ppt_h/2"/>
                                          </p:val>
                                        </p:tav>
                                        <p:tav tm="100000">
                                          <p:val>
                                            <p:strVal val="#ppt_y"/>
                                          </p:val>
                                        </p:tav>
                                      </p:tavLst>
                                    </p:anim>
                                  </p:childTnLst>
                                </p:cTn>
                              </p:par>
                              <p:par>
                                <p:cTn id="100" presetID="2" presetClass="entr" presetSubtype="4" fill="hold" nodeType="withEffect">
                                  <p:stCondLst>
                                    <p:cond delay="0"/>
                                  </p:stCondLst>
                                  <p:childTnLst>
                                    <p:set>
                                      <p:cBhvr>
                                        <p:cTn id="101" dur="1" fill="hold">
                                          <p:stCondLst>
                                            <p:cond delay="0"/>
                                          </p:stCondLst>
                                        </p:cTn>
                                        <p:tgtEl>
                                          <p:spTgt spid="25"/>
                                        </p:tgtEl>
                                        <p:attrNameLst>
                                          <p:attrName>style.visibility</p:attrName>
                                        </p:attrNameLst>
                                      </p:cBhvr>
                                      <p:to>
                                        <p:strVal val="visible"/>
                                      </p:to>
                                    </p:set>
                                    <p:anim calcmode="lin" valueType="num">
                                      <p:cBhvr additive="base">
                                        <p:cTn id="102" dur="500" fill="hold"/>
                                        <p:tgtEl>
                                          <p:spTgt spid="25"/>
                                        </p:tgtEl>
                                        <p:attrNameLst>
                                          <p:attrName>ppt_x</p:attrName>
                                        </p:attrNameLst>
                                      </p:cBhvr>
                                      <p:tavLst>
                                        <p:tav tm="0">
                                          <p:val>
                                            <p:strVal val="#ppt_x"/>
                                          </p:val>
                                        </p:tav>
                                        <p:tav tm="100000">
                                          <p:val>
                                            <p:strVal val="#ppt_x"/>
                                          </p:val>
                                        </p:tav>
                                      </p:tavLst>
                                    </p:anim>
                                    <p:anim calcmode="lin" valueType="num">
                                      <p:cBhvr additive="base">
                                        <p:cTn id="103" dur="500" fill="hold"/>
                                        <p:tgtEl>
                                          <p:spTgt spid="25"/>
                                        </p:tgtEl>
                                        <p:attrNameLst>
                                          <p:attrName>ppt_y</p:attrName>
                                        </p:attrNameLst>
                                      </p:cBhvr>
                                      <p:tavLst>
                                        <p:tav tm="0">
                                          <p:val>
                                            <p:strVal val="1+#ppt_h/2"/>
                                          </p:val>
                                        </p:tav>
                                        <p:tav tm="100000">
                                          <p:val>
                                            <p:strVal val="#ppt_y"/>
                                          </p:val>
                                        </p:tav>
                                      </p:tavLst>
                                    </p:anim>
                                  </p:childTnLst>
                                </p:cTn>
                              </p:par>
                              <p:par>
                                <p:cTn id="104" presetID="2" presetClass="entr" presetSubtype="4" fill="hold" nodeType="withEffect">
                                  <p:stCondLst>
                                    <p:cond delay="0"/>
                                  </p:stCondLst>
                                  <p:childTnLst>
                                    <p:set>
                                      <p:cBhvr>
                                        <p:cTn id="105" dur="1" fill="hold">
                                          <p:stCondLst>
                                            <p:cond delay="0"/>
                                          </p:stCondLst>
                                        </p:cTn>
                                        <p:tgtEl>
                                          <p:spTgt spid="28"/>
                                        </p:tgtEl>
                                        <p:attrNameLst>
                                          <p:attrName>style.visibility</p:attrName>
                                        </p:attrNameLst>
                                      </p:cBhvr>
                                      <p:to>
                                        <p:strVal val="visible"/>
                                      </p:to>
                                    </p:set>
                                    <p:anim calcmode="lin" valueType="num">
                                      <p:cBhvr additive="base">
                                        <p:cTn id="106" dur="500" fill="hold"/>
                                        <p:tgtEl>
                                          <p:spTgt spid="28"/>
                                        </p:tgtEl>
                                        <p:attrNameLst>
                                          <p:attrName>ppt_x</p:attrName>
                                        </p:attrNameLst>
                                      </p:cBhvr>
                                      <p:tavLst>
                                        <p:tav tm="0">
                                          <p:val>
                                            <p:strVal val="#ppt_x"/>
                                          </p:val>
                                        </p:tav>
                                        <p:tav tm="100000">
                                          <p:val>
                                            <p:strVal val="#ppt_x"/>
                                          </p:val>
                                        </p:tav>
                                      </p:tavLst>
                                    </p:anim>
                                    <p:anim calcmode="lin" valueType="num">
                                      <p:cBhvr additive="base">
                                        <p:cTn id="107" dur="500" fill="hold"/>
                                        <p:tgtEl>
                                          <p:spTgt spid="28"/>
                                        </p:tgtEl>
                                        <p:attrNameLst>
                                          <p:attrName>ppt_y</p:attrName>
                                        </p:attrNameLst>
                                      </p:cBhvr>
                                      <p:tavLst>
                                        <p:tav tm="0">
                                          <p:val>
                                            <p:strVal val="1+#ppt_h/2"/>
                                          </p:val>
                                        </p:tav>
                                        <p:tav tm="100000">
                                          <p:val>
                                            <p:strVal val="#ppt_y"/>
                                          </p:val>
                                        </p:tav>
                                      </p:tavLst>
                                    </p:anim>
                                  </p:childTnLst>
                                </p:cTn>
                              </p:par>
                              <p:par>
                                <p:cTn id="108" presetID="2" presetClass="entr" presetSubtype="4" fill="hold" grpId="0" nodeType="withEffect">
                                  <p:stCondLst>
                                    <p:cond delay="0"/>
                                  </p:stCondLst>
                                  <p:childTnLst>
                                    <p:set>
                                      <p:cBhvr>
                                        <p:cTn id="109" dur="1" fill="hold">
                                          <p:stCondLst>
                                            <p:cond delay="0"/>
                                          </p:stCondLst>
                                        </p:cTn>
                                        <p:tgtEl>
                                          <p:spTgt spid="20"/>
                                        </p:tgtEl>
                                        <p:attrNameLst>
                                          <p:attrName>style.visibility</p:attrName>
                                        </p:attrNameLst>
                                      </p:cBhvr>
                                      <p:to>
                                        <p:strVal val="visible"/>
                                      </p:to>
                                    </p:set>
                                    <p:anim calcmode="lin" valueType="num">
                                      <p:cBhvr additive="base">
                                        <p:cTn id="110" dur="500" fill="hold"/>
                                        <p:tgtEl>
                                          <p:spTgt spid="20"/>
                                        </p:tgtEl>
                                        <p:attrNameLst>
                                          <p:attrName>ppt_x</p:attrName>
                                        </p:attrNameLst>
                                      </p:cBhvr>
                                      <p:tavLst>
                                        <p:tav tm="0">
                                          <p:val>
                                            <p:strVal val="#ppt_x"/>
                                          </p:val>
                                        </p:tav>
                                        <p:tav tm="100000">
                                          <p:val>
                                            <p:strVal val="#ppt_x"/>
                                          </p:val>
                                        </p:tav>
                                      </p:tavLst>
                                    </p:anim>
                                    <p:anim calcmode="lin" valueType="num">
                                      <p:cBhvr additive="base">
                                        <p:cTn id="111" dur="500" fill="hold"/>
                                        <p:tgtEl>
                                          <p:spTgt spid="20"/>
                                        </p:tgtEl>
                                        <p:attrNameLst>
                                          <p:attrName>ppt_y</p:attrName>
                                        </p:attrNameLst>
                                      </p:cBhvr>
                                      <p:tavLst>
                                        <p:tav tm="0">
                                          <p:val>
                                            <p:strVal val="1+#ppt_h/2"/>
                                          </p:val>
                                        </p:tav>
                                        <p:tav tm="100000">
                                          <p:val>
                                            <p:strVal val="#ppt_y"/>
                                          </p:val>
                                        </p:tav>
                                      </p:tavLst>
                                    </p:anim>
                                  </p:childTnLst>
                                </p:cTn>
                              </p:par>
                              <p:par>
                                <p:cTn id="112" presetID="2" presetClass="entr" presetSubtype="4" fill="hold" grpId="0" nodeType="withEffect">
                                  <p:stCondLst>
                                    <p:cond delay="0"/>
                                  </p:stCondLst>
                                  <p:childTnLst>
                                    <p:set>
                                      <p:cBhvr>
                                        <p:cTn id="113" dur="1" fill="hold">
                                          <p:stCondLst>
                                            <p:cond delay="0"/>
                                          </p:stCondLst>
                                        </p:cTn>
                                        <p:tgtEl>
                                          <p:spTgt spid="24"/>
                                        </p:tgtEl>
                                        <p:attrNameLst>
                                          <p:attrName>style.visibility</p:attrName>
                                        </p:attrNameLst>
                                      </p:cBhvr>
                                      <p:to>
                                        <p:strVal val="visible"/>
                                      </p:to>
                                    </p:set>
                                    <p:anim calcmode="lin" valueType="num">
                                      <p:cBhvr additive="base">
                                        <p:cTn id="114" dur="500" fill="hold"/>
                                        <p:tgtEl>
                                          <p:spTgt spid="24"/>
                                        </p:tgtEl>
                                        <p:attrNameLst>
                                          <p:attrName>ppt_x</p:attrName>
                                        </p:attrNameLst>
                                      </p:cBhvr>
                                      <p:tavLst>
                                        <p:tav tm="0">
                                          <p:val>
                                            <p:strVal val="#ppt_x"/>
                                          </p:val>
                                        </p:tav>
                                        <p:tav tm="100000">
                                          <p:val>
                                            <p:strVal val="#ppt_x"/>
                                          </p:val>
                                        </p:tav>
                                      </p:tavLst>
                                    </p:anim>
                                    <p:anim calcmode="lin" valueType="num">
                                      <p:cBhvr additive="base">
                                        <p:cTn id="115" dur="500" fill="hold"/>
                                        <p:tgtEl>
                                          <p:spTgt spid="24"/>
                                        </p:tgtEl>
                                        <p:attrNameLst>
                                          <p:attrName>ppt_y</p:attrName>
                                        </p:attrNameLst>
                                      </p:cBhvr>
                                      <p:tavLst>
                                        <p:tav tm="0">
                                          <p:val>
                                            <p:strVal val="1+#ppt_h/2"/>
                                          </p:val>
                                        </p:tav>
                                        <p:tav tm="100000">
                                          <p:val>
                                            <p:strVal val="#ppt_y"/>
                                          </p:val>
                                        </p:tav>
                                      </p:tavLst>
                                    </p:anim>
                                  </p:childTnLst>
                                </p:cTn>
                              </p:par>
                              <p:par>
                                <p:cTn id="116" presetID="2" presetClass="entr" presetSubtype="4" fill="hold" grpId="0" nodeType="withEffect">
                                  <p:stCondLst>
                                    <p:cond delay="0"/>
                                  </p:stCondLst>
                                  <p:childTnLst>
                                    <p:set>
                                      <p:cBhvr>
                                        <p:cTn id="117" dur="1" fill="hold">
                                          <p:stCondLst>
                                            <p:cond delay="0"/>
                                          </p:stCondLst>
                                        </p:cTn>
                                        <p:tgtEl>
                                          <p:spTgt spid="21"/>
                                        </p:tgtEl>
                                        <p:attrNameLst>
                                          <p:attrName>style.visibility</p:attrName>
                                        </p:attrNameLst>
                                      </p:cBhvr>
                                      <p:to>
                                        <p:strVal val="visible"/>
                                      </p:to>
                                    </p:set>
                                    <p:anim calcmode="lin" valueType="num">
                                      <p:cBhvr additive="base">
                                        <p:cTn id="118" dur="500" fill="hold"/>
                                        <p:tgtEl>
                                          <p:spTgt spid="21"/>
                                        </p:tgtEl>
                                        <p:attrNameLst>
                                          <p:attrName>ppt_x</p:attrName>
                                        </p:attrNameLst>
                                      </p:cBhvr>
                                      <p:tavLst>
                                        <p:tav tm="0">
                                          <p:val>
                                            <p:strVal val="#ppt_x"/>
                                          </p:val>
                                        </p:tav>
                                        <p:tav tm="100000">
                                          <p:val>
                                            <p:strVal val="#ppt_x"/>
                                          </p:val>
                                        </p:tav>
                                      </p:tavLst>
                                    </p:anim>
                                    <p:anim calcmode="lin" valueType="num">
                                      <p:cBhvr additive="base">
                                        <p:cTn id="119" dur="500" fill="hold"/>
                                        <p:tgtEl>
                                          <p:spTgt spid="21"/>
                                        </p:tgtEl>
                                        <p:attrNameLst>
                                          <p:attrName>ppt_y</p:attrName>
                                        </p:attrNameLst>
                                      </p:cBhvr>
                                      <p:tavLst>
                                        <p:tav tm="0">
                                          <p:val>
                                            <p:strVal val="1+#ppt_h/2"/>
                                          </p:val>
                                        </p:tav>
                                        <p:tav tm="100000">
                                          <p:val>
                                            <p:strVal val="#ppt_y"/>
                                          </p:val>
                                        </p:tav>
                                      </p:tavLst>
                                    </p:anim>
                                  </p:childTnLst>
                                </p:cTn>
                              </p:par>
                              <p:par>
                                <p:cTn id="120" presetID="2" presetClass="entr" presetSubtype="4" fill="hold" grpId="0" nodeType="withEffect">
                                  <p:stCondLst>
                                    <p:cond delay="0"/>
                                  </p:stCondLst>
                                  <p:childTnLst>
                                    <p:set>
                                      <p:cBhvr>
                                        <p:cTn id="121" dur="1" fill="hold">
                                          <p:stCondLst>
                                            <p:cond delay="0"/>
                                          </p:stCondLst>
                                        </p:cTn>
                                        <p:tgtEl>
                                          <p:spTgt spid="22"/>
                                        </p:tgtEl>
                                        <p:attrNameLst>
                                          <p:attrName>style.visibility</p:attrName>
                                        </p:attrNameLst>
                                      </p:cBhvr>
                                      <p:to>
                                        <p:strVal val="visible"/>
                                      </p:to>
                                    </p:set>
                                    <p:anim calcmode="lin" valueType="num">
                                      <p:cBhvr additive="base">
                                        <p:cTn id="122" dur="500" fill="hold"/>
                                        <p:tgtEl>
                                          <p:spTgt spid="22"/>
                                        </p:tgtEl>
                                        <p:attrNameLst>
                                          <p:attrName>ppt_x</p:attrName>
                                        </p:attrNameLst>
                                      </p:cBhvr>
                                      <p:tavLst>
                                        <p:tav tm="0">
                                          <p:val>
                                            <p:strVal val="#ppt_x"/>
                                          </p:val>
                                        </p:tav>
                                        <p:tav tm="100000">
                                          <p:val>
                                            <p:strVal val="#ppt_x"/>
                                          </p:val>
                                        </p:tav>
                                      </p:tavLst>
                                    </p:anim>
                                    <p:anim calcmode="lin" valueType="num">
                                      <p:cBhvr additive="base">
                                        <p:cTn id="123" dur="500" fill="hold"/>
                                        <p:tgtEl>
                                          <p:spTgt spid="22"/>
                                        </p:tgtEl>
                                        <p:attrNameLst>
                                          <p:attrName>ppt_y</p:attrName>
                                        </p:attrNameLst>
                                      </p:cBhvr>
                                      <p:tavLst>
                                        <p:tav tm="0">
                                          <p:val>
                                            <p:strVal val="1+#ppt_h/2"/>
                                          </p:val>
                                        </p:tav>
                                        <p:tav tm="100000">
                                          <p:val>
                                            <p:strVal val="#ppt_y"/>
                                          </p:val>
                                        </p:tav>
                                      </p:tavLst>
                                    </p:anim>
                                  </p:childTnLst>
                                </p:cTn>
                              </p:par>
                              <p:par>
                                <p:cTn id="124" presetID="2" presetClass="entr" presetSubtype="4" fill="hold" grpId="0" nodeType="withEffect">
                                  <p:stCondLst>
                                    <p:cond delay="0"/>
                                  </p:stCondLst>
                                  <p:childTnLst>
                                    <p:set>
                                      <p:cBhvr>
                                        <p:cTn id="125" dur="1" fill="hold">
                                          <p:stCondLst>
                                            <p:cond delay="0"/>
                                          </p:stCondLst>
                                        </p:cTn>
                                        <p:tgtEl>
                                          <p:spTgt spid="23"/>
                                        </p:tgtEl>
                                        <p:attrNameLst>
                                          <p:attrName>style.visibility</p:attrName>
                                        </p:attrNameLst>
                                      </p:cBhvr>
                                      <p:to>
                                        <p:strVal val="visible"/>
                                      </p:to>
                                    </p:set>
                                    <p:anim calcmode="lin" valueType="num">
                                      <p:cBhvr additive="base">
                                        <p:cTn id="126" dur="500" fill="hold"/>
                                        <p:tgtEl>
                                          <p:spTgt spid="23"/>
                                        </p:tgtEl>
                                        <p:attrNameLst>
                                          <p:attrName>ppt_x</p:attrName>
                                        </p:attrNameLst>
                                      </p:cBhvr>
                                      <p:tavLst>
                                        <p:tav tm="0">
                                          <p:val>
                                            <p:strVal val="#ppt_x"/>
                                          </p:val>
                                        </p:tav>
                                        <p:tav tm="100000">
                                          <p:val>
                                            <p:strVal val="#ppt_x"/>
                                          </p:val>
                                        </p:tav>
                                      </p:tavLst>
                                    </p:anim>
                                    <p:anim calcmode="lin" valueType="num">
                                      <p:cBhvr additive="base">
                                        <p:cTn id="12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42" presetClass="entr" presetSubtype="0" fill="hold" nodeType="clickEffect">
                                  <p:stCondLst>
                                    <p:cond delay="0"/>
                                  </p:stCondLst>
                                  <p:childTnLst>
                                    <p:set>
                                      <p:cBhvr>
                                        <p:cTn id="131" dur="1" fill="hold">
                                          <p:stCondLst>
                                            <p:cond delay="0"/>
                                          </p:stCondLst>
                                        </p:cTn>
                                        <p:tgtEl>
                                          <p:spTgt spid="9">
                                            <p:txEl>
                                              <p:pRg st="0" end="0"/>
                                            </p:txEl>
                                          </p:spTgt>
                                        </p:tgtEl>
                                        <p:attrNameLst>
                                          <p:attrName>style.visibility</p:attrName>
                                        </p:attrNameLst>
                                      </p:cBhvr>
                                      <p:to>
                                        <p:strVal val="visible"/>
                                      </p:to>
                                    </p:set>
                                    <p:animEffect transition="in" filter="fade">
                                      <p:cBhvr>
                                        <p:cTn id="132" dur="1000"/>
                                        <p:tgtEl>
                                          <p:spTgt spid="9">
                                            <p:txEl>
                                              <p:pRg st="0" end="0"/>
                                            </p:txEl>
                                          </p:spTgt>
                                        </p:tgtEl>
                                      </p:cBhvr>
                                    </p:animEffect>
                                    <p:anim calcmode="lin" valueType="num">
                                      <p:cBhvr>
                                        <p:cTn id="133"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34"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42" presetClass="entr" presetSubtype="0" fill="hold" nodeType="clickEffect">
                                  <p:stCondLst>
                                    <p:cond delay="0"/>
                                  </p:stCondLst>
                                  <p:childTnLst>
                                    <p:set>
                                      <p:cBhvr>
                                        <p:cTn id="138" dur="1" fill="hold">
                                          <p:stCondLst>
                                            <p:cond delay="0"/>
                                          </p:stCondLst>
                                        </p:cTn>
                                        <p:tgtEl>
                                          <p:spTgt spid="10">
                                            <p:txEl>
                                              <p:pRg st="0" end="0"/>
                                            </p:txEl>
                                          </p:spTgt>
                                        </p:tgtEl>
                                        <p:attrNameLst>
                                          <p:attrName>style.visibility</p:attrName>
                                        </p:attrNameLst>
                                      </p:cBhvr>
                                      <p:to>
                                        <p:strVal val="visible"/>
                                      </p:to>
                                    </p:set>
                                    <p:animEffect transition="in" filter="fade">
                                      <p:cBhvr>
                                        <p:cTn id="139" dur="1000"/>
                                        <p:tgtEl>
                                          <p:spTgt spid="10">
                                            <p:txEl>
                                              <p:pRg st="0" end="0"/>
                                            </p:txEl>
                                          </p:spTgt>
                                        </p:tgtEl>
                                      </p:cBhvr>
                                    </p:animEffect>
                                    <p:anim calcmode="lin" valueType="num">
                                      <p:cBhvr>
                                        <p:cTn id="140"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1"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42" presetClass="entr" presetSubtype="0" fill="hold" nodeType="clickEffect">
                                  <p:stCondLst>
                                    <p:cond delay="0"/>
                                  </p:stCondLst>
                                  <p:childTnLst>
                                    <p:set>
                                      <p:cBhvr>
                                        <p:cTn id="145" dur="1" fill="hold">
                                          <p:stCondLst>
                                            <p:cond delay="0"/>
                                          </p:stCondLst>
                                        </p:cTn>
                                        <p:tgtEl>
                                          <p:spTgt spid="10">
                                            <p:txEl>
                                              <p:pRg st="1" end="1"/>
                                            </p:txEl>
                                          </p:spTgt>
                                        </p:tgtEl>
                                        <p:attrNameLst>
                                          <p:attrName>style.visibility</p:attrName>
                                        </p:attrNameLst>
                                      </p:cBhvr>
                                      <p:to>
                                        <p:strVal val="visible"/>
                                      </p:to>
                                    </p:set>
                                    <p:animEffect transition="in" filter="fade">
                                      <p:cBhvr>
                                        <p:cTn id="146" dur="1000"/>
                                        <p:tgtEl>
                                          <p:spTgt spid="10">
                                            <p:txEl>
                                              <p:pRg st="1" end="1"/>
                                            </p:txEl>
                                          </p:spTgt>
                                        </p:tgtEl>
                                      </p:cBhvr>
                                    </p:animEffect>
                                    <p:anim calcmode="lin" valueType="num">
                                      <p:cBhvr>
                                        <p:cTn id="147"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48"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42" presetClass="entr" presetSubtype="0" fill="hold" nodeType="clickEffect">
                                  <p:stCondLst>
                                    <p:cond delay="0"/>
                                  </p:stCondLst>
                                  <p:childTnLst>
                                    <p:set>
                                      <p:cBhvr>
                                        <p:cTn id="152" dur="1" fill="hold">
                                          <p:stCondLst>
                                            <p:cond delay="0"/>
                                          </p:stCondLst>
                                        </p:cTn>
                                        <p:tgtEl>
                                          <p:spTgt spid="11">
                                            <p:txEl>
                                              <p:pRg st="0" end="0"/>
                                            </p:txEl>
                                          </p:spTgt>
                                        </p:tgtEl>
                                        <p:attrNameLst>
                                          <p:attrName>style.visibility</p:attrName>
                                        </p:attrNameLst>
                                      </p:cBhvr>
                                      <p:to>
                                        <p:strVal val="visible"/>
                                      </p:to>
                                    </p:set>
                                    <p:animEffect transition="in" filter="fade">
                                      <p:cBhvr>
                                        <p:cTn id="153" dur="1000"/>
                                        <p:tgtEl>
                                          <p:spTgt spid="11">
                                            <p:txEl>
                                              <p:pRg st="0" end="0"/>
                                            </p:txEl>
                                          </p:spTgt>
                                        </p:tgtEl>
                                      </p:cBhvr>
                                    </p:animEffect>
                                    <p:anim calcmode="lin" valueType="num">
                                      <p:cBhvr>
                                        <p:cTn id="154"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55"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6" fill="hold">
                      <p:stCondLst>
                        <p:cond delay="indefinite"/>
                      </p:stCondLst>
                      <p:childTnLst>
                        <p:par>
                          <p:cTn id="157" fill="hold">
                            <p:stCondLst>
                              <p:cond delay="0"/>
                            </p:stCondLst>
                            <p:childTnLst>
                              <p:par>
                                <p:cTn id="158" presetID="16" presetClass="entr" presetSubtype="21" fill="hold" nodeType="clickEffect">
                                  <p:stCondLst>
                                    <p:cond delay="0"/>
                                  </p:stCondLst>
                                  <p:childTnLst>
                                    <p:set>
                                      <p:cBhvr>
                                        <p:cTn id="159" dur="1" fill="hold">
                                          <p:stCondLst>
                                            <p:cond delay="0"/>
                                          </p:stCondLst>
                                        </p:cTn>
                                        <p:tgtEl>
                                          <p:spTgt spid="12">
                                            <p:txEl>
                                              <p:pRg st="0" end="0"/>
                                            </p:txEl>
                                          </p:spTgt>
                                        </p:tgtEl>
                                        <p:attrNameLst>
                                          <p:attrName>style.visibility</p:attrName>
                                        </p:attrNameLst>
                                      </p:cBhvr>
                                      <p:to>
                                        <p:strVal val="visible"/>
                                      </p:to>
                                    </p:set>
                                    <p:animEffect transition="in" filter="barn(inVertical)">
                                      <p:cBhvr>
                                        <p:cTn id="160" dur="500"/>
                                        <p:tgtEl>
                                          <p:spTgt spid="12">
                                            <p:txEl>
                                              <p:pRg st="0" end="0"/>
                                            </p:txEl>
                                          </p:spTgt>
                                        </p:tgtEl>
                                      </p:cBhvr>
                                    </p:animEffect>
                                  </p:childTnLst>
                                </p:cTn>
                              </p:par>
                            </p:childTnLst>
                          </p:cTn>
                        </p:par>
                      </p:childTnLst>
                    </p:cTn>
                  </p:par>
                  <p:par>
                    <p:cTn id="161" fill="hold">
                      <p:stCondLst>
                        <p:cond delay="indefinite"/>
                      </p:stCondLst>
                      <p:childTnLst>
                        <p:par>
                          <p:cTn id="162" fill="hold">
                            <p:stCondLst>
                              <p:cond delay="0"/>
                            </p:stCondLst>
                            <p:childTnLst>
                              <p:par>
                                <p:cTn id="163" presetID="2" presetClass="entr" presetSubtype="4" fill="hold" nodeType="clickEffect">
                                  <p:stCondLst>
                                    <p:cond delay="0"/>
                                  </p:stCondLst>
                                  <p:childTnLst>
                                    <p:set>
                                      <p:cBhvr>
                                        <p:cTn id="164" dur="1" fill="hold">
                                          <p:stCondLst>
                                            <p:cond delay="0"/>
                                          </p:stCondLst>
                                        </p:cTn>
                                        <p:tgtEl>
                                          <p:spTgt spid="13">
                                            <p:txEl>
                                              <p:pRg st="0" end="0"/>
                                            </p:txEl>
                                          </p:spTgt>
                                        </p:tgtEl>
                                        <p:attrNameLst>
                                          <p:attrName>style.visibility</p:attrName>
                                        </p:attrNameLst>
                                      </p:cBhvr>
                                      <p:to>
                                        <p:strVal val="visible"/>
                                      </p:to>
                                    </p:set>
                                    <p:anim calcmode="lin" valueType="num">
                                      <p:cBhvr additive="base">
                                        <p:cTn id="165"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66"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7" fill="hold">
                      <p:stCondLst>
                        <p:cond delay="indefinite"/>
                      </p:stCondLst>
                      <p:childTnLst>
                        <p:par>
                          <p:cTn id="168" fill="hold">
                            <p:stCondLst>
                              <p:cond delay="0"/>
                            </p:stCondLst>
                            <p:childTnLst>
                              <p:par>
                                <p:cTn id="169" presetID="2" presetClass="entr" presetSubtype="4" fill="hold" nodeType="clickEffect">
                                  <p:stCondLst>
                                    <p:cond delay="0"/>
                                  </p:stCondLst>
                                  <p:childTnLst>
                                    <p:set>
                                      <p:cBhvr>
                                        <p:cTn id="170" dur="1" fill="hold">
                                          <p:stCondLst>
                                            <p:cond delay="0"/>
                                          </p:stCondLst>
                                        </p:cTn>
                                        <p:tgtEl>
                                          <p:spTgt spid="13">
                                            <p:txEl>
                                              <p:pRg st="1" end="1"/>
                                            </p:txEl>
                                          </p:spTgt>
                                        </p:tgtEl>
                                        <p:attrNameLst>
                                          <p:attrName>style.visibility</p:attrName>
                                        </p:attrNameLst>
                                      </p:cBhvr>
                                      <p:to>
                                        <p:strVal val="visible"/>
                                      </p:to>
                                    </p:set>
                                    <p:anim calcmode="lin" valueType="num">
                                      <p:cBhvr additive="base">
                                        <p:cTn id="171"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72"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173" presetID="2" presetClass="entr" presetSubtype="4" fill="hold" nodeType="withEffect">
                                  <p:stCondLst>
                                    <p:cond delay="0"/>
                                  </p:stCondLst>
                                  <p:childTnLst>
                                    <p:set>
                                      <p:cBhvr>
                                        <p:cTn id="174" dur="1" fill="hold">
                                          <p:stCondLst>
                                            <p:cond delay="0"/>
                                          </p:stCondLst>
                                        </p:cTn>
                                        <p:tgtEl>
                                          <p:spTgt spid="20">
                                            <p:txEl>
                                              <p:pRg st="1" end="1"/>
                                            </p:txEl>
                                          </p:spTgt>
                                        </p:tgtEl>
                                        <p:attrNameLst>
                                          <p:attrName>style.visibility</p:attrName>
                                        </p:attrNameLst>
                                      </p:cBhvr>
                                      <p:to>
                                        <p:strVal val="visible"/>
                                      </p:to>
                                    </p:set>
                                    <p:anim calcmode="lin" valueType="num">
                                      <p:cBhvr additive="base">
                                        <p:cTn id="175"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additive="base">
                                        <p:cTn id="176" dur="500" fill="hold"/>
                                        <p:tgtEl>
                                          <p:spTgt spid="20">
                                            <p:txEl>
                                              <p:pRg st="1" end="1"/>
                                            </p:txEl>
                                          </p:spTgt>
                                        </p:tgtEl>
                                        <p:attrNameLst>
                                          <p:attrName>ppt_y</p:attrName>
                                        </p:attrNameLst>
                                      </p:cBhvr>
                                      <p:tavLst>
                                        <p:tav tm="0">
                                          <p:val>
                                            <p:strVal val="1+#ppt_h/2"/>
                                          </p:val>
                                        </p:tav>
                                        <p:tav tm="100000">
                                          <p:val>
                                            <p:strVal val="#ppt_y"/>
                                          </p:val>
                                        </p:tav>
                                      </p:tavLst>
                                    </p:anim>
                                  </p:childTnLst>
                                </p:cTn>
                              </p:par>
                              <p:par>
                                <p:cTn id="177" presetID="2" presetClass="entr" presetSubtype="4" fill="hold" nodeType="withEffect">
                                  <p:stCondLst>
                                    <p:cond delay="0"/>
                                  </p:stCondLst>
                                  <p:childTnLst>
                                    <p:set>
                                      <p:cBhvr>
                                        <p:cTn id="178" dur="1" fill="hold">
                                          <p:stCondLst>
                                            <p:cond delay="0"/>
                                          </p:stCondLst>
                                        </p:cTn>
                                        <p:tgtEl>
                                          <p:spTgt spid="20">
                                            <p:txEl>
                                              <p:pRg st="2" end="2"/>
                                            </p:txEl>
                                          </p:spTgt>
                                        </p:tgtEl>
                                        <p:attrNameLst>
                                          <p:attrName>style.visibility</p:attrName>
                                        </p:attrNameLst>
                                      </p:cBhvr>
                                      <p:to>
                                        <p:strVal val="visible"/>
                                      </p:to>
                                    </p:set>
                                    <p:anim calcmode="lin" valueType="num">
                                      <p:cBhvr additive="base">
                                        <p:cTn id="179" dur="500" fill="hold"/>
                                        <p:tgtEl>
                                          <p:spTgt spid="20">
                                            <p:txEl>
                                              <p:pRg st="2" end="2"/>
                                            </p:txEl>
                                          </p:spTgt>
                                        </p:tgtEl>
                                        <p:attrNameLst>
                                          <p:attrName>ppt_x</p:attrName>
                                        </p:attrNameLst>
                                      </p:cBhvr>
                                      <p:tavLst>
                                        <p:tav tm="0">
                                          <p:val>
                                            <p:strVal val="#ppt_x"/>
                                          </p:val>
                                        </p:tav>
                                        <p:tav tm="100000">
                                          <p:val>
                                            <p:strVal val="#ppt_x"/>
                                          </p:val>
                                        </p:tav>
                                      </p:tavLst>
                                    </p:anim>
                                    <p:anim calcmode="lin" valueType="num">
                                      <p:cBhvr additive="base">
                                        <p:cTn id="180" dur="500" fill="hold"/>
                                        <p:tgtEl>
                                          <p:spTgt spid="20">
                                            <p:txEl>
                                              <p:pRg st="2" end="2"/>
                                            </p:txEl>
                                          </p:spTgt>
                                        </p:tgtEl>
                                        <p:attrNameLst>
                                          <p:attrName>ppt_y</p:attrName>
                                        </p:attrNameLst>
                                      </p:cBhvr>
                                      <p:tavLst>
                                        <p:tav tm="0">
                                          <p:val>
                                            <p:strVal val="1+#ppt_h/2"/>
                                          </p:val>
                                        </p:tav>
                                        <p:tav tm="100000">
                                          <p:val>
                                            <p:strVal val="#ppt_y"/>
                                          </p:val>
                                        </p:tav>
                                      </p:tavLst>
                                    </p:anim>
                                  </p:childTnLst>
                                </p:cTn>
                              </p:par>
                              <p:par>
                                <p:cTn id="181" presetID="2" presetClass="entr" presetSubtype="4" fill="hold" nodeType="withEffect">
                                  <p:stCondLst>
                                    <p:cond delay="0"/>
                                  </p:stCondLst>
                                  <p:childTnLst>
                                    <p:set>
                                      <p:cBhvr>
                                        <p:cTn id="182" dur="1" fill="hold">
                                          <p:stCondLst>
                                            <p:cond delay="0"/>
                                          </p:stCondLst>
                                        </p:cTn>
                                        <p:tgtEl>
                                          <p:spTgt spid="20">
                                            <p:txEl>
                                              <p:pRg st="3" end="3"/>
                                            </p:txEl>
                                          </p:spTgt>
                                        </p:tgtEl>
                                        <p:attrNameLst>
                                          <p:attrName>style.visibility</p:attrName>
                                        </p:attrNameLst>
                                      </p:cBhvr>
                                      <p:to>
                                        <p:strVal val="visible"/>
                                      </p:to>
                                    </p:set>
                                    <p:anim calcmode="lin" valueType="num">
                                      <p:cBhvr additive="base">
                                        <p:cTn id="183" dur="500" fill="hold"/>
                                        <p:tgtEl>
                                          <p:spTgt spid="20">
                                            <p:txEl>
                                              <p:pRg st="3" end="3"/>
                                            </p:txEl>
                                          </p:spTgt>
                                        </p:tgtEl>
                                        <p:attrNameLst>
                                          <p:attrName>ppt_x</p:attrName>
                                        </p:attrNameLst>
                                      </p:cBhvr>
                                      <p:tavLst>
                                        <p:tav tm="0">
                                          <p:val>
                                            <p:strVal val="#ppt_x"/>
                                          </p:val>
                                        </p:tav>
                                        <p:tav tm="100000">
                                          <p:val>
                                            <p:strVal val="#ppt_x"/>
                                          </p:val>
                                        </p:tav>
                                      </p:tavLst>
                                    </p:anim>
                                    <p:anim calcmode="lin" valueType="num">
                                      <p:cBhvr additive="base">
                                        <p:cTn id="184" dur="500" fill="hold"/>
                                        <p:tgtEl>
                                          <p:spTgt spid="2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85" fill="hold">
                      <p:stCondLst>
                        <p:cond delay="indefinite"/>
                      </p:stCondLst>
                      <p:childTnLst>
                        <p:par>
                          <p:cTn id="186" fill="hold">
                            <p:stCondLst>
                              <p:cond delay="0"/>
                            </p:stCondLst>
                            <p:childTnLst>
                              <p:par>
                                <p:cTn id="187" presetID="42" presetClass="entr" presetSubtype="0" fill="hold" nodeType="clickEffect">
                                  <p:stCondLst>
                                    <p:cond delay="0"/>
                                  </p:stCondLst>
                                  <p:childTnLst>
                                    <p:set>
                                      <p:cBhvr>
                                        <p:cTn id="188" dur="1" fill="hold">
                                          <p:stCondLst>
                                            <p:cond delay="0"/>
                                          </p:stCondLst>
                                        </p:cTn>
                                        <p:tgtEl>
                                          <p:spTgt spid="24">
                                            <p:txEl>
                                              <p:pRg st="0" end="0"/>
                                            </p:txEl>
                                          </p:spTgt>
                                        </p:tgtEl>
                                        <p:attrNameLst>
                                          <p:attrName>style.visibility</p:attrName>
                                        </p:attrNameLst>
                                      </p:cBhvr>
                                      <p:to>
                                        <p:strVal val="visible"/>
                                      </p:to>
                                    </p:set>
                                    <p:animEffect transition="in" filter="fade">
                                      <p:cBhvr>
                                        <p:cTn id="189" dur="1000"/>
                                        <p:tgtEl>
                                          <p:spTgt spid="24">
                                            <p:txEl>
                                              <p:pRg st="0" end="0"/>
                                            </p:txEl>
                                          </p:spTgt>
                                        </p:tgtEl>
                                      </p:cBhvr>
                                    </p:animEffect>
                                    <p:anim calcmode="lin" valueType="num">
                                      <p:cBhvr>
                                        <p:cTn id="190"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191" dur="1000" fill="hold"/>
                                        <p:tgtEl>
                                          <p:spTgt spid="24">
                                            <p:txEl>
                                              <p:pRg st="0" end="0"/>
                                            </p:txEl>
                                          </p:spTgt>
                                        </p:tgtEl>
                                        <p:attrNameLst>
                                          <p:attrName>ppt_y</p:attrName>
                                        </p:attrNameLst>
                                      </p:cBhvr>
                                      <p:tavLst>
                                        <p:tav tm="0">
                                          <p:val>
                                            <p:strVal val="#ppt_y+.1"/>
                                          </p:val>
                                        </p:tav>
                                        <p:tav tm="100000">
                                          <p:val>
                                            <p:strVal val="#ppt_y"/>
                                          </p:val>
                                        </p:tav>
                                      </p:tavLst>
                                    </p:anim>
                                  </p:childTnLst>
                                </p:cTn>
                              </p:par>
                              <p:par>
                                <p:cTn id="192" presetID="2" presetClass="entr" presetSubtype="4" fill="hold" nodeType="withEffect">
                                  <p:stCondLst>
                                    <p:cond delay="0"/>
                                  </p:stCondLst>
                                  <p:childTnLst>
                                    <p:set>
                                      <p:cBhvr>
                                        <p:cTn id="193" dur="1" fill="hold">
                                          <p:stCondLst>
                                            <p:cond delay="0"/>
                                          </p:stCondLst>
                                        </p:cTn>
                                        <p:tgtEl>
                                          <p:spTgt spid="21">
                                            <p:txEl>
                                              <p:pRg st="0" end="0"/>
                                            </p:txEl>
                                          </p:spTgt>
                                        </p:tgtEl>
                                        <p:attrNameLst>
                                          <p:attrName>style.visibility</p:attrName>
                                        </p:attrNameLst>
                                      </p:cBhvr>
                                      <p:to>
                                        <p:strVal val="visible"/>
                                      </p:to>
                                    </p:set>
                                    <p:anim calcmode="lin" valueType="num">
                                      <p:cBhvr additive="base">
                                        <p:cTn id="194"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195"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196" presetID="2" presetClass="entr" presetSubtype="4" fill="hold" nodeType="withEffect">
                                  <p:stCondLst>
                                    <p:cond delay="0"/>
                                  </p:stCondLst>
                                  <p:childTnLst>
                                    <p:set>
                                      <p:cBhvr>
                                        <p:cTn id="197" dur="1" fill="hold">
                                          <p:stCondLst>
                                            <p:cond delay="0"/>
                                          </p:stCondLst>
                                        </p:cTn>
                                        <p:tgtEl>
                                          <p:spTgt spid="21">
                                            <p:txEl>
                                              <p:pRg st="1" end="1"/>
                                            </p:txEl>
                                          </p:spTgt>
                                        </p:tgtEl>
                                        <p:attrNameLst>
                                          <p:attrName>style.visibility</p:attrName>
                                        </p:attrNameLst>
                                      </p:cBhvr>
                                      <p:to>
                                        <p:strVal val="visible"/>
                                      </p:to>
                                    </p:set>
                                    <p:anim calcmode="lin" valueType="num">
                                      <p:cBhvr additive="base">
                                        <p:cTn id="198"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additive="base">
                                        <p:cTn id="199" dur="500" fill="hold"/>
                                        <p:tgtEl>
                                          <p:spTgt spid="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0" fill="hold">
                      <p:stCondLst>
                        <p:cond delay="indefinite"/>
                      </p:stCondLst>
                      <p:childTnLst>
                        <p:par>
                          <p:cTn id="201" fill="hold">
                            <p:stCondLst>
                              <p:cond delay="0"/>
                            </p:stCondLst>
                            <p:childTnLst>
                              <p:par>
                                <p:cTn id="202" presetID="2" presetClass="entr" presetSubtype="4" fill="hold" nodeType="clickEffect">
                                  <p:stCondLst>
                                    <p:cond delay="0"/>
                                  </p:stCondLst>
                                  <p:childTnLst>
                                    <p:set>
                                      <p:cBhvr>
                                        <p:cTn id="203" dur="1" fill="hold">
                                          <p:stCondLst>
                                            <p:cond delay="0"/>
                                          </p:stCondLst>
                                        </p:cTn>
                                        <p:tgtEl>
                                          <p:spTgt spid="22">
                                            <p:txEl>
                                              <p:pRg st="0" end="0"/>
                                            </p:txEl>
                                          </p:spTgt>
                                        </p:tgtEl>
                                        <p:attrNameLst>
                                          <p:attrName>style.visibility</p:attrName>
                                        </p:attrNameLst>
                                      </p:cBhvr>
                                      <p:to>
                                        <p:strVal val="visible"/>
                                      </p:to>
                                    </p:set>
                                    <p:anim calcmode="lin" valueType="num">
                                      <p:cBhvr additive="base">
                                        <p:cTn id="20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205"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6" fill="hold">
                      <p:stCondLst>
                        <p:cond delay="indefinite"/>
                      </p:stCondLst>
                      <p:childTnLst>
                        <p:par>
                          <p:cTn id="207" fill="hold">
                            <p:stCondLst>
                              <p:cond delay="0"/>
                            </p:stCondLst>
                            <p:childTnLst>
                              <p:par>
                                <p:cTn id="208" presetID="2" presetClass="entr" presetSubtype="4" fill="hold" nodeType="clickEffect">
                                  <p:stCondLst>
                                    <p:cond delay="0"/>
                                  </p:stCondLst>
                                  <p:childTnLst>
                                    <p:set>
                                      <p:cBhvr>
                                        <p:cTn id="209" dur="1" fill="hold">
                                          <p:stCondLst>
                                            <p:cond delay="0"/>
                                          </p:stCondLst>
                                        </p:cTn>
                                        <p:tgtEl>
                                          <p:spTgt spid="23">
                                            <p:txEl>
                                              <p:pRg st="0" end="0"/>
                                            </p:txEl>
                                          </p:spTgt>
                                        </p:tgtEl>
                                        <p:attrNameLst>
                                          <p:attrName>style.visibility</p:attrName>
                                        </p:attrNameLst>
                                      </p:cBhvr>
                                      <p:to>
                                        <p:strVal val="visible"/>
                                      </p:to>
                                    </p:set>
                                    <p:anim calcmode="lin" valueType="num">
                                      <p:cBhvr additive="base">
                                        <p:cTn id="210"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211"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12" grpId="0" animBg="1"/>
      <p:bldP spid="13" grpId="0" animBg="1"/>
      <p:bldP spid="18" grpId="0" animBg="1"/>
      <p:bldP spid="20" grpId="0" animBg="1"/>
      <p:bldP spid="21" grpId="0" animBg="1"/>
      <p:bldP spid="22" grpId="0" animBg="1"/>
      <p:bldP spid="23" grpId="0" animBg="1"/>
      <p:bldP spid="24" grpId="0" animBg="1"/>
      <p:bldP spid="3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9"/>
          <p:cNvSpPr txBox="1"/>
          <p:nvPr/>
        </p:nvSpPr>
        <p:spPr>
          <a:xfrm>
            <a:off x="457200" y="762000"/>
            <a:ext cx="8077200" cy="4572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50000"/>
              </a:spcBef>
              <a:buNone/>
            </a:pPr>
            <a:r>
              <a:rPr lang="en-US" altLang="en-US" sz="2400" b="1" u="sng" dirty="0">
                <a:solidFill>
                  <a:srgbClr val="C00000"/>
                </a:solidFill>
                <a:latin typeface="Times New Roman" panose="02020603050405020304" pitchFamily="18" charset="0"/>
              </a:rPr>
              <a:t>2.Tài nguyên  và bảo vệ môi trường biển Việt Nam</a:t>
            </a:r>
          </a:p>
        </p:txBody>
      </p:sp>
      <p:sp>
        <p:nvSpPr>
          <p:cNvPr id="20484" name="Text Box 15"/>
          <p:cNvSpPr txBox="1"/>
          <p:nvPr/>
        </p:nvSpPr>
        <p:spPr>
          <a:xfrm>
            <a:off x="533400" y="1752600"/>
            <a:ext cx="8153400" cy="18161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50000"/>
              </a:spcBef>
              <a:buNone/>
            </a:pPr>
            <a:r>
              <a:rPr lang="en-US" altLang="en-US" sz="2800" b="1" dirty="0">
                <a:latin typeface="Times New Roman" panose="02020603050405020304" pitchFamily="18" charset="0"/>
              </a:rPr>
              <a:t>- Nguồn tài nguyên biển phong phú, đa dạng ( thủy sản, khoáng sản – nhất là dầu mỏ và khí đốt, muối, du lịch – có nhiều bãi biển đẹp…), là cơ sở để phát triển tổng hợp kinh tế biển.</a:t>
            </a:r>
          </a:p>
        </p:txBody>
      </p:sp>
      <p:sp>
        <p:nvSpPr>
          <p:cNvPr id="33796" name="Text Box 17"/>
          <p:cNvSpPr txBox="1"/>
          <p:nvPr/>
        </p:nvSpPr>
        <p:spPr>
          <a:xfrm>
            <a:off x="533400" y="1219200"/>
            <a:ext cx="3048000" cy="4572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50000"/>
              </a:spcBef>
              <a:buNone/>
            </a:pPr>
            <a:r>
              <a:rPr lang="en-US" altLang="en-US" sz="2400" b="1" i="1" dirty="0">
                <a:solidFill>
                  <a:srgbClr val="FF33CC"/>
                </a:solidFill>
                <a:latin typeface="Times New Roman" panose="02020603050405020304" pitchFamily="18" charset="0"/>
              </a:rPr>
              <a:t>a) Tài nguyên biển:</a:t>
            </a:r>
          </a:p>
        </p:txBody>
      </p:sp>
      <p:sp>
        <p:nvSpPr>
          <p:cNvPr id="10" name="Text Box 12"/>
          <p:cNvSpPr txBox="1"/>
          <p:nvPr/>
        </p:nvSpPr>
        <p:spPr>
          <a:xfrm>
            <a:off x="533400" y="3505200"/>
            <a:ext cx="3048000" cy="4572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50000"/>
              </a:spcBef>
              <a:buNone/>
            </a:pPr>
            <a:r>
              <a:rPr lang="en-US" altLang="en-US" sz="2400" b="1" i="1" dirty="0">
                <a:solidFill>
                  <a:srgbClr val="F127E7"/>
                </a:solidFill>
                <a:latin typeface="Times New Roman" panose="02020603050405020304" pitchFamily="18" charset="0"/>
              </a:rPr>
              <a:t>b )Môi trường biển: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animEffect transition="in" filter="circle(in)">
                                      <p:cBhvr>
                                        <p:cTn id="7" dur="2000"/>
                                        <p:tgtEl>
                                          <p:spTgt spid="2048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ln/>
        </p:spPr>
        <p:txBody>
          <a:bodyPr vert="horz" wrap="square" lIns="91440" tIns="45720" rIns="91440" bIns="45720" anchor="ctr" anchorCtr="0"/>
          <a:lstStyle/>
          <a:p>
            <a:pPr>
              <a:buNone/>
            </a:pPr>
            <a:endParaRPr dirty="0"/>
          </a:p>
        </p:txBody>
      </p:sp>
      <p:sp>
        <p:nvSpPr>
          <p:cNvPr id="34819" name="Content Placeholder 2"/>
          <p:cNvSpPr>
            <a:spLocks noGrp="1"/>
          </p:cNvSpPr>
          <p:nvPr>
            <p:ph idx="1"/>
          </p:nvPr>
        </p:nvSpPr>
        <p:spPr>
          <a:ln/>
        </p:spPr>
        <p:txBody>
          <a:bodyPr vert="horz" wrap="square" lIns="91440" tIns="45720" rIns="91440" bIns="45720" anchor="t" anchorCtr="0"/>
          <a:lstStyle/>
          <a:p>
            <a:endParaRPr dirty="0"/>
          </a:p>
        </p:txBody>
      </p:sp>
      <p:pic>
        <p:nvPicPr>
          <p:cNvPr id="4" name="Picture 5" descr="1212653178"/>
          <p:cNvPicPr>
            <a:picLocks noChangeAspect="1" noChangeArrowheads="1"/>
          </p:cNvPicPr>
          <p:nvPr>
            <p:custDataLst>
              <p:tags r:id="rId1"/>
            </p:custDataLst>
          </p:nvPr>
        </p:nvPicPr>
        <p:blipFill>
          <a:blip r:embed="rId6" cstate="print"/>
          <a:stretch>
            <a:fillRect/>
          </a:stretch>
        </p:blipFill>
        <p:spPr bwMode="auto">
          <a:xfrm>
            <a:off x="4191000" y="4648200"/>
            <a:ext cx="4953000" cy="2444338"/>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descr="O_nhiem">
            <a:hlinkClick r:id="rId7"/>
          </p:cNvPr>
          <p:cNvPicPr>
            <a:picLocks noChangeAspect="1" noChangeArrowheads="1"/>
          </p:cNvPicPr>
          <p:nvPr>
            <p:custDataLst>
              <p:tags r:id="rId2"/>
            </p:custDataLst>
          </p:nvPr>
        </p:nvPicPr>
        <p:blipFill>
          <a:blip r:embed="rId8" cstate="print"/>
          <a:stretch>
            <a:fillRect/>
          </a:stretch>
        </p:blipFill>
        <p:spPr bwMode="auto">
          <a:xfrm>
            <a:off x="3047999" y="1303420"/>
            <a:ext cx="6096001" cy="2887580"/>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6" descr="DCC_1245808842"/>
          <p:cNvPicPr>
            <a:picLocks noChangeAspect="1" noChangeArrowheads="1"/>
          </p:cNvPicPr>
          <p:nvPr>
            <p:custDataLst>
              <p:tags r:id="rId3"/>
            </p:custDataLst>
          </p:nvPr>
        </p:nvPicPr>
        <p:blipFill>
          <a:blip r:embed="rId9" cstate="print"/>
          <a:stretch>
            <a:fillRect/>
          </a:stretch>
        </p:blipFill>
        <p:spPr bwMode="auto">
          <a:xfrm>
            <a:off x="387350" y="3252788"/>
            <a:ext cx="3352800" cy="3124199"/>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7" descr="pollution">
            <a:hlinkClick r:id="rId10"/>
          </p:cNvPr>
          <p:cNvPicPr>
            <a:picLocks noChangeAspect="1" noChangeArrowheads="1"/>
          </p:cNvPicPr>
          <p:nvPr>
            <p:custDataLst>
              <p:tags r:id="rId4"/>
            </p:custDataLst>
          </p:nvPr>
        </p:nvPicPr>
        <p:blipFill>
          <a:blip r:embed="rId11" cstate="print"/>
          <a:stretch>
            <a:fillRect/>
          </a:stretch>
        </p:blipFill>
        <p:spPr bwMode="auto">
          <a:xfrm>
            <a:off x="66674" y="433386"/>
            <a:ext cx="3886201" cy="2775859"/>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Rounded Rectangle 7"/>
          <p:cNvSpPr/>
          <p:nvPr/>
        </p:nvSpPr>
        <p:spPr>
          <a:xfrm>
            <a:off x="1981200" y="6324600"/>
            <a:ext cx="4953000" cy="685800"/>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defRPr>
            </a:lvl1pPr>
            <a:lvl2pPr marL="457200" lvl="1"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5pPr>
          </a:lstStyle>
          <a:p>
            <a:pPr lvl="0" algn="ctr" eaLnBrk="1" hangingPunct="1">
              <a:buNone/>
            </a:pPr>
            <a:r>
              <a:rPr sz="3200" b="1" dirty="0">
                <a:latin typeface="Times New Roman" panose="02020603050405020304" pitchFamily="18" charset="0"/>
                <a:cs typeface="Times New Roman" panose="02020603050405020304" pitchFamily="18" charset="0"/>
              </a:rPr>
              <a:t>Hình ảnh : Ô nhiễm biển.</a:t>
            </a:r>
            <a:endParaRPr sz="3200" b="1" dirty="0">
              <a:latin typeface="Times New Roman" panose="02020603050405020304" pitchFamily="18" charset="0"/>
              <a:ea typeface="Arial" panose="020B0604020202020204" pitchFamily="34" charset="0"/>
            </a:endParaRPr>
          </a:p>
        </p:txBody>
      </p:sp>
      <p:sp>
        <p:nvSpPr>
          <p:cNvPr id="9" name="Cloud Callout 8"/>
          <p:cNvSpPr/>
          <p:nvPr/>
        </p:nvSpPr>
        <p:spPr>
          <a:xfrm>
            <a:off x="4229100" y="381000"/>
            <a:ext cx="4914900" cy="2730500"/>
          </a:xfrm>
          <a:prstGeom prst="cloudCallout">
            <a:avLst>
              <a:gd name="adj1" fmla="val -31382"/>
              <a:gd name="adj2" fmla="val 84988"/>
            </a:avLst>
          </a:prstGeom>
          <a:blipFill>
            <a:blip r:embed="rId1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defRPr>
            </a:lvl1pPr>
            <a:lvl2pPr marL="457200" lvl="1"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5pPr>
          </a:lstStyle>
          <a:p>
            <a:pPr lvl="0" algn="ctr" eaLnBrk="1" hangingPunct="1">
              <a:lnSpc>
                <a:spcPct val="70000"/>
              </a:lnSpc>
              <a:spcBef>
                <a:spcPct val="50000"/>
              </a:spcBef>
              <a:buNone/>
            </a:pPr>
            <a:r>
              <a:rPr sz="3200" i="1" dirty="0">
                <a:latin typeface="Times New Roman" panose="02020603050405020304" pitchFamily="18" charset="0"/>
                <a:cs typeface="Times New Roman" panose="02020603050405020304" pitchFamily="18" charset="0"/>
              </a:rPr>
              <a:t>Việc phát triển mạnh các ng</a:t>
            </a:r>
            <a:r>
              <a:rPr sz="3200" i="1" dirty="0">
                <a:latin typeface="Times New Roman" panose="02020603050405020304" pitchFamily="18" charset="0"/>
                <a:ea typeface="Times New Roman" panose="02020603050405020304" pitchFamily="18" charset="0"/>
              </a:rPr>
              <a:t>à</a:t>
            </a:r>
            <a:r>
              <a:rPr sz="3200" i="1" dirty="0">
                <a:latin typeface="Times New Roman" panose="02020603050405020304" pitchFamily="18" charset="0"/>
                <a:cs typeface="Times New Roman" panose="02020603050405020304" pitchFamily="18" charset="0"/>
              </a:rPr>
              <a:t>nh kinh tế biển tác động như thế n</a:t>
            </a:r>
            <a:r>
              <a:rPr sz="3200" i="1" dirty="0">
                <a:latin typeface="Times New Roman" panose="02020603050405020304" pitchFamily="18" charset="0"/>
                <a:ea typeface="Times New Roman" panose="02020603050405020304" pitchFamily="18" charset="0"/>
              </a:rPr>
              <a:t>à</a:t>
            </a:r>
            <a:r>
              <a:rPr sz="3200" i="1" dirty="0">
                <a:latin typeface="Times New Roman" panose="02020603050405020304" pitchFamily="18" charset="0"/>
                <a:cs typeface="Times New Roman" panose="02020603050405020304" pitchFamily="18" charset="0"/>
              </a:rPr>
              <a:t>o tới môi trường biển nước ta?</a:t>
            </a:r>
            <a:r>
              <a:rPr sz="3200" i="1" dirty="0">
                <a:solidFill>
                  <a:srgbClr val="FF0000"/>
                </a:solidFill>
                <a:latin typeface="Times New Roman" panose="02020603050405020304" pitchFamily="18" charset="0"/>
                <a:cs typeface="Times New Roman" panose="02020603050405020304" pitchFamily="18" charset="0"/>
              </a:rPr>
              <a:t> </a:t>
            </a:r>
            <a:endParaRPr sz="3200" i="1" dirty="0">
              <a:solidFill>
                <a:srgbClr val="FF0000"/>
              </a:solidFill>
              <a:latin typeface="Times New Roman" panose="02020603050405020304" pitchFamily="18" charset="0"/>
            </a:endParaRPr>
          </a:p>
        </p:txBody>
      </p:sp>
      <p:sp>
        <p:nvSpPr>
          <p:cNvPr id="10" name="Cloud Callout 9"/>
          <p:cNvSpPr/>
          <p:nvPr/>
        </p:nvSpPr>
        <p:spPr>
          <a:xfrm>
            <a:off x="4076700" y="838200"/>
            <a:ext cx="5067300" cy="3035300"/>
          </a:xfrm>
          <a:prstGeom prst="cloudCallout">
            <a:avLst>
              <a:gd name="adj1" fmla="val -31382"/>
              <a:gd name="adj2" fmla="val 84988"/>
            </a:avLst>
          </a:prstGeom>
          <a:blipFill>
            <a:blip r:embed="rId1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defRPr>
            </a:lvl1pPr>
            <a:lvl2pPr marL="457200" lvl="1"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5pPr>
          </a:lstStyle>
          <a:p>
            <a:pPr lvl="0" algn="ctr" eaLnBrk="1" hangingPunct="1">
              <a:lnSpc>
                <a:spcPct val="70000"/>
              </a:lnSpc>
              <a:spcBef>
                <a:spcPct val="50000"/>
              </a:spcBef>
              <a:buNone/>
            </a:pPr>
            <a:r>
              <a:rPr sz="3200" b="1" i="1" dirty="0">
                <a:latin typeface="Arial" panose="020B0604020202020204" pitchFamily="34" charset="0"/>
                <a:cs typeface="Arial" panose="020B0604020202020204" pitchFamily="34" charset="0"/>
              </a:rPr>
              <a:t>Muốn khai thác bền vững ta phải l</a:t>
            </a:r>
            <a:r>
              <a:rPr sz="3200" b="1" i="1" dirty="0">
                <a:latin typeface="Arial" panose="020B0604020202020204" pitchFamily="34" charset="0"/>
                <a:ea typeface="Arial" panose="020B0604020202020204" pitchFamily="34" charset="0"/>
              </a:rPr>
              <a:t>à</a:t>
            </a:r>
            <a:r>
              <a:rPr sz="3200" b="1" i="1" dirty="0">
                <a:latin typeface="Arial" panose="020B0604020202020204" pitchFamily="34" charset="0"/>
                <a:cs typeface="Arial" panose="020B0604020202020204" pitchFamily="34" charset="0"/>
              </a:rPr>
              <a:t>m gì ?</a:t>
            </a:r>
            <a:endParaRPr sz="3200" b="1" i="1" dirty="0">
              <a:latin typeface="Arial" panose="020B0604020202020204" pitchFamily="34" charset="0"/>
              <a:ea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par>
                                <p:cTn id="25" presetID="5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770" decel="100000"/>
                                        <p:tgtEl>
                                          <p:spTgt spid="8"/>
                                        </p:tgtEl>
                                      </p:cBhvr>
                                    </p:animEffect>
                                    <p:animScale>
                                      <p:cBhvr>
                                        <p:cTn id="28" dur="770" decel="100000"/>
                                        <p:tgtEl>
                                          <p:spTgt spid="8"/>
                                        </p:tgtEl>
                                      </p:cBhvr>
                                      <p:from x="10000" y="10000"/>
                                      <p:to x="200000" y="450000"/>
                                    </p:animScale>
                                    <p:animScale>
                                      <p:cBhvr>
                                        <p:cTn id="29" dur="1230" accel="100000" fill="hold">
                                          <p:stCondLst>
                                            <p:cond delay="770"/>
                                          </p:stCondLst>
                                        </p:cTn>
                                        <p:tgtEl>
                                          <p:spTgt spid="8"/>
                                        </p:tgtEl>
                                      </p:cBhvr>
                                      <p:from x="200000" y="450000"/>
                                      <p:to x="100000" y="100000"/>
                                    </p:animScale>
                                    <p:set>
                                      <p:cBhvr>
                                        <p:cTn id="30" dur="770" fill="hold"/>
                                        <p:tgtEl>
                                          <p:spTgt spid="8"/>
                                        </p:tgtEl>
                                        <p:attrNameLst>
                                          <p:attrName>ppt_x</p:attrName>
                                        </p:attrNameLst>
                                      </p:cBhvr>
                                      <p:to>
                                        <p:strVal val="(0.5)"/>
                                      </p:to>
                                    </p:set>
                                    <p:anim from="(0.5)" to="(#ppt_x)" calcmode="lin" valueType="num">
                                      <p:cBhvr>
                                        <p:cTn id="31" dur="1230" accel="100000" fill="hold">
                                          <p:stCondLst>
                                            <p:cond delay="770"/>
                                          </p:stCondLst>
                                        </p:cTn>
                                        <p:tgtEl>
                                          <p:spTgt spid="8"/>
                                        </p:tgtEl>
                                        <p:attrNameLst>
                                          <p:attrName>ppt_x</p:attrName>
                                        </p:attrNameLst>
                                      </p:cBhvr>
                                    </p:anim>
                                    <p:set>
                                      <p:cBhvr>
                                        <p:cTn id="32" dur="770" fill="hold"/>
                                        <p:tgtEl>
                                          <p:spTgt spid="8"/>
                                        </p:tgtEl>
                                        <p:attrNameLst>
                                          <p:attrName>ppt_y</p:attrName>
                                        </p:attrNameLst>
                                      </p:cBhvr>
                                      <p:to>
                                        <p:strVal val="(#ppt_y+0.4)"/>
                                      </p:to>
                                    </p:set>
                                    <p:anim from="(#ppt_y+0.4)" to="(#ppt_y)" calcmode="lin" valueType="num">
                                      <p:cBhvr>
                                        <p:cTn id="33" dur="1230" accel="100000" fill="hold">
                                          <p:stCondLst>
                                            <p:cond delay="770"/>
                                          </p:stCondLst>
                                        </p:cTn>
                                        <p:tgtEl>
                                          <p:spTgt spid="8"/>
                                        </p:tgtEl>
                                        <p:attrNameLst>
                                          <p:attrName>ppt_y</p:attrName>
                                        </p:attrNameLst>
                                      </p:cBhvr>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fltVal val="0"/>
                                          </p:val>
                                        </p:tav>
                                        <p:tav tm="100000">
                                          <p:val>
                                            <p:strVal val="#ppt_h"/>
                                          </p:val>
                                        </p:tav>
                                      </p:tavLst>
                                    </p:anim>
                                    <p:animEffect transition="in" filter="fade">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9" grpId="1" animBg="1"/>
      <p:bldP spid="10" grpId="0" animBg="1"/>
      <p:bldP spid="10"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0000001-1"/>
          <p:cNvPicPr>
            <a:picLocks noChangeAspect="1"/>
          </p:cNvPicPr>
          <p:nvPr/>
        </p:nvPicPr>
        <p:blipFill>
          <a:blip r:embed="rId2"/>
          <a:stretch>
            <a:fillRect/>
          </a:stretch>
        </p:blipFill>
        <p:spPr>
          <a:xfrm>
            <a:off x="0" y="0"/>
            <a:ext cx="9144000" cy="6858000"/>
          </a:xfrm>
          <a:prstGeom prst="rect">
            <a:avLst/>
          </a:prstGeom>
          <a:noFill/>
          <a:ln w="9525">
            <a:noFill/>
          </a:ln>
        </p:spPr>
      </p:pic>
      <p:pic>
        <p:nvPicPr>
          <p:cNvPr id="34819" name="Picture 3" descr="original70392_4a"/>
          <p:cNvPicPr>
            <a:picLocks noChangeAspect="1"/>
          </p:cNvPicPr>
          <p:nvPr/>
        </p:nvPicPr>
        <p:blipFill>
          <a:blip r:embed="rId3"/>
          <a:stretch>
            <a:fillRect/>
          </a:stretch>
        </p:blipFill>
        <p:spPr>
          <a:xfrm>
            <a:off x="0" y="0"/>
            <a:ext cx="9144000" cy="6858000"/>
          </a:xfrm>
          <a:prstGeom prst="rect">
            <a:avLst/>
          </a:prstGeom>
          <a:noFill/>
          <a:ln w="9525">
            <a:noFill/>
          </a:ln>
        </p:spPr>
      </p:pic>
      <p:pic>
        <p:nvPicPr>
          <p:cNvPr id="34821" name="Picture 5" descr="images1557162_bienDaNang91"/>
          <p:cNvPicPr>
            <a:picLocks noChangeAspect="1"/>
          </p:cNvPicPr>
          <p:nvPr/>
        </p:nvPicPr>
        <p:blipFill>
          <a:blip r:embed="rId4"/>
          <a:stretch>
            <a:fillRect/>
          </a:stretch>
        </p:blipFill>
        <p:spPr>
          <a:xfrm>
            <a:off x="0" y="0"/>
            <a:ext cx="9144000" cy="68580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checkerboard(across)">
                                      <p:cBhvr>
                                        <p:cTn id="7" dur="500"/>
                                        <p:tgtEl>
                                          <p:spTgt spid="348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4819"/>
                                        </p:tgtEl>
                                        <p:attrNameLst>
                                          <p:attrName>style.visibility</p:attrName>
                                        </p:attrNameLst>
                                      </p:cBhvr>
                                      <p:to>
                                        <p:strVal val="visible"/>
                                      </p:to>
                                    </p:set>
                                    <p:animEffect transition="in" filter="blinds(horizontal)">
                                      <p:cBhvr>
                                        <p:cTn id="12" dur="500"/>
                                        <p:tgtEl>
                                          <p:spTgt spid="3481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4821"/>
                                        </p:tgtEl>
                                        <p:attrNameLst>
                                          <p:attrName>style.visibility</p:attrName>
                                        </p:attrNameLst>
                                      </p:cBhvr>
                                      <p:to>
                                        <p:strVal val="visible"/>
                                      </p:to>
                                    </p:set>
                                    <p:animEffect transition="in" filter="checkerboard(across)">
                                      <p:cBhvr>
                                        <p:cTn id="17" dur="500"/>
                                        <p:tgtEl>
                                          <p:spTgt spid="348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8"/>
          <p:cNvSpPr txBox="1"/>
          <p:nvPr/>
        </p:nvSpPr>
        <p:spPr>
          <a:xfrm>
            <a:off x="533400" y="609600"/>
            <a:ext cx="8077200" cy="4572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50000"/>
              </a:spcBef>
              <a:buNone/>
            </a:pPr>
            <a:r>
              <a:rPr lang="en-US" altLang="en-US" sz="2400" b="1" u="sng" dirty="0">
                <a:solidFill>
                  <a:srgbClr val="3333FF"/>
                </a:solidFill>
                <a:latin typeface="Times New Roman" panose="02020603050405020304" pitchFamily="18" charset="0"/>
              </a:rPr>
              <a:t>2.Tài nguyên  và bảo vệ môi trường biển Việt Nam</a:t>
            </a:r>
          </a:p>
        </p:txBody>
      </p:sp>
      <p:sp>
        <p:nvSpPr>
          <p:cNvPr id="37892" name="Text Box 11"/>
          <p:cNvSpPr txBox="1"/>
          <p:nvPr/>
        </p:nvSpPr>
        <p:spPr>
          <a:xfrm>
            <a:off x="457200" y="1143000"/>
            <a:ext cx="3048000" cy="4572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50000"/>
              </a:spcBef>
              <a:buNone/>
            </a:pPr>
            <a:r>
              <a:rPr lang="en-US" altLang="en-US" sz="2400" b="1" i="1" dirty="0">
                <a:solidFill>
                  <a:srgbClr val="FF33CC"/>
                </a:solidFill>
                <a:latin typeface="Times New Roman" panose="02020603050405020304" pitchFamily="18" charset="0"/>
              </a:rPr>
              <a:t>a) Tài nguyên biển:</a:t>
            </a:r>
          </a:p>
        </p:txBody>
      </p:sp>
      <p:sp>
        <p:nvSpPr>
          <p:cNvPr id="37893" name="Text Box 12"/>
          <p:cNvSpPr txBox="1"/>
          <p:nvPr/>
        </p:nvSpPr>
        <p:spPr>
          <a:xfrm>
            <a:off x="381000" y="1600200"/>
            <a:ext cx="3048000" cy="4572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50000"/>
              </a:spcBef>
              <a:buNone/>
            </a:pPr>
            <a:r>
              <a:rPr lang="en-US" altLang="en-US" sz="2400" b="1" i="1" dirty="0">
                <a:solidFill>
                  <a:srgbClr val="F127E7"/>
                </a:solidFill>
                <a:latin typeface="Times New Roman" panose="02020603050405020304" pitchFamily="18" charset="0"/>
              </a:rPr>
              <a:t>b )Môi trường biển:</a:t>
            </a:r>
          </a:p>
        </p:txBody>
      </p:sp>
      <p:sp>
        <p:nvSpPr>
          <p:cNvPr id="22535" name="Text Box 13"/>
          <p:cNvSpPr txBox="1">
            <a:spLocks noChangeArrowheads="1"/>
          </p:cNvSpPr>
          <p:nvPr/>
        </p:nvSpPr>
        <p:spPr bwMode="auto">
          <a:xfrm>
            <a:off x="457200" y="2438400"/>
            <a:ext cx="7543800" cy="830997"/>
          </a:xfrm>
          <a:prstGeom prst="rect">
            <a:avLst/>
          </a:prstGeom>
          <a:noFill/>
          <a:ln>
            <a:noFill/>
          </a:ln>
          <a:effec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en-US" altLang="en-US" sz="2400" b="0" i="0" u="none" strike="noStrike" kern="1200" cap="none" spc="0" normalizeH="0" baseline="0" noProof="0" dirty="0" smtClean="0">
                <a:ln>
                  <a:noFill/>
                </a:ln>
                <a:solidFill>
                  <a:schemeClr val="accent2">
                    <a:lumMod val="75000"/>
                  </a:schemeClr>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smtClean="0">
                <a:ln>
                  <a:noFill/>
                </a:ln>
                <a:solidFill>
                  <a:schemeClr val="accent2">
                    <a:lumMod val="75000"/>
                  </a:schemeClr>
                </a:solidFill>
                <a:effectLst/>
                <a:uLnTx/>
                <a:uFillTx/>
                <a:latin typeface="Times New Roman" panose="02020603050405020304" pitchFamily="18" charset="0"/>
                <a:ea typeface="+mn-ea"/>
                <a:cs typeface="+mn-cs"/>
              </a:rPr>
              <a:t>Tuy</a:t>
            </a:r>
            <a:r>
              <a:rPr kumimoji="0" lang="en-US" altLang="en-US" sz="2400" b="0" i="0" u="none" strike="noStrike" kern="1200" cap="none" spc="0" normalizeH="0" baseline="0" noProof="0" dirty="0" smtClean="0">
                <a:ln>
                  <a:noFill/>
                </a:ln>
                <a:solidFill>
                  <a:schemeClr val="accent2">
                    <a:lumMod val="75000"/>
                  </a:schemeClr>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smtClean="0">
                <a:ln>
                  <a:noFill/>
                </a:ln>
                <a:solidFill>
                  <a:schemeClr val="accent2">
                    <a:lumMod val="75000"/>
                  </a:schemeClr>
                </a:solidFill>
                <a:effectLst/>
                <a:uLnTx/>
                <a:uFillTx/>
                <a:latin typeface="Times New Roman" panose="02020603050405020304" pitchFamily="18" charset="0"/>
                <a:ea typeface="+mn-ea"/>
                <a:cs typeface="+mn-cs"/>
              </a:rPr>
              <a:t>nhiên</a:t>
            </a:r>
            <a:r>
              <a:rPr kumimoji="0" lang="en-US" altLang="en-US" sz="2400" b="0" i="0" u="none" strike="noStrike" kern="1200" cap="none" spc="0" normalizeH="0" noProof="0" dirty="0" smtClean="0">
                <a:ln>
                  <a:noFill/>
                </a:ln>
                <a:solidFill>
                  <a:schemeClr val="accent2">
                    <a:lumMod val="75000"/>
                  </a:schemeClr>
                </a:solidFill>
                <a:effectLst/>
                <a:uLnTx/>
                <a:uFillTx/>
                <a:latin typeface="Times New Roman" panose="02020603050405020304" pitchFamily="18" charset="0"/>
                <a:ea typeface="+mn-ea"/>
                <a:cs typeface="+mn-cs"/>
              </a:rPr>
              <a:t> </a:t>
            </a:r>
            <a:r>
              <a:rPr kumimoji="0" lang="en-US" altLang="en-US" sz="2400" b="0" i="0" u="none" strike="noStrike" kern="1200" cap="none" spc="0" normalizeH="0" noProof="0" dirty="0" err="1" smtClean="0">
                <a:ln>
                  <a:noFill/>
                </a:ln>
                <a:solidFill>
                  <a:schemeClr val="accent2">
                    <a:lumMod val="75000"/>
                  </a:schemeClr>
                </a:solidFill>
                <a:effectLst/>
                <a:uLnTx/>
                <a:uFillTx/>
                <a:latin typeface="Times New Roman" panose="02020603050405020304" pitchFamily="18" charset="0"/>
                <a:ea typeface="+mn-ea"/>
                <a:cs typeface="+mn-cs"/>
              </a:rPr>
              <a:t>một</a:t>
            </a:r>
            <a:r>
              <a:rPr kumimoji="0" lang="en-US" altLang="en-US" sz="2400" b="0" i="0" u="none" strike="noStrike" kern="1200" cap="none" spc="0" normalizeH="0" noProof="0" dirty="0" smtClean="0">
                <a:ln>
                  <a:noFill/>
                </a:ln>
                <a:solidFill>
                  <a:schemeClr val="accent2">
                    <a:lumMod val="75000"/>
                  </a:schemeClr>
                </a:solidFill>
                <a:effectLst/>
                <a:uLnTx/>
                <a:uFillTx/>
                <a:latin typeface="Times New Roman" panose="02020603050405020304" pitchFamily="18" charset="0"/>
                <a:ea typeface="+mn-ea"/>
                <a:cs typeface="+mn-cs"/>
              </a:rPr>
              <a:t> </a:t>
            </a:r>
            <a:r>
              <a:rPr kumimoji="0" lang="en-US" altLang="en-US" sz="2400" b="0" i="0" u="none" strike="noStrike" kern="1200" cap="none" spc="0" normalizeH="0" noProof="0" dirty="0" err="1" smtClean="0">
                <a:ln>
                  <a:noFill/>
                </a:ln>
                <a:solidFill>
                  <a:schemeClr val="accent2">
                    <a:lumMod val="75000"/>
                  </a:schemeClr>
                </a:solidFill>
                <a:effectLst/>
                <a:uLnTx/>
                <a:uFillTx/>
                <a:latin typeface="Times New Roman" panose="02020603050405020304" pitchFamily="18" charset="0"/>
                <a:ea typeface="+mn-ea"/>
                <a:cs typeface="+mn-cs"/>
              </a:rPr>
              <a:t>số</a:t>
            </a:r>
            <a:r>
              <a:rPr kumimoji="0" lang="en-US" altLang="en-US" sz="2400" b="0" i="0" u="none" strike="noStrike" kern="1200" cap="none" spc="0" normalizeH="0" noProof="0" dirty="0" smtClean="0">
                <a:ln>
                  <a:noFill/>
                </a:ln>
                <a:solidFill>
                  <a:schemeClr val="accent2">
                    <a:lumMod val="75000"/>
                  </a:schemeClr>
                </a:solidFill>
                <a:effectLst/>
                <a:uLnTx/>
                <a:uFillTx/>
                <a:latin typeface="Times New Roman" panose="02020603050405020304" pitchFamily="18" charset="0"/>
                <a:ea typeface="+mn-ea"/>
                <a:cs typeface="+mn-cs"/>
              </a:rPr>
              <a:t> </a:t>
            </a:r>
            <a:r>
              <a:rPr kumimoji="0" lang="en-US" altLang="en-US" sz="2400" b="0" i="0" u="none" strike="noStrike" kern="1200" cap="none" spc="0" normalizeH="0" noProof="0" dirty="0" err="1" smtClean="0">
                <a:ln>
                  <a:noFill/>
                </a:ln>
                <a:solidFill>
                  <a:schemeClr val="accent2">
                    <a:lumMod val="75000"/>
                  </a:schemeClr>
                </a:solidFill>
                <a:effectLst/>
                <a:uLnTx/>
                <a:uFillTx/>
                <a:latin typeface="Times New Roman" panose="02020603050405020304" pitchFamily="18" charset="0"/>
                <a:ea typeface="+mn-ea"/>
                <a:cs typeface="+mn-cs"/>
              </a:rPr>
              <a:t>vùng</a:t>
            </a:r>
            <a:r>
              <a:rPr kumimoji="0" lang="en-US" altLang="en-US" sz="2400" b="0" i="0" u="none" strike="noStrike" kern="1200" cap="none" spc="0" normalizeH="0" noProof="0" dirty="0" smtClean="0">
                <a:ln>
                  <a:noFill/>
                </a:ln>
                <a:solidFill>
                  <a:schemeClr val="accent2">
                    <a:lumMod val="75000"/>
                  </a:schemeClr>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smtClean="0">
                <a:ln>
                  <a:noFill/>
                </a:ln>
                <a:solidFill>
                  <a:schemeClr val="accent2">
                    <a:lumMod val="75000"/>
                  </a:schemeClr>
                </a:solidFill>
                <a:effectLst/>
                <a:uLnTx/>
                <a:uFillTx/>
                <a:latin typeface="Times New Roman" panose="02020603050405020304" pitchFamily="18" charset="0"/>
                <a:ea typeface="+mn-ea"/>
                <a:cs typeface="+mn-cs"/>
              </a:rPr>
              <a:t>biển</a:t>
            </a:r>
            <a:r>
              <a:rPr kumimoji="0" lang="en-US" altLang="en-US" sz="2400" b="0" i="0" u="none" strike="noStrike" kern="1200" cap="none" spc="0" normalizeH="0" baseline="0" noProof="0" dirty="0" smtClean="0">
                <a:ln>
                  <a:noFill/>
                </a:ln>
                <a:solidFill>
                  <a:schemeClr val="accent2">
                    <a:lumMod val="75000"/>
                  </a:schemeClr>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smtClean="0">
                <a:ln>
                  <a:noFill/>
                </a:ln>
                <a:solidFill>
                  <a:schemeClr val="accent2">
                    <a:lumMod val="75000"/>
                  </a:schemeClr>
                </a:solidFill>
                <a:effectLst/>
                <a:uLnTx/>
                <a:uFillTx/>
                <a:latin typeface="Times New Roman" panose="02020603050405020304" pitchFamily="18" charset="0"/>
                <a:ea typeface="+mn-ea"/>
                <a:cs typeface="+mn-cs"/>
              </a:rPr>
              <a:t>đang</a:t>
            </a:r>
            <a:r>
              <a:rPr kumimoji="0" lang="en-US" altLang="en-US" sz="2400" b="0" i="0" u="none" strike="noStrike" kern="1200" cap="none" spc="0" normalizeH="0" baseline="0" noProof="0" dirty="0" smtClean="0">
                <a:ln>
                  <a:noFill/>
                </a:ln>
                <a:solidFill>
                  <a:schemeClr val="accent2">
                    <a:lumMod val="75000"/>
                  </a:schemeClr>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smtClean="0">
                <a:ln>
                  <a:noFill/>
                </a:ln>
                <a:solidFill>
                  <a:schemeClr val="accent2">
                    <a:lumMod val="75000"/>
                  </a:schemeClr>
                </a:solidFill>
                <a:effectLst/>
                <a:uLnTx/>
                <a:uFillTx/>
                <a:latin typeface="Times New Roman" panose="02020603050405020304" pitchFamily="18" charset="0"/>
                <a:ea typeface="+mn-ea"/>
                <a:cs typeface="+mn-cs"/>
              </a:rPr>
              <a:t>bị</a:t>
            </a:r>
            <a:r>
              <a:rPr kumimoji="0" lang="en-US" altLang="en-US" sz="2400" b="0" i="0" u="none" strike="noStrike" kern="1200" cap="none" spc="0" normalizeH="0" baseline="0" noProof="0" dirty="0" smtClean="0">
                <a:ln>
                  <a:noFill/>
                </a:ln>
                <a:solidFill>
                  <a:schemeClr val="accent2">
                    <a:lumMod val="75000"/>
                  </a:schemeClr>
                </a:solidFill>
                <a:effectLst/>
                <a:uLnTx/>
                <a:uFillTx/>
                <a:latin typeface="Times New Roman" panose="02020603050405020304" pitchFamily="18" charset="0"/>
                <a:ea typeface="+mn-ea"/>
                <a:cs typeface="+mn-cs"/>
              </a:rPr>
              <a:t> ô </a:t>
            </a:r>
            <a:r>
              <a:rPr kumimoji="0" lang="en-US" altLang="en-US" sz="2400" b="0" i="0" u="none" strike="noStrike" kern="1200" cap="none" spc="0" normalizeH="0" baseline="0" noProof="0" dirty="0" err="1" smtClean="0">
                <a:ln>
                  <a:noFill/>
                </a:ln>
                <a:solidFill>
                  <a:schemeClr val="accent2">
                    <a:lumMod val="75000"/>
                  </a:schemeClr>
                </a:solidFill>
                <a:effectLst/>
                <a:uLnTx/>
                <a:uFillTx/>
                <a:latin typeface="Times New Roman" panose="02020603050405020304" pitchFamily="18" charset="0"/>
                <a:ea typeface="+mn-ea"/>
                <a:cs typeface="+mn-cs"/>
              </a:rPr>
              <a:t>nhiễm</a:t>
            </a:r>
            <a:r>
              <a:rPr kumimoji="0" lang="en-US" altLang="en-US" sz="2400" b="0" i="0" u="none" strike="noStrike" kern="1200" cap="none" spc="0" normalizeH="0" baseline="0" noProof="0" dirty="0" smtClean="0">
                <a:ln>
                  <a:noFill/>
                </a:ln>
                <a:solidFill>
                  <a:schemeClr val="accent2">
                    <a:lumMod val="75000"/>
                  </a:schemeClr>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smtClean="0">
                <a:ln>
                  <a:noFill/>
                </a:ln>
                <a:solidFill>
                  <a:schemeClr val="accent2">
                    <a:lumMod val="75000"/>
                  </a:schemeClr>
                </a:solidFill>
                <a:effectLst/>
                <a:uLnTx/>
                <a:uFillTx/>
                <a:latin typeface="Times New Roman" panose="02020603050405020304" pitchFamily="18" charset="0"/>
                <a:ea typeface="+mn-ea"/>
                <a:cs typeface="+mn-cs"/>
              </a:rPr>
              <a:t>suy</a:t>
            </a:r>
            <a:r>
              <a:rPr kumimoji="0" lang="en-US" altLang="en-US" sz="2400" b="0" i="0" u="none" strike="noStrike" kern="1200" cap="none" spc="0" normalizeH="0" baseline="0" noProof="0" dirty="0" smtClean="0">
                <a:ln>
                  <a:noFill/>
                </a:ln>
                <a:solidFill>
                  <a:schemeClr val="accent2">
                    <a:lumMod val="75000"/>
                  </a:schemeClr>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smtClean="0">
                <a:ln>
                  <a:noFill/>
                </a:ln>
                <a:solidFill>
                  <a:schemeClr val="accent2">
                    <a:lumMod val="75000"/>
                  </a:schemeClr>
                </a:solidFill>
                <a:effectLst/>
                <a:uLnTx/>
                <a:uFillTx/>
                <a:latin typeface="Times New Roman" panose="02020603050405020304" pitchFamily="18" charset="0"/>
                <a:ea typeface="+mn-ea"/>
                <a:cs typeface="+mn-cs"/>
              </a:rPr>
              <a:t>giảm</a:t>
            </a:r>
            <a:r>
              <a:rPr kumimoji="0" lang="en-US" altLang="en-US" sz="2400" b="0" i="0" u="none" strike="noStrike" kern="1200" cap="none" spc="0" normalizeH="0" baseline="0" noProof="0" dirty="0" smtClean="0">
                <a:ln>
                  <a:noFill/>
                </a:ln>
                <a:solidFill>
                  <a:schemeClr val="accent2">
                    <a:lumMod val="75000"/>
                  </a:schemeClr>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smtClean="0">
                <a:ln>
                  <a:noFill/>
                </a:ln>
                <a:solidFill>
                  <a:schemeClr val="accent2">
                    <a:lumMod val="75000"/>
                  </a:schemeClr>
                </a:solidFill>
                <a:effectLst/>
                <a:uLnTx/>
                <a:uFillTx/>
                <a:latin typeface="Times New Roman" panose="02020603050405020304" pitchFamily="18" charset="0"/>
                <a:ea typeface="+mn-ea"/>
                <a:cs typeface="+mn-cs"/>
              </a:rPr>
              <a:t>nguồn</a:t>
            </a:r>
            <a:r>
              <a:rPr kumimoji="0" lang="en-US" altLang="en-US" sz="2400" b="0" i="0" u="none" strike="noStrike" kern="1200" cap="none" spc="0" normalizeH="0" baseline="0" noProof="0" dirty="0" smtClean="0">
                <a:ln>
                  <a:noFill/>
                </a:ln>
                <a:solidFill>
                  <a:schemeClr val="accent2">
                    <a:lumMod val="75000"/>
                  </a:schemeClr>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smtClean="0">
                <a:ln>
                  <a:noFill/>
                </a:ln>
                <a:solidFill>
                  <a:schemeClr val="accent2">
                    <a:lumMod val="75000"/>
                  </a:schemeClr>
                </a:solidFill>
                <a:effectLst/>
                <a:uLnTx/>
                <a:uFillTx/>
                <a:latin typeface="Times New Roman" panose="02020603050405020304" pitchFamily="18" charset="0"/>
                <a:ea typeface="+mn-ea"/>
                <a:cs typeface="+mn-cs"/>
              </a:rPr>
              <a:t>hải</a:t>
            </a:r>
            <a:r>
              <a:rPr kumimoji="0" lang="en-US" altLang="en-US" sz="2400" b="0" i="0" u="none" strike="noStrike" kern="1200" cap="none" spc="0" normalizeH="0" baseline="0" noProof="0" dirty="0" smtClean="0">
                <a:ln>
                  <a:noFill/>
                </a:ln>
                <a:solidFill>
                  <a:schemeClr val="accent2">
                    <a:lumMod val="75000"/>
                  </a:schemeClr>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smtClean="0">
                <a:ln>
                  <a:noFill/>
                </a:ln>
                <a:solidFill>
                  <a:schemeClr val="accent2">
                    <a:lumMod val="75000"/>
                  </a:schemeClr>
                </a:solidFill>
                <a:effectLst/>
                <a:uLnTx/>
                <a:uFillTx/>
                <a:latin typeface="Times New Roman" panose="02020603050405020304" pitchFamily="18" charset="0"/>
                <a:ea typeface="+mn-ea"/>
                <a:cs typeface="+mn-cs"/>
              </a:rPr>
              <a:t>sản</a:t>
            </a:r>
            <a:r>
              <a:rPr kumimoji="0" lang="en-US" altLang="en-US" sz="2400" b="0" i="0" u="none" strike="noStrike" kern="1200" cap="none" spc="0" normalizeH="0" baseline="0" noProof="0" dirty="0" smtClean="0">
                <a:ln>
                  <a:noFill/>
                </a:ln>
                <a:solidFill>
                  <a:schemeClr val="accent2">
                    <a:lumMod val="75000"/>
                  </a:schemeClr>
                </a:solidFill>
                <a:effectLst/>
                <a:uLnTx/>
                <a:uFillTx/>
                <a:latin typeface="Times New Roman" panose="02020603050405020304" pitchFamily="18" charset="0"/>
                <a:ea typeface="+mn-ea"/>
                <a:cs typeface="+mn-cs"/>
              </a:rPr>
              <a:t>, </a:t>
            </a:r>
          </a:p>
        </p:txBody>
      </p:sp>
      <p:sp>
        <p:nvSpPr>
          <p:cNvPr id="2" name="TextBox 1"/>
          <p:cNvSpPr txBox="1"/>
          <p:nvPr/>
        </p:nvSpPr>
        <p:spPr>
          <a:xfrm>
            <a:off x="533400" y="2057400"/>
            <a:ext cx="7820025" cy="461963"/>
          </a:xfrm>
          <a:prstGeom prst="rect">
            <a:avLst/>
          </a:prstGeom>
          <a:noFill/>
        </p:spPr>
        <p:txBody>
          <a:bodyPr>
            <a:spAutoFit/>
          </a:bodyPr>
          <a:lstStyle/>
          <a:p>
            <a:pPr marR="0" defTabSz="914400">
              <a:buClrTx/>
              <a:buSzTx/>
              <a:buFontTx/>
              <a:buNone/>
              <a:defRPr/>
            </a:pPr>
            <a:r>
              <a:rPr kumimoji="0" lang="en-GB" kern="1200" cap="none" spc="0" normalizeH="0" baseline="0" noProof="0" dirty="0" smtClean="0">
                <a:solidFill>
                  <a:schemeClr val="accent2">
                    <a:lumMod val="75000"/>
                  </a:schemeClr>
                </a:solidFill>
                <a:latin typeface="Times New Roman" panose="02020603050405020304" pitchFamily="18" charset="0"/>
                <a:ea typeface="+mn-ea"/>
                <a:cs typeface="+mn-cs"/>
              </a:rPr>
              <a:t>-</a:t>
            </a:r>
            <a:r>
              <a:rPr kumimoji="0" lang="en-GB" kern="1200" cap="none" spc="0" normalizeH="0" noProof="0" dirty="0" smtClean="0">
                <a:solidFill>
                  <a:schemeClr val="accent2">
                    <a:lumMod val="75000"/>
                  </a:schemeClr>
                </a:solidFill>
                <a:latin typeface="Times New Roman" panose="02020603050405020304" pitchFamily="18" charset="0"/>
                <a:ea typeface="+mn-ea"/>
                <a:cs typeface="+mn-cs"/>
              </a:rPr>
              <a:t> </a:t>
            </a:r>
            <a:r>
              <a:rPr lang="en-GB" dirty="0">
                <a:solidFill>
                  <a:schemeClr val="accent2">
                    <a:lumMod val="75000"/>
                  </a:schemeClr>
                </a:solidFill>
              </a:rPr>
              <a:t>K</a:t>
            </a:r>
            <a:r>
              <a:rPr kumimoji="0" lang="en-GB" kern="1200" cap="none" spc="0" normalizeH="0" baseline="0" noProof="0" dirty="0" err="1" smtClean="0">
                <a:solidFill>
                  <a:schemeClr val="accent2">
                    <a:lumMod val="75000"/>
                  </a:schemeClr>
                </a:solidFill>
                <a:latin typeface="Times New Roman" panose="02020603050405020304" pitchFamily="18" charset="0"/>
                <a:ea typeface="+mn-ea"/>
                <a:cs typeface="+mn-cs"/>
              </a:rPr>
              <a:t>há</a:t>
            </a:r>
            <a:r>
              <a:rPr kumimoji="0" lang="en-GB" kern="1200" cap="none" spc="0" normalizeH="0" baseline="0" noProof="0" dirty="0" smtClean="0">
                <a:solidFill>
                  <a:schemeClr val="accent2">
                    <a:lumMod val="75000"/>
                  </a:schemeClr>
                </a:solidFill>
                <a:latin typeface="Times New Roman" panose="02020603050405020304" pitchFamily="18" charset="0"/>
                <a:ea typeface="+mn-ea"/>
                <a:cs typeface="+mn-cs"/>
              </a:rPr>
              <a:t> </a:t>
            </a:r>
            <a:r>
              <a:rPr kumimoji="0" lang="en-GB" kern="1200" cap="none" spc="0" normalizeH="0" baseline="0" noProof="0" dirty="0" err="1">
                <a:solidFill>
                  <a:schemeClr val="accent2">
                    <a:lumMod val="75000"/>
                  </a:schemeClr>
                </a:solidFill>
                <a:latin typeface="Times New Roman" panose="02020603050405020304" pitchFamily="18" charset="0"/>
                <a:ea typeface="+mn-ea"/>
                <a:cs typeface="+mn-cs"/>
              </a:rPr>
              <a:t>trong</a:t>
            </a:r>
            <a:r>
              <a:rPr kumimoji="0" lang="en-GB" kern="1200" cap="none" spc="0" normalizeH="0" baseline="0" noProof="0" dirty="0">
                <a:solidFill>
                  <a:schemeClr val="accent2">
                    <a:lumMod val="75000"/>
                  </a:schemeClr>
                </a:solidFill>
                <a:latin typeface="Times New Roman" panose="02020603050405020304" pitchFamily="18" charset="0"/>
                <a:ea typeface="+mn-ea"/>
                <a:cs typeface="+mn-cs"/>
              </a:rPr>
              <a:t> </a:t>
            </a:r>
            <a:r>
              <a:rPr kumimoji="0" lang="en-GB" kern="1200" cap="none" spc="0" normalizeH="0" baseline="0" noProof="0" dirty="0" err="1">
                <a:solidFill>
                  <a:schemeClr val="accent2">
                    <a:lumMod val="75000"/>
                  </a:schemeClr>
                </a:solidFill>
                <a:latin typeface="Times New Roman" panose="02020603050405020304" pitchFamily="18" charset="0"/>
                <a:ea typeface="+mn-ea"/>
                <a:cs typeface="+mn-cs"/>
              </a:rPr>
              <a:t>lành</a:t>
            </a:r>
            <a:r>
              <a:rPr kumimoji="0" lang="en-GB" kern="1200" cap="none" spc="0" normalizeH="0" baseline="0" noProof="0" dirty="0">
                <a:solidFill>
                  <a:schemeClr val="accent6">
                    <a:lumMod val="60000"/>
                    <a:lumOff val="40000"/>
                  </a:schemeClr>
                </a:solidFill>
                <a:latin typeface="Times New Roman" panose="02020603050405020304" pitchFamily="18" charset="0"/>
                <a:ea typeface="+mn-ea"/>
                <a:cs typeface="+mn-cs"/>
              </a:rPr>
              <a:t>. </a:t>
            </a:r>
          </a:p>
        </p:txBody>
      </p:sp>
      <p:sp>
        <p:nvSpPr>
          <p:cNvPr id="3" name="TextBox 2"/>
          <p:cNvSpPr txBox="1"/>
          <p:nvPr/>
        </p:nvSpPr>
        <p:spPr>
          <a:xfrm>
            <a:off x="1447800" y="4343400"/>
            <a:ext cx="6430963" cy="83026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en-GB" altLang="en-US" sz="2400" dirty="0">
                <a:solidFill>
                  <a:srgbClr val="3333FF"/>
                </a:solidFill>
                <a:latin typeface="Times New Roman" panose="02020603050405020304" pitchFamily="18" charset="0"/>
              </a:rPr>
              <a:t>Cần có kế hoạch khai thác hợp lí, đi đôi với bảo vệ tài nguyên môi trường biển.</a:t>
            </a:r>
          </a:p>
        </p:txBody>
      </p:sp>
      <p:sp>
        <p:nvSpPr>
          <p:cNvPr id="4" name="Right Arrow 3"/>
          <p:cNvSpPr/>
          <p:nvPr/>
        </p:nvSpPr>
        <p:spPr>
          <a:xfrm>
            <a:off x="381000" y="4495800"/>
            <a:ext cx="977900" cy="48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GB" sz="2400" b="0" i="0" u="none" strike="noStrike" kern="1200" cap="none" spc="0" normalizeH="0" baseline="0" noProof="0">
              <a:ln>
                <a:noFill/>
              </a:ln>
              <a:solidFill>
                <a:schemeClr val="lt1"/>
              </a:solidFill>
              <a:effectLst/>
              <a:uLnTx/>
              <a:uFillTx/>
              <a:latin typeface="+mn-lt"/>
              <a:ea typeface="+mn-ea"/>
              <a:cs typeface="+mn-cs"/>
            </a:endParaRPr>
          </a:p>
        </p:txBody>
      </p:sp>
      <p:sp>
        <p:nvSpPr>
          <p:cNvPr id="15" name="Text Box 6"/>
          <p:cNvSpPr>
            <a:spLocks noGrp="1"/>
          </p:cNvSpPr>
          <p:nvPr>
            <p:ph idx="1"/>
          </p:nvPr>
        </p:nvSpPr>
        <p:spPr>
          <a:xfrm>
            <a:off x="533400" y="4495800"/>
            <a:ext cx="7924800" cy="1138238"/>
          </a:xfrm>
          <a:solidFill>
            <a:schemeClr val="bg1">
              <a:alpha val="100000"/>
            </a:schemeClr>
          </a:solidFill>
          <a:ln/>
        </p:spPr>
        <p:txBody>
          <a:bodyPr vert="horz" wrap="square" lIns="91440" tIns="45720" rIns="91440" bIns="45720" anchor="t" anchorCtr="0">
            <a:spAutoFit/>
          </a:bodyPr>
          <a:lstStyle/>
          <a:p>
            <a:pPr marL="0" indent="0" algn="ctr" eaLnBrk="1" hangingPunct="1">
              <a:buNone/>
            </a:pPr>
            <a:r>
              <a:rPr lang="en-US" altLang="en-US" sz="3400" b="1" i="1" dirty="0">
                <a:solidFill>
                  <a:srgbClr val="FF3300"/>
                </a:solidFill>
                <a:latin typeface="Times New Roman" panose="02020603050405020304" pitchFamily="18" charset="0"/>
                <a:cs typeface="Times New Roman" panose="02020603050405020304" pitchFamily="18" charset="0"/>
              </a:rPr>
              <a:t>Muốn khai thác bền vững t</a:t>
            </a:r>
            <a:r>
              <a:rPr lang="en-US" altLang="en-US" sz="3400" b="1" i="1" dirty="0">
                <a:solidFill>
                  <a:srgbClr val="FF3300"/>
                </a:solidFill>
                <a:latin typeface="Times New Roman" panose="02020603050405020304" pitchFamily="18" charset="0"/>
                <a:ea typeface="Times New Roman" panose="02020603050405020304" pitchFamily="18" charset="0"/>
              </a:rPr>
              <a:t>à</a:t>
            </a:r>
            <a:r>
              <a:rPr lang="en-US" altLang="en-US" sz="3400" b="1" i="1" dirty="0">
                <a:solidFill>
                  <a:srgbClr val="FF3300"/>
                </a:solidFill>
                <a:latin typeface="Times New Roman" panose="02020603050405020304" pitchFamily="18" charset="0"/>
                <a:cs typeface="Times New Roman" panose="02020603050405020304" pitchFamily="18" charset="0"/>
              </a:rPr>
              <a:t>i nguyên biển, chúng ta phải l</a:t>
            </a:r>
            <a:r>
              <a:rPr lang="en-US" altLang="en-US" sz="3400" b="1" i="1" dirty="0">
                <a:solidFill>
                  <a:srgbClr val="FF3300"/>
                </a:solidFill>
                <a:latin typeface="Times New Roman" panose="02020603050405020304" pitchFamily="18" charset="0"/>
                <a:ea typeface="Times New Roman" panose="02020603050405020304" pitchFamily="18" charset="0"/>
              </a:rPr>
              <a:t>à</a:t>
            </a:r>
            <a:r>
              <a:rPr lang="en-US" altLang="en-US" sz="3400" b="1" i="1" dirty="0">
                <a:solidFill>
                  <a:srgbClr val="FF3300"/>
                </a:solidFill>
                <a:latin typeface="Times New Roman" panose="02020603050405020304" pitchFamily="18" charset="0"/>
                <a:cs typeface="Times New Roman" panose="02020603050405020304" pitchFamily="18" charset="0"/>
              </a:rPr>
              <a:t>m gì?</a:t>
            </a:r>
            <a:endParaRPr lang="en-US" altLang="en-US" sz="3400" b="1" i="1" dirty="0">
              <a:solidFill>
                <a:srgbClr val="FF33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checkerboard(across)">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0" nodeType="clickEffect">
                                  <p:stCondLst>
                                    <p:cond delay="0"/>
                                  </p:stCondLst>
                                  <p:childTnLst>
                                    <p:animEffect transition="out" filter="box(in)">
                                      <p:cBhvr>
                                        <p:cTn id="11" dur="500"/>
                                        <p:tgtEl>
                                          <p:spTgt spid="15">
                                            <p:txEl>
                                              <p:pRg st="0" end="0"/>
                                            </p:txEl>
                                          </p:spTgt>
                                        </p:tgtEl>
                                      </p:cBhvr>
                                    </p:animEffect>
                                    <p:set>
                                      <p:cBhvr>
                                        <p:cTn id="12" dur="1" fill="hold">
                                          <p:stCondLst>
                                            <p:cond delay="499"/>
                                          </p:stCondLst>
                                        </p:cTn>
                                        <p:tgtEl>
                                          <p:spTgt spid="15">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xit" presetSubtype="16" fill="hold" grpId="0" nodeType="clickEffect">
                                  <p:stCondLst>
                                    <p:cond delay="0"/>
                                  </p:stCondLst>
                                  <p:childTnLst>
                                    <p:animEffect transition="out" filter="box(in)">
                                      <p:cBhvr>
                                        <p:cTn id="16" dur="500"/>
                                        <p:tgtEl>
                                          <p:spTgt spid="15">
                                            <p:bg/>
                                          </p:spTgt>
                                        </p:tgtEl>
                                      </p:cBhvr>
                                    </p:animEffect>
                                    <p:set>
                                      <p:cBhvr>
                                        <p:cTn id="17" dur="1" fill="hold">
                                          <p:stCondLst>
                                            <p:cond delay="499"/>
                                          </p:stCondLst>
                                        </p:cTn>
                                        <p:tgtEl>
                                          <p:spTgt spid="15">
                                            <p:bg/>
                                          </p:spTgt>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circle(in)">
                                      <p:cBhvr>
                                        <p:cTn id="2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15" grpId="0" build="p"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9"/>
          <p:cNvSpPr txBox="1"/>
          <p:nvPr/>
        </p:nvSpPr>
        <p:spPr>
          <a:xfrm>
            <a:off x="609600" y="914400"/>
            <a:ext cx="8077200" cy="4572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50000"/>
              </a:spcBef>
              <a:buNone/>
            </a:pPr>
            <a:r>
              <a:rPr lang="en-US" altLang="en-US" sz="2400" b="1" u="sng" dirty="0">
                <a:solidFill>
                  <a:srgbClr val="C00000"/>
                </a:solidFill>
                <a:latin typeface="Times New Roman" panose="02020603050405020304" pitchFamily="18" charset="0"/>
              </a:rPr>
              <a:t>2.Tài nguyên  và bảo vệ môi trường biển Việt Nam</a:t>
            </a:r>
          </a:p>
        </p:txBody>
      </p:sp>
      <p:sp>
        <p:nvSpPr>
          <p:cNvPr id="12" name="TextBox 11"/>
          <p:cNvSpPr txBox="1"/>
          <p:nvPr/>
        </p:nvSpPr>
        <p:spPr>
          <a:xfrm>
            <a:off x="609600" y="1447800"/>
            <a:ext cx="6858000" cy="46196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en-GB" altLang="en-US" sz="2400" b="1" dirty="0">
                <a:solidFill>
                  <a:srgbClr val="C00000"/>
                </a:solidFill>
                <a:latin typeface="Times New Roman" panose="02020603050405020304" pitchFamily="18" charset="0"/>
              </a:rPr>
              <a:t>3.Ý nghĩa của biển Việt Nam.</a:t>
            </a:r>
          </a:p>
        </p:txBody>
      </p:sp>
      <p:sp>
        <p:nvSpPr>
          <p:cNvPr id="2" name="TextBox 1"/>
          <p:cNvSpPr txBox="1"/>
          <p:nvPr/>
        </p:nvSpPr>
        <p:spPr>
          <a:xfrm>
            <a:off x="1600200" y="1905000"/>
            <a:ext cx="4343400" cy="120015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r>
              <a:rPr lang="en-GB" altLang="en-US" sz="2400" dirty="0">
                <a:solidFill>
                  <a:srgbClr val="FF0000"/>
                </a:solidFill>
                <a:latin typeface="Times New Roman" panose="02020603050405020304" pitchFamily="18" charset="0"/>
              </a:rPr>
              <a:t>Biển nước ta có ý nghĩa gì với phát triển kinh tế và an ninh quốc phòng?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9"/>
          <p:cNvSpPr txBox="1"/>
          <p:nvPr/>
        </p:nvSpPr>
        <p:spPr>
          <a:xfrm>
            <a:off x="685800" y="609600"/>
            <a:ext cx="8077200" cy="4572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50000"/>
              </a:spcBef>
              <a:buNone/>
            </a:pPr>
            <a:r>
              <a:rPr lang="en-US" altLang="en-US" sz="2400" b="1" u="sng" dirty="0">
                <a:solidFill>
                  <a:srgbClr val="C00000"/>
                </a:solidFill>
                <a:latin typeface="Times New Roman" panose="02020603050405020304" pitchFamily="18" charset="0"/>
              </a:rPr>
              <a:t>2.Tài nguyên  và bảo vệ môi trường biển Việt Nam</a:t>
            </a:r>
          </a:p>
        </p:txBody>
      </p:sp>
      <p:sp>
        <p:nvSpPr>
          <p:cNvPr id="39939" name="TextBox 11"/>
          <p:cNvSpPr txBox="1"/>
          <p:nvPr/>
        </p:nvSpPr>
        <p:spPr>
          <a:xfrm>
            <a:off x="609600" y="1143000"/>
            <a:ext cx="6858000" cy="46196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en-GB" altLang="en-US" sz="2400" b="1" u="sng" dirty="0">
                <a:solidFill>
                  <a:srgbClr val="C00000"/>
                </a:solidFill>
                <a:latin typeface="Times New Roman" panose="02020603050405020304" pitchFamily="18" charset="0"/>
              </a:rPr>
              <a:t>3.Ý nghĩa của biển Việt Nam.</a:t>
            </a:r>
          </a:p>
        </p:txBody>
      </p:sp>
      <p:sp>
        <p:nvSpPr>
          <p:cNvPr id="3" name="TextBox 2"/>
          <p:cNvSpPr txBox="1"/>
          <p:nvPr/>
        </p:nvSpPr>
        <p:spPr>
          <a:xfrm>
            <a:off x="609600" y="1905000"/>
            <a:ext cx="7040563" cy="830263"/>
          </a:xfrm>
          <a:prstGeom prst="rect">
            <a:avLst/>
          </a:prstGeom>
          <a:noFill/>
        </p:spPr>
        <p:txBody>
          <a:bodyPr>
            <a:spAutoFit/>
          </a:bodyPr>
          <a:lstStyle/>
          <a:p>
            <a:pPr marR="0" defTabSz="914400">
              <a:buClrTx/>
              <a:buSzTx/>
              <a:buFontTx/>
              <a:buNone/>
              <a:defRPr/>
            </a:pPr>
            <a:r>
              <a:rPr kumimoji="0" lang="en-GB" kern="1200" cap="none" spc="0" normalizeH="0" baseline="0" noProof="0" dirty="0">
                <a:solidFill>
                  <a:schemeClr val="accent2">
                    <a:lumMod val="75000"/>
                  </a:schemeClr>
                </a:solidFill>
                <a:latin typeface="Times New Roman" panose="02020603050405020304" pitchFamily="18" charset="0"/>
                <a:ea typeface="+mn-ea"/>
                <a:cs typeface="+mn-cs"/>
              </a:rPr>
              <a:t>*  </a:t>
            </a:r>
            <a:r>
              <a:rPr kumimoji="0" lang="en-GB" kern="1200" cap="none" spc="0" normalizeH="0" baseline="0" noProof="0" dirty="0" err="1">
                <a:solidFill>
                  <a:schemeClr val="accent2">
                    <a:lumMod val="75000"/>
                  </a:schemeClr>
                </a:solidFill>
                <a:latin typeface="Times New Roman" panose="02020603050405020304" pitchFamily="18" charset="0"/>
                <a:ea typeface="+mn-ea"/>
                <a:cs typeface="+mn-cs"/>
              </a:rPr>
              <a:t>Biển</a:t>
            </a:r>
            <a:r>
              <a:rPr kumimoji="0" lang="en-GB" kern="1200" cap="none" spc="0" normalizeH="0" baseline="0" noProof="0" dirty="0">
                <a:solidFill>
                  <a:schemeClr val="accent2">
                    <a:lumMod val="75000"/>
                  </a:schemeClr>
                </a:solidFill>
                <a:latin typeface="Times New Roman" panose="02020603050405020304" pitchFamily="18" charset="0"/>
                <a:ea typeface="+mn-ea"/>
                <a:cs typeface="+mn-cs"/>
              </a:rPr>
              <a:t> </a:t>
            </a:r>
            <a:r>
              <a:rPr kumimoji="0" lang="en-GB" kern="1200" cap="none" spc="0" normalizeH="0" baseline="0" noProof="0" dirty="0" err="1">
                <a:solidFill>
                  <a:schemeClr val="accent2">
                    <a:lumMod val="75000"/>
                  </a:schemeClr>
                </a:solidFill>
                <a:latin typeface="Times New Roman" panose="02020603050405020304" pitchFamily="18" charset="0"/>
                <a:ea typeface="+mn-ea"/>
                <a:cs typeface="+mn-cs"/>
              </a:rPr>
              <a:t>có</a:t>
            </a:r>
            <a:r>
              <a:rPr kumimoji="0" lang="en-GB" kern="1200" cap="none" spc="0" normalizeH="0" baseline="0" noProof="0" dirty="0">
                <a:solidFill>
                  <a:schemeClr val="accent2">
                    <a:lumMod val="75000"/>
                  </a:schemeClr>
                </a:solidFill>
                <a:latin typeface="Times New Roman" panose="02020603050405020304" pitchFamily="18" charset="0"/>
                <a:ea typeface="+mn-ea"/>
                <a:cs typeface="+mn-cs"/>
              </a:rPr>
              <a:t> ý </a:t>
            </a:r>
            <a:r>
              <a:rPr kumimoji="0" lang="en-GB" kern="1200" cap="none" spc="0" normalizeH="0" baseline="0" noProof="0" dirty="0" err="1">
                <a:solidFill>
                  <a:schemeClr val="accent2">
                    <a:lumMod val="75000"/>
                  </a:schemeClr>
                </a:solidFill>
                <a:latin typeface="Times New Roman" panose="02020603050405020304" pitchFamily="18" charset="0"/>
                <a:ea typeface="+mn-ea"/>
                <a:cs typeface="+mn-cs"/>
              </a:rPr>
              <a:t>nghĩa</a:t>
            </a:r>
            <a:r>
              <a:rPr kumimoji="0" lang="en-GB" kern="1200" cap="none" spc="0" normalizeH="0" baseline="0" noProof="0" dirty="0">
                <a:solidFill>
                  <a:schemeClr val="accent2">
                    <a:lumMod val="75000"/>
                  </a:schemeClr>
                </a:solidFill>
                <a:latin typeface="Times New Roman" panose="02020603050405020304" pitchFamily="18" charset="0"/>
                <a:ea typeface="+mn-ea"/>
                <a:cs typeface="+mn-cs"/>
              </a:rPr>
              <a:t> </a:t>
            </a:r>
            <a:r>
              <a:rPr kumimoji="0" lang="en-GB" kern="1200" cap="none" spc="0" normalizeH="0" baseline="0" noProof="0" dirty="0" err="1">
                <a:solidFill>
                  <a:schemeClr val="accent2">
                    <a:lumMod val="75000"/>
                  </a:schemeClr>
                </a:solidFill>
                <a:latin typeface="Times New Roman" panose="02020603050405020304" pitchFamily="18" charset="0"/>
                <a:ea typeface="+mn-ea"/>
                <a:cs typeface="+mn-cs"/>
              </a:rPr>
              <a:t>chiến</a:t>
            </a:r>
            <a:r>
              <a:rPr kumimoji="0" lang="en-GB" kern="1200" cap="none" spc="0" normalizeH="0" baseline="0" noProof="0" dirty="0">
                <a:solidFill>
                  <a:schemeClr val="accent2">
                    <a:lumMod val="75000"/>
                  </a:schemeClr>
                </a:solidFill>
                <a:latin typeface="Times New Roman" panose="02020603050405020304" pitchFamily="18" charset="0"/>
                <a:ea typeface="+mn-ea"/>
                <a:cs typeface="+mn-cs"/>
              </a:rPr>
              <a:t> </a:t>
            </a:r>
            <a:r>
              <a:rPr kumimoji="0" lang="en-GB" kern="1200" cap="none" spc="0" normalizeH="0" baseline="0" noProof="0" dirty="0" err="1">
                <a:solidFill>
                  <a:schemeClr val="accent2">
                    <a:lumMod val="75000"/>
                  </a:schemeClr>
                </a:solidFill>
                <a:latin typeface="Times New Roman" panose="02020603050405020304" pitchFamily="18" charset="0"/>
                <a:ea typeface="+mn-ea"/>
                <a:cs typeface="+mn-cs"/>
              </a:rPr>
              <a:t>lược</a:t>
            </a:r>
            <a:r>
              <a:rPr kumimoji="0" lang="en-GB" kern="1200" cap="none" spc="0" normalizeH="0" baseline="0" noProof="0" dirty="0">
                <a:solidFill>
                  <a:schemeClr val="accent2">
                    <a:lumMod val="75000"/>
                  </a:schemeClr>
                </a:solidFill>
                <a:latin typeface="Times New Roman" panose="02020603050405020304" pitchFamily="18" charset="0"/>
                <a:ea typeface="+mn-ea"/>
                <a:cs typeface="+mn-cs"/>
              </a:rPr>
              <a:t> </a:t>
            </a:r>
            <a:r>
              <a:rPr kumimoji="0" lang="en-GB" kern="1200" cap="none" spc="0" normalizeH="0" baseline="0" noProof="0" dirty="0" err="1">
                <a:solidFill>
                  <a:schemeClr val="accent2">
                    <a:lumMod val="75000"/>
                  </a:schemeClr>
                </a:solidFill>
                <a:latin typeface="Times New Roman" panose="02020603050405020304" pitchFamily="18" charset="0"/>
                <a:ea typeface="+mn-ea"/>
                <a:cs typeface="+mn-cs"/>
              </a:rPr>
              <a:t>về</a:t>
            </a:r>
            <a:r>
              <a:rPr kumimoji="0" lang="en-GB" kern="1200" cap="none" spc="0" normalizeH="0" baseline="0" noProof="0" dirty="0">
                <a:solidFill>
                  <a:schemeClr val="accent2">
                    <a:lumMod val="75000"/>
                  </a:schemeClr>
                </a:solidFill>
                <a:latin typeface="Times New Roman" panose="02020603050405020304" pitchFamily="18" charset="0"/>
                <a:ea typeface="+mn-ea"/>
                <a:cs typeface="+mn-cs"/>
              </a:rPr>
              <a:t> </a:t>
            </a:r>
            <a:r>
              <a:rPr kumimoji="0" lang="en-GB" kern="1200" cap="none" spc="0" normalizeH="0" baseline="0" noProof="0" dirty="0" err="1">
                <a:solidFill>
                  <a:schemeClr val="accent2">
                    <a:lumMod val="75000"/>
                  </a:schemeClr>
                </a:solidFill>
                <a:latin typeface="Times New Roman" panose="02020603050405020304" pitchFamily="18" charset="0"/>
                <a:ea typeface="+mn-ea"/>
                <a:cs typeface="+mn-cs"/>
              </a:rPr>
              <a:t>phát</a:t>
            </a:r>
            <a:r>
              <a:rPr kumimoji="0" lang="en-GB" kern="1200" cap="none" spc="0" normalizeH="0" baseline="0" noProof="0" dirty="0">
                <a:solidFill>
                  <a:schemeClr val="accent2">
                    <a:lumMod val="75000"/>
                  </a:schemeClr>
                </a:solidFill>
                <a:latin typeface="Times New Roman" panose="02020603050405020304" pitchFamily="18" charset="0"/>
                <a:ea typeface="+mn-ea"/>
                <a:cs typeface="+mn-cs"/>
              </a:rPr>
              <a:t> </a:t>
            </a:r>
            <a:r>
              <a:rPr kumimoji="0" lang="en-GB" kern="1200" cap="none" spc="0" normalizeH="0" baseline="0" noProof="0" dirty="0" err="1">
                <a:solidFill>
                  <a:schemeClr val="accent2">
                    <a:lumMod val="75000"/>
                  </a:schemeClr>
                </a:solidFill>
                <a:latin typeface="Times New Roman" panose="02020603050405020304" pitchFamily="18" charset="0"/>
                <a:ea typeface="+mn-ea"/>
                <a:cs typeface="+mn-cs"/>
              </a:rPr>
              <a:t>triển</a:t>
            </a:r>
            <a:r>
              <a:rPr kumimoji="0" lang="en-GB" kern="1200" cap="none" spc="0" normalizeH="0" baseline="0" noProof="0" dirty="0">
                <a:solidFill>
                  <a:schemeClr val="accent2">
                    <a:lumMod val="75000"/>
                  </a:schemeClr>
                </a:solidFill>
                <a:latin typeface="Times New Roman" panose="02020603050405020304" pitchFamily="18" charset="0"/>
                <a:ea typeface="+mn-ea"/>
                <a:cs typeface="+mn-cs"/>
              </a:rPr>
              <a:t> </a:t>
            </a:r>
            <a:r>
              <a:rPr kumimoji="0" lang="en-GB" kern="1200" cap="none" spc="0" normalizeH="0" baseline="0" noProof="0" dirty="0" err="1">
                <a:solidFill>
                  <a:schemeClr val="accent2">
                    <a:lumMod val="75000"/>
                  </a:schemeClr>
                </a:solidFill>
                <a:latin typeface="Times New Roman" panose="02020603050405020304" pitchFamily="18" charset="0"/>
                <a:ea typeface="+mn-ea"/>
                <a:cs typeface="+mn-cs"/>
              </a:rPr>
              <a:t>kinh</a:t>
            </a:r>
            <a:r>
              <a:rPr kumimoji="0" lang="en-GB" kern="1200" cap="none" spc="0" normalizeH="0" baseline="0" noProof="0" dirty="0">
                <a:solidFill>
                  <a:schemeClr val="accent2">
                    <a:lumMod val="75000"/>
                  </a:schemeClr>
                </a:solidFill>
                <a:latin typeface="Times New Roman" panose="02020603050405020304" pitchFamily="18" charset="0"/>
                <a:ea typeface="+mn-ea"/>
                <a:cs typeface="+mn-cs"/>
              </a:rPr>
              <a:t> </a:t>
            </a:r>
            <a:r>
              <a:rPr kumimoji="0" lang="en-GB" kern="1200" cap="none" spc="0" normalizeH="0" baseline="0" noProof="0" dirty="0" err="1">
                <a:solidFill>
                  <a:schemeClr val="accent2">
                    <a:lumMod val="75000"/>
                  </a:schemeClr>
                </a:solidFill>
                <a:latin typeface="Times New Roman" panose="02020603050405020304" pitchFamily="18" charset="0"/>
                <a:ea typeface="+mn-ea"/>
                <a:cs typeface="+mn-cs"/>
              </a:rPr>
              <a:t>tế</a:t>
            </a:r>
            <a:r>
              <a:rPr kumimoji="0" lang="en-GB" kern="1200" cap="none" spc="0" normalizeH="0" baseline="0" noProof="0" dirty="0">
                <a:solidFill>
                  <a:schemeClr val="accent2">
                    <a:lumMod val="75000"/>
                  </a:schemeClr>
                </a:solidFill>
                <a:latin typeface="Times New Roman" panose="02020603050405020304" pitchFamily="18" charset="0"/>
                <a:ea typeface="+mn-ea"/>
                <a:cs typeface="+mn-cs"/>
              </a:rPr>
              <a:t> </a:t>
            </a:r>
            <a:r>
              <a:rPr kumimoji="0" lang="en-GB" kern="1200" cap="none" spc="0" normalizeH="0" baseline="0" noProof="0" dirty="0" err="1">
                <a:solidFill>
                  <a:schemeClr val="accent2">
                    <a:lumMod val="75000"/>
                  </a:schemeClr>
                </a:solidFill>
                <a:latin typeface="Times New Roman" panose="02020603050405020304" pitchFamily="18" charset="0"/>
                <a:ea typeface="+mn-ea"/>
                <a:cs typeface="+mn-cs"/>
              </a:rPr>
              <a:t>và</a:t>
            </a:r>
            <a:r>
              <a:rPr kumimoji="0" lang="en-GB" kern="1200" cap="none" spc="0" normalizeH="0" baseline="0" noProof="0" dirty="0">
                <a:solidFill>
                  <a:schemeClr val="accent2">
                    <a:lumMod val="75000"/>
                  </a:schemeClr>
                </a:solidFill>
                <a:latin typeface="Times New Roman" panose="02020603050405020304" pitchFamily="18" charset="0"/>
                <a:ea typeface="+mn-ea"/>
                <a:cs typeface="+mn-cs"/>
              </a:rPr>
              <a:t> an </a:t>
            </a:r>
            <a:r>
              <a:rPr kumimoji="0" lang="en-GB" kern="1200" cap="none" spc="0" normalizeH="0" baseline="0" noProof="0" dirty="0" err="1">
                <a:solidFill>
                  <a:schemeClr val="accent2">
                    <a:lumMod val="75000"/>
                  </a:schemeClr>
                </a:solidFill>
                <a:latin typeface="Times New Roman" panose="02020603050405020304" pitchFamily="18" charset="0"/>
                <a:ea typeface="+mn-ea"/>
                <a:cs typeface="+mn-cs"/>
              </a:rPr>
              <a:t>ninh</a:t>
            </a:r>
            <a:r>
              <a:rPr kumimoji="0" lang="en-GB" kern="1200" cap="none" spc="0" normalizeH="0" baseline="0" noProof="0" dirty="0">
                <a:solidFill>
                  <a:schemeClr val="accent2">
                    <a:lumMod val="75000"/>
                  </a:schemeClr>
                </a:solidFill>
                <a:latin typeface="Times New Roman" panose="02020603050405020304" pitchFamily="18" charset="0"/>
                <a:ea typeface="+mn-ea"/>
                <a:cs typeface="+mn-cs"/>
              </a:rPr>
              <a:t> </a:t>
            </a:r>
            <a:r>
              <a:rPr kumimoji="0" lang="en-GB" kern="1200" cap="none" spc="0" normalizeH="0" baseline="0" noProof="0" dirty="0" err="1">
                <a:solidFill>
                  <a:schemeClr val="accent2">
                    <a:lumMod val="75000"/>
                  </a:schemeClr>
                </a:solidFill>
                <a:latin typeface="Times New Roman" panose="02020603050405020304" pitchFamily="18" charset="0"/>
                <a:ea typeface="+mn-ea"/>
                <a:cs typeface="+mn-cs"/>
              </a:rPr>
              <a:t>quốc</a:t>
            </a:r>
            <a:r>
              <a:rPr kumimoji="0" lang="en-GB" kern="1200" cap="none" spc="0" normalizeH="0" baseline="0" noProof="0" dirty="0">
                <a:solidFill>
                  <a:schemeClr val="accent2">
                    <a:lumMod val="75000"/>
                  </a:schemeClr>
                </a:solidFill>
                <a:latin typeface="Times New Roman" panose="02020603050405020304" pitchFamily="18" charset="0"/>
                <a:ea typeface="+mn-ea"/>
                <a:cs typeface="+mn-cs"/>
              </a:rPr>
              <a:t> </a:t>
            </a:r>
            <a:r>
              <a:rPr kumimoji="0" lang="en-GB" kern="1200" cap="none" spc="0" normalizeH="0" baseline="0" noProof="0" dirty="0" err="1">
                <a:solidFill>
                  <a:schemeClr val="accent2">
                    <a:lumMod val="75000"/>
                  </a:schemeClr>
                </a:solidFill>
                <a:latin typeface="Times New Roman" panose="02020603050405020304" pitchFamily="18" charset="0"/>
                <a:ea typeface="+mn-ea"/>
                <a:cs typeface="+mn-cs"/>
              </a:rPr>
              <a:t>phòng</a:t>
            </a:r>
            <a:r>
              <a:rPr kumimoji="0" lang="en-GB" kern="1200" cap="none" spc="0" normalizeH="0" baseline="0" noProof="0" dirty="0">
                <a:solidFill>
                  <a:schemeClr val="accent2">
                    <a:lumMod val="75000"/>
                  </a:schemeClr>
                </a:solidFill>
                <a:latin typeface="Times New Roman" panose="02020603050405020304" pitchFamily="18" charset="0"/>
                <a:ea typeface="+mn-ea"/>
                <a:cs typeface="+mn-cs"/>
              </a:rPr>
              <a:t>.</a:t>
            </a:r>
          </a:p>
        </p:txBody>
      </p:sp>
      <p:sp>
        <p:nvSpPr>
          <p:cNvPr id="4" name="TextBox 3"/>
          <p:cNvSpPr txBox="1"/>
          <p:nvPr/>
        </p:nvSpPr>
        <p:spPr>
          <a:xfrm>
            <a:off x="533400" y="2743200"/>
            <a:ext cx="7613650" cy="831850"/>
          </a:xfrm>
          <a:prstGeom prst="rect">
            <a:avLst/>
          </a:prstGeom>
          <a:noFill/>
        </p:spPr>
        <p:txBody>
          <a:bodyPr>
            <a:spAutoFit/>
          </a:bodyPr>
          <a:lstStyle/>
          <a:p>
            <a:pPr marR="0" defTabSz="914400">
              <a:buClrTx/>
              <a:buSzTx/>
              <a:buFontTx/>
              <a:buNone/>
              <a:defRPr/>
            </a:pPr>
            <a:r>
              <a:rPr kumimoji="0" lang="en-GB" kern="1200" cap="none" spc="0" normalizeH="0" baseline="0" noProof="0" dirty="0" err="1">
                <a:solidFill>
                  <a:srgbClr val="00B050"/>
                </a:solidFill>
                <a:latin typeface="Times New Roman" panose="02020603050405020304" pitchFamily="18" charset="0"/>
                <a:ea typeface="+mn-ea"/>
                <a:cs typeface="+mn-cs"/>
              </a:rPr>
              <a:t>Thuận</a:t>
            </a:r>
            <a:r>
              <a:rPr kumimoji="0" lang="en-GB" kern="1200" cap="none" spc="0" normalizeH="0" baseline="0" noProof="0" dirty="0">
                <a:solidFill>
                  <a:srgbClr val="00B050"/>
                </a:solidFill>
                <a:latin typeface="Times New Roman" panose="02020603050405020304" pitchFamily="18" charset="0"/>
                <a:ea typeface="+mn-ea"/>
                <a:cs typeface="+mn-cs"/>
              </a:rPr>
              <a:t> </a:t>
            </a:r>
            <a:r>
              <a:rPr kumimoji="0" lang="en-GB" kern="1200" cap="none" spc="0" normalizeH="0" baseline="0" noProof="0" dirty="0" err="1">
                <a:solidFill>
                  <a:srgbClr val="00B050"/>
                </a:solidFill>
                <a:latin typeface="Times New Roman" panose="02020603050405020304" pitchFamily="18" charset="0"/>
                <a:ea typeface="+mn-ea"/>
                <a:cs typeface="+mn-cs"/>
              </a:rPr>
              <a:t>lợi</a:t>
            </a:r>
            <a:r>
              <a:rPr kumimoji="0" lang="en-GB" kern="1200" cap="none" spc="0" normalizeH="0" baseline="0" noProof="0" dirty="0">
                <a:solidFill>
                  <a:srgbClr val="00B050"/>
                </a:solidFill>
                <a:latin typeface="Times New Roman" panose="02020603050405020304" pitchFamily="18" charset="0"/>
                <a:ea typeface="+mn-ea"/>
                <a:cs typeface="+mn-cs"/>
              </a:rPr>
              <a:t>:</a:t>
            </a:r>
          </a:p>
          <a:p>
            <a:pPr marR="0" defTabSz="914400">
              <a:buClrTx/>
              <a:buSzTx/>
              <a:buFontTx/>
              <a:buNone/>
              <a:defRPr/>
            </a:pPr>
            <a:r>
              <a:rPr kumimoji="0" lang="en-GB" kern="1200" cap="none" spc="0" normalizeH="0" baseline="0" noProof="0" dirty="0">
                <a:solidFill>
                  <a:schemeClr val="accent2">
                    <a:lumMod val="75000"/>
                  </a:schemeClr>
                </a:solidFill>
                <a:latin typeface="Times New Roman" panose="02020603050405020304" pitchFamily="18" charset="0"/>
                <a:ea typeface="+mn-ea"/>
                <a:cs typeface="+mn-cs"/>
              </a:rPr>
              <a:t>-  </a:t>
            </a:r>
            <a:r>
              <a:rPr kumimoji="0" lang="en-GB" kern="1200" cap="none" spc="0" normalizeH="0" baseline="0" noProof="0" dirty="0" err="1">
                <a:solidFill>
                  <a:schemeClr val="accent2">
                    <a:lumMod val="75000"/>
                  </a:schemeClr>
                </a:solidFill>
                <a:latin typeface="Times New Roman" panose="02020603050405020304" pitchFamily="18" charset="0"/>
                <a:ea typeface="+mn-ea"/>
                <a:cs typeface="+mn-cs"/>
              </a:rPr>
              <a:t>Phát</a:t>
            </a:r>
            <a:r>
              <a:rPr kumimoji="0" lang="en-GB" kern="1200" cap="none" spc="0" normalizeH="0" baseline="0" noProof="0" dirty="0">
                <a:solidFill>
                  <a:schemeClr val="accent2">
                    <a:lumMod val="75000"/>
                  </a:schemeClr>
                </a:solidFill>
                <a:latin typeface="Times New Roman" panose="02020603050405020304" pitchFamily="18" charset="0"/>
                <a:ea typeface="+mn-ea"/>
                <a:cs typeface="+mn-cs"/>
              </a:rPr>
              <a:t> </a:t>
            </a:r>
            <a:r>
              <a:rPr kumimoji="0" lang="en-GB" kern="1200" cap="none" spc="0" normalizeH="0" baseline="0" noProof="0" dirty="0" err="1">
                <a:solidFill>
                  <a:schemeClr val="accent2">
                    <a:lumMod val="75000"/>
                  </a:schemeClr>
                </a:solidFill>
                <a:latin typeface="Times New Roman" panose="02020603050405020304" pitchFamily="18" charset="0"/>
                <a:ea typeface="+mn-ea"/>
                <a:cs typeface="+mn-cs"/>
              </a:rPr>
              <a:t>triển</a:t>
            </a:r>
            <a:r>
              <a:rPr kumimoji="0" lang="en-GB" kern="1200" cap="none" spc="0" normalizeH="0" baseline="0" noProof="0" dirty="0">
                <a:solidFill>
                  <a:schemeClr val="accent2">
                    <a:lumMod val="75000"/>
                  </a:schemeClr>
                </a:solidFill>
                <a:latin typeface="Times New Roman" panose="02020603050405020304" pitchFamily="18" charset="0"/>
                <a:ea typeface="+mn-ea"/>
                <a:cs typeface="+mn-cs"/>
              </a:rPr>
              <a:t> </a:t>
            </a:r>
            <a:r>
              <a:rPr kumimoji="0" lang="en-GB" kern="1200" cap="none" spc="0" normalizeH="0" baseline="0" noProof="0" dirty="0" err="1">
                <a:solidFill>
                  <a:schemeClr val="accent2">
                    <a:lumMod val="75000"/>
                  </a:schemeClr>
                </a:solidFill>
                <a:latin typeface="Times New Roman" panose="02020603050405020304" pitchFamily="18" charset="0"/>
                <a:ea typeface="+mn-ea"/>
                <a:cs typeface="+mn-cs"/>
              </a:rPr>
              <a:t>kinh</a:t>
            </a:r>
            <a:r>
              <a:rPr kumimoji="0" lang="en-GB" kern="1200" cap="none" spc="0" normalizeH="0" baseline="0" noProof="0" dirty="0">
                <a:solidFill>
                  <a:schemeClr val="accent2">
                    <a:lumMod val="75000"/>
                  </a:schemeClr>
                </a:solidFill>
                <a:latin typeface="Times New Roman" panose="02020603050405020304" pitchFamily="18" charset="0"/>
                <a:ea typeface="+mn-ea"/>
                <a:cs typeface="+mn-cs"/>
              </a:rPr>
              <a:t> </a:t>
            </a:r>
            <a:r>
              <a:rPr kumimoji="0" lang="en-GB" kern="1200" cap="none" spc="0" normalizeH="0" baseline="0" noProof="0" dirty="0" err="1">
                <a:solidFill>
                  <a:schemeClr val="accent2">
                    <a:lumMod val="75000"/>
                  </a:schemeClr>
                </a:solidFill>
                <a:latin typeface="Times New Roman" panose="02020603050405020304" pitchFamily="18" charset="0"/>
                <a:ea typeface="+mn-ea"/>
                <a:cs typeface="+mn-cs"/>
              </a:rPr>
              <a:t>tế</a:t>
            </a:r>
            <a:r>
              <a:rPr kumimoji="0" lang="en-GB" kern="1200" cap="none" spc="0" normalizeH="0" baseline="0" noProof="0" dirty="0">
                <a:solidFill>
                  <a:schemeClr val="accent2">
                    <a:lumMod val="75000"/>
                  </a:schemeClr>
                </a:solidFill>
                <a:latin typeface="Times New Roman" panose="02020603050405020304" pitchFamily="18" charset="0"/>
                <a:ea typeface="+mn-ea"/>
                <a:cs typeface="+mn-cs"/>
              </a:rPr>
              <a:t> </a:t>
            </a:r>
            <a:r>
              <a:rPr kumimoji="0" lang="en-GB" kern="1200" cap="none" spc="0" normalizeH="0" baseline="0" noProof="0" dirty="0" err="1">
                <a:solidFill>
                  <a:schemeClr val="accent2">
                    <a:lumMod val="75000"/>
                  </a:schemeClr>
                </a:solidFill>
                <a:latin typeface="Times New Roman" panose="02020603050405020304" pitchFamily="18" charset="0"/>
                <a:ea typeface="+mn-ea"/>
                <a:cs typeface="+mn-cs"/>
              </a:rPr>
              <a:t>toàn</a:t>
            </a:r>
            <a:r>
              <a:rPr kumimoji="0" lang="en-GB" kern="1200" cap="none" spc="0" normalizeH="0" baseline="0" noProof="0" dirty="0">
                <a:solidFill>
                  <a:schemeClr val="accent2">
                    <a:lumMod val="75000"/>
                  </a:schemeClr>
                </a:solidFill>
                <a:latin typeface="Times New Roman" panose="02020603050405020304" pitchFamily="18" charset="0"/>
                <a:ea typeface="+mn-ea"/>
                <a:cs typeface="+mn-cs"/>
              </a:rPr>
              <a:t> </a:t>
            </a:r>
            <a:r>
              <a:rPr kumimoji="0" lang="en-GB" kern="1200" cap="none" spc="0" normalizeH="0" baseline="0" noProof="0" dirty="0" err="1">
                <a:solidFill>
                  <a:schemeClr val="accent2">
                    <a:lumMod val="75000"/>
                  </a:schemeClr>
                </a:solidFill>
                <a:latin typeface="Times New Roman" panose="02020603050405020304" pitchFamily="18" charset="0"/>
                <a:ea typeface="+mn-ea"/>
                <a:cs typeface="+mn-cs"/>
              </a:rPr>
              <a:t>diện,hội</a:t>
            </a:r>
            <a:r>
              <a:rPr kumimoji="0" lang="en-GB" kern="1200" cap="none" spc="0" normalizeH="0" baseline="0" noProof="0" dirty="0">
                <a:solidFill>
                  <a:schemeClr val="accent2">
                    <a:lumMod val="75000"/>
                  </a:schemeClr>
                </a:solidFill>
                <a:latin typeface="Times New Roman" panose="02020603050405020304" pitchFamily="18" charset="0"/>
                <a:ea typeface="+mn-ea"/>
                <a:cs typeface="+mn-cs"/>
              </a:rPr>
              <a:t> </a:t>
            </a:r>
            <a:r>
              <a:rPr kumimoji="0" lang="en-GB" kern="1200" cap="none" spc="0" normalizeH="0" baseline="0" noProof="0" dirty="0" err="1">
                <a:solidFill>
                  <a:schemeClr val="accent2">
                    <a:lumMod val="75000"/>
                  </a:schemeClr>
                </a:solidFill>
                <a:latin typeface="Times New Roman" panose="02020603050405020304" pitchFamily="18" charset="0"/>
                <a:ea typeface="+mn-ea"/>
                <a:cs typeface="+mn-cs"/>
              </a:rPr>
              <a:t>nhập</a:t>
            </a:r>
            <a:r>
              <a:rPr kumimoji="0" lang="en-GB" kern="1200" cap="none" spc="0" normalizeH="0" baseline="0" noProof="0" dirty="0">
                <a:solidFill>
                  <a:schemeClr val="accent2">
                    <a:lumMod val="75000"/>
                  </a:schemeClr>
                </a:solidFill>
                <a:latin typeface="Times New Roman" panose="02020603050405020304" pitchFamily="18" charset="0"/>
                <a:ea typeface="+mn-ea"/>
                <a:cs typeface="+mn-cs"/>
              </a:rPr>
              <a:t> </a:t>
            </a:r>
            <a:r>
              <a:rPr kumimoji="0" lang="en-GB" kern="1200" cap="none" spc="0" normalizeH="0" baseline="0" noProof="0" dirty="0" err="1">
                <a:solidFill>
                  <a:schemeClr val="accent2">
                    <a:lumMod val="75000"/>
                  </a:schemeClr>
                </a:solidFill>
                <a:latin typeface="Times New Roman" panose="02020603050405020304" pitchFamily="18" charset="0"/>
                <a:ea typeface="+mn-ea"/>
                <a:cs typeface="+mn-cs"/>
              </a:rPr>
              <a:t>và</a:t>
            </a:r>
            <a:r>
              <a:rPr kumimoji="0" lang="en-GB" kern="1200" cap="none" spc="0" normalizeH="0" baseline="0" noProof="0" dirty="0">
                <a:solidFill>
                  <a:schemeClr val="accent2">
                    <a:lumMod val="75000"/>
                  </a:schemeClr>
                </a:solidFill>
                <a:latin typeface="Times New Roman" panose="02020603050405020304" pitchFamily="18" charset="0"/>
                <a:ea typeface="+mn-ea"/>
                <a:cs typeface="+mn-cs"/>
              </a:rPr>
              <a:t> </a:t>
            </a:r>
            <a:r>
              <a:rPr kumimoji="0" lang="en-GB" kern="1200" cap="none" spc="0" normalizeH="0" baseline="0" noProof="0" dirty="0" err="1">
                <a:solidFill>
                  <a:schemeClr val="accent2">
                    <a:lumMod val="75000"/>
                  </a:schemeClr>
                </a:solidFill>
                <a:latin typeface="Times New Roman" panose="02020603050405020304" pitchFamily="18" charset="0"/>
                <a:ea typeface="+mn-ea"/>
                <a:cs typeface="+mn-cs"/>
              </a:rPr>
              <a:t>giao</a:t>
            </a:r>
            <a:r>
              <a:rPr kumimoji="0" lang="en-GB" kern="1200" cap="none" spc="0" normalizeH="0" baseline="0" noProof="0" dirty="0">
                <a:solidFill>
                  <a:schemeClr val="accent2">
                    <a:lumMod val="75000"/>
                  </a:schemeClr>
                </a:solidFill>
                <a:latin typeface="Times New Roman" panose="02020603050405020304" pitchFamily="18" charset="0"/>
                <a:ea typeface="+mn-ea"/>
                <a:cs typeface="+mn-cs"/>
              </a:rPr>
              <a:t> </a:t>
            </a:r>
            <a:r>
              <a:rPr kumimoji="0" lang="en-GB" kern="1200" cap="none" spc="0" normalizeH="0" baseline="0" noProof="0" dirty="0" err="1">
                <a:solidFill>
                  <a:schemeClr val="accent2">
                    <a:lumMod val="75000"/>
                  </a:schemeClr>
                </a:solidFill>
                <a:latin typeface="Times New Roman" panose="02020603050405020304" pitchFamily="18" charset="0"/>
                <a:ea typeface="+mn-ea"/>
                <a:cs typeface="+mn-cs"/>
              </a:rPr>
              <a:t>lưu</a:t>
            </a:r>
            <a:r>
              <a:rPr kumimoji="0" lang="en-GB" kern="1200" cap="none" spc="0" normalizeH="0" baseline="0" noProof="0" dirty="0">
                <a:solidFill>
                  <a:schemeClr val="accent2">
                    <a:lumMod val="75000"/>
                  </a:schemeClr>
                </a:solidFill>
                <a:latin typeface="Times New Roman" panose="02020603050405020304" pitchFamily="18" charset="0"/>
                <a:ea typeface="+mn-ea"/>
                <a:cs typeface="+mn-cs"/>
              </a:rPr>
              <a:t> </a:t>
            </a:r>
            <a:r>
              <a:rPr kumimoji="0" lang="en-GB" kern="1200" cap="none" spc="0" normalizeH="0" baseline="0" noProof="0" dirty="0" err="1">
                <a:solidFill>
                  <a:schemeClr val="accent2">
                    <a:lumMod val="75000"/>
                  </a:schemeClr>
                </a:solidFill>
                <a:latin typeface="Times New Roman" panose="02020603050405020304" pitchFamily="18" charset="0"/>
                <a:ea typeface="+mn-ea"/>
                <a:cs typeface="+mn-cs"/>
              </a:rPr>
              <a:t>kinh</a:t>
            </a:r>
            <a:r>
              <a:rPr kumimoji="0" lang="en-GB" kern="1200" cap="none" spc="0" normalizeH="0" baseline="0" noProof="0" dirty="0">
                <a:solidFill>
                  <a:schemeClr val="accent2">
                    <a:lumMod val="75000"/>
                  </a:schemeClr>
                </a:solidFill>
                <a:latin typeface="Times New Roman" panose="02020603050405020304" pitchFamily="18" charset="0"/>
                <a:ea typeface="+mn-ea"/>
                <a:cs typeface="+mn-cs"/>
              </a:rPr>
              <a:t> </a:t>
            </a:r>
            <a:r>
              <a:rPr kumimoji="0" lang="en-GB" kern="1200" cap="none" spc="0" normalizeH="0" baseline="0" noProof="0" dirty="0" err="1">
                <a:solidFill>
                  <a:schemeClr val="accent2">
                    <a:lumMod val="75000"/>
                  </a:schemeClr>
                </a:solidFill>
                <a:latin typeface="Times New Roman" panose="02020603050405020304" pitchFamily="18" charset="0"/>
                <a:ea typeface="+mn-ea"/>
                <a:cs typeface="+mn-cs"/>
              </a:rPr>
              <a:t>tế</a:t>
            </a:r>
            <a:r>
              <a:rPr kumimoji="0" lang="en-GB" kern="1200" cap="none" spc="0" normalizeH="0" baseline="0" noProof="0" dirty="0">
                <a:solidFill>
                  <a:schemeClr val="accent2">
                    <a:lumMod val="75000"/>
                  </a:schemeClr>
                </a:solidFill>
                <a:latin typeface="Times New Roman" panose="02020603050405020304" pitchFamily="18" charset="0"/>
                <a:ea typeface="+mn-ea"/>
                <a:cs typeface="+mn-cs"/>
              </a:rPr>
              <a:t>. </a:t>
            </a:r>
          </a:p>
        </p:txBody>
      </p:sp>
      <p:sp>
        <p:nvSpPr>
          <p:cNvPr id="5" name="TextBox 4"/>
          <p:cNvSpPr txBox="1"/>
          <p:nvPr/>
        </p:nvSpPr>
        <p:spPr>
          <a:xfrm>
            <a:off x="533400" y="3657600"/>
            <a:ext cx="8337550" cy="1200150"/>
          </a:xfrm>
          <a:prstGeom prst="rect">
            <a:avLst/>
          </a:prstGeom>
          <a:noFill/>
        </p:spPr>
        <p:txBody>
          <a:bodyPr>
            <a:spAutoFit/>
          </a:bodyPr>
          <a:lstStyle/>
          <a:p>
            <a:pPr marR="0" defTabSz="914400">
              <a:buClrTx/>
              <a:buSzTx/>
              <a:buFontTx/>
              <a:buNone/>
              <a:defRPr/>
            </a:pPr>
            <a:r>
              <a:rPr kumimoji="0" lang="en-GB" kern="1200" cap="none" spc="0" normalizeH="0" baseline="0" noProof="0" dirty="0" err="1">
                <a:solidFill>
                  <a:srgbClr val="00B050"/>
                </a:solidFill>
                <a:latin typeface="Times New Roman" panose="02020603050405020304" pitchFamily="18" charset="0"/>
                <a:ea typeface="+mn-ea"/>
                <a:cs typeface="+mn-cs"/>
              </a:rPr>
              <a:t>Khó</a:t>
            </a:r>
            <a:r>
              <a:rPr kumimoji="0" lang="en-GB" kern="1200" cap="none" spc="0" normalizeH="0" baseline="0" noProof="0" dirty="0">
                <a:solidFill>
                  <a:srgbClr val="00B050"/>
                </a:solidFill>
                <a:latin typeface="Times New Roman" panose="02020603050405020304" pitchFamily="18" charset="0"/>
                <a:ea typeface="+mn-ea"/>
                <a:cs typeface="+mn-cs"/>
              </a:rPr>
              <a:t> </a:t>
            </a:r>
            <a:r>
              <a:rPr kumimoji="0" lang="en-GB" kern="1200" cap="none" spc="0" normalizeH="0" baseline="0" noProof="0" dirty="0" err="1">
                <a:solidFill>
                  <a:srgbClr val="00B050"/>
                </a:solidFill>
                <a:latin typeface="Times New Roman" panose="02020603050405020304" pitchFamily="18" charset="0"/>
                <a:ea typeface="+mn-ea"/>
                <a:cs typeface="+mn-cs"/>
              </a:rPr>
              <a:t>khăn</a:t>
            </a:r>
            <a:r>
              <a:rPr kumimoji="0" lang="en-GB" kern="1200" cap="none" spc="0" normalizeH="0" baseline="0" noProof="0" dirty="0">
                <a:solidFill>
                  <a:srgbClr val="00B050"/>
                </a:solidFill>
                <a:latin typeface="Times New Roman" panose="02020603050405020304" pitchFamily="18" charset="0"/>
                <a:ea typeface="+mn-ea"/>
                <a:cs typeface="+mn-cs"/>
              </a:rPr>
              <a:t>: </a:t>
            </a:r>
          </a:p>
          <a:p>
            <a:pPr marL="342900" marR="0" indent="-342900" defTabSz="914400">
              <a:buClrTx/>
              <a:buSzTx/>
              <a:buFontTx/>
              <a:buChar char="-"/>
              <a:defRPr/>
            </a:pPr>
            <a:r>
              <a:rPr kumimoji="0" lang="en-GB" kern="1200" cap="none" spc="0" normalizeH="0" baseline="0" noProof="0" dirty="0" err="1">
                <a:solidFill>
                  <a:schemeClr val="accent2">
                    <a:lumMod val="75000"/>
                  </a:schemeClr>
                </a:solidFill>
                <a:latin typeface="Times New Roman" panose="02020603050405020304" pitchFamily="18" charset="0"/>
                <a:ea typeface="+mn-ea"/>
                <a:cs typeface="+mn-cs"/>
              </a:rPr>
              <a:t>Nhiều</a:t>
            </a:r>
            <a:r>
              <a:rPr kumimoji="0" lang="en-GB" kern="1200" cap="none" spc="0" normalizeH="0" baseline="0" noProof="0" dirty="0">
                <a:solidFill>
                  <a:schemeClr val="accent2">
                    <a:lumMod val="75000"/>
                  </a:schemeClr>
                </a:solidFill>
                <a:latin typeface="Times New Roman" panose="02020603050405020304" pitchFamily="18" charset="0"/>
                <a:ea typeface="+mn-ea"/>
                <a:cs typeface="+mn-cs"/>
              </a:rPr>
              <a:t> </a:t>
            </a:r>
            <a:r>
              <a:rPr kumimoji="0" lang="en-GB" kern="1200" cap="none" spc="0" normalizeH="0" baseline="0" noProof="0" dirty="0" err="1">
                <a:solidFill>
                  <a:schemeClr val="accent2">
                    <a:lumMod val="75000"/>
                  </a:schemeClr>
                </a:solidFill>
                <a:latin typeface="Times New Roman" panose="02020603050405020304" pitchFamily="18" charset="0"/>
                <a:ea typeface="+mn-ea"/>
                <a:cs typeface="+mn-cs"/>
              </a:rPr>
              <a:t>thiên</a:t>
            </a:r>
            <a:r>
              <a:rPr kumimoji="0" lang="en-GB" kern="1200" cap="none" spc="0" normalizeH="0" baseline="0" noProof="0" dirty="0">
                <a:solidFill>
                  <a:schemeClr val="accent2">
                    <a:lumMod val="75000"/>
                  </a:schemeClr>
                </a:solidFill>
                <a:latin typeface="Times New Roman" panose="02020603050405020304" pitchFamily="18" charset="0"/>
                <a:ea typeface="+mn-ea"/>
                <a:cs typeface="+mn-cs"/>
              </a:rPr>
              <a:t> tai.</a:t>
            </a:r>
          </a:p>
          <a:p>
            <a:pPr marL="342900" marR="0" indent="-342900" defTabSz="914400">
              <a:buClrTx/>
              <a:buSzTx/>
              <a:buFontTx/>
              <a:buChar char="-"/>
              <a:defRPr/>
            </a:pPr>
            <a:r>
              <a:rPr kumimoji="0" lang="en-GB" kern="1200" cap="none" spc="0" normalizeH="0" baseline="0" noProof="0" dirty="0" err="1">
                <a:solidFill>
                  <a:schemeClr val="accent2">
                    <a:lumMod val="75000"/>
                  </a:schemeClr>
                </a:solidFill>
                <a:latin typeface="Times New Roman" panose="02020603050405020304" pitchFamily="18" charset="0"/>
                <a:ea typeface="+mn-ea"/>
                <a:cs typeface="+mn-cs"/>
              </a:rPr>
              <a:t>Bảo</a:t>
            </a:r>
            <a:r>
              <a:rPr kumimoji="0" lang="en-GB" kern="1200" cap="none" spc="0" normalizeH="0" baseline="0" noProof="0" dirty="0">
                <a:solidFill>
                  <a:schemeClr val="accent2">
                    <a:lumMod val="75000"/>
                  </a:schemeClr>
                </a:solidFill>
                <a:latin typeface="Times New Roman" panose="02020603050405020304" pitchFamily="18" charset="0"/>
                <a:ea typeface="+mn-ea"/>
                <a:cs typeface="+mn-cs"/>
              </a:rPr>
              <a:t> </a:t>
            </a:r>
            <a:r>
              <a:rPr kumimoji="0" lang="en-GB" kern="1200" cap="none" spc="0" normalizeH="0" baseline="0" noProof="0" dirty="0" err="1">
                <a:solidFill>
                  <a:schemeClr val="accent2">
                    <a:lumMod val="75000"/>
                  </a:schemeClr>
                </a:solidFill>
                <a:latin typeface="Times New Roman" panose="02020603050405020304" pitchFamily="18" charset="0"/>
                <a:ea typeface="+mn-ea"/>
                <a:cs typeface="+mn-cs"/>
              </a:rPr>
              <a:t>vệ</a:t>
            </a:r>
            <a:r>
              <a:rPr kumimoji="0" lang="en-GB" kern="1200" cap="none" spc="0" normalizeH="0" baseline="0" noProof="0" dirty="0">
                <a:solidFill>
                  <a:schemeClr val="accent2">
                    <a:lumMod val="75000"/>
                  </a:schemeClr>
                </a:solidFill>
                <a:latin typeface="Times New Roman" panose="02020603050405020304" pitchFamily="18" charset="0"/>
                <a:ea typeface="+mn-ea"/>
                <a:cs typeface="+mn-cs"/>
              </a:rPr>
              <a:t> </a:t>
            </a:r>
            <a:r>
              <a:rPr kumimoji="0" lang="en-GB" kern="1200" cap="none" spc="0" normalizeH="0" baseline="0" noProof="0" dirty="0" err="1">
                <a:solidFill>
                  <a:schemeClr val="accent2">
                    <a:lumMod val="75000"/>
                  </a:schemeClr>
                </a:solidFill>
                <a:latin typeface="Times New Roman" panose="02020603050405020304" pitchFamily="18" charset="0"/>
                <a:ea typeface="+mn-ea"/>
                <a:cs typeface="+mn-cs"/>
              </a:rPr>
              <a:t>vùng</a:t>
            </a:r>
            <a:r>
              <a:rPr kumimoji="0" lang="en-GB" kern="1200" cap="none" spc="0" normalizeH="0" baseline="0" noProof="0" dirty="0">
                <a:solidFill>
                  <a:schemeClr val="accent2">
                    <a:lumMod val="75000"/>
                  </a:schemeClr>
                </a:solidFill>
                <a:latin typeface="Times New Roman" panose="02020603050405020304" pitchFamily="18" charset="0"/>
                <a:ea typeface="+mn-ea"/>
                <a:cs typeface="+mn-cs"/>
              </a:rPr>
              <a:t> </a:t>
            </a:r>
            <a:r>
              <a:rPr kumimoji="0" lang="en-GB" kern="1200" cap="none" spc="0" normalizeH="0" baseline="0" noProof="0" dirty="0" err="1">
                <a:solidFill>
                  <a:schemeClr val="accent2">
                    <a:lumMod val="75000"/>
                  </a:schemeClr>
                </a:solidFill>
                <a:latin typeface="Times New Roman" panose="02020603050405020304" pitchFamily="18" charset="0"/>
                <a:ea typeface="+mn-ea"/>
                <a:cs typeface="+mn-cs"/>
              </a:rPr>
              <a:t>trời</a:t>
            </a:r>
            <a:r>
              <a:rPr kumimoji="0" lang="en-GB" kern="1200" cap="none" spc="0" normalizeH="0" baseline="0" noProof="0" dirty="0">
                <a:solidFill>
                  <a:schemeClr val="accent2">
                    <a:lumMod val="75000"/>
                  </a:schemeClr>
                </a:solidFill>
                <a:latin typeface="Times New Roman" panose="02020603050405020304" pitchFamily="18" charset="0"/>
                <a:ea typeface="+mn-ea"/>
                <a:cs typeface="+mn-cs"/>
              </a:rPr>
              <a:t>, </a:t>
            </a:r>
            <a:r>
              <a:rPr kumimoji="0" lang="en-GB" kern="1200" cap="none" spc="0" normalizeH="0" baseline="0" noProof="0" dirty="0" err="1">
                <a:solidFill>
                  <a:schemeClr val="accent2">
                    <a:lumMod val="75000"/>
                  </a:schemeClr>
                </a:solidFill>
                <a:latin typeface="Times New Roman" panose="02020603050405020304" pitchFamily="18" charset="0"/>
                <a:ea typeface="+mn-ea"/>
                <a:cs typeface="+mn-cs"/>
              </a:rPr>
              <a:t>vùng</a:t>
            </a:r>
            <a:r>
              <a:rPr kumimoji="0" lang="en-GB" kern="1200" cap="none" spc="0" normalizeH="0" baseline="0" noProof="0" dirty="0">
                <a:solidFill>
                  <a:schemeClr val="accent2">
                    <a:lumMod val="75000"/>
                  </a:schemeClr>
                </a:solidFill>
                <a:latin typeface="Times New Roman" panose="02020603050405020304" pitchFamily="18" charset="0"/>
                <a:ea typeface="+mn-ea"/>
                <a:cs typeface="+mn-cs"/>
              </a:rPr>
              <a:t> </a:t>
            </a:r>
            <a:r>
              <a:rPr kumimoji="0" lang="en-GB" kern="1200" cap="none" spc="0" normalizeH="0" baseline="0" noProof="0" dirty="0" err="1">
                <a:solidFill>
                  <a:schemeClr val="accent2">
                    <a:lumMod val="75000"/>
                  </a:schemeClr>
                </a:solidFill>
                <a:latin typeface="Times New Roman" panose="02020603050405020304" pitchFamily="18" charset="0"/>
                <a:ea typeface="+mn-ea"/>
                <a:cs typeface="+mn-cs"/>
              </a:rPr>
              <a:t>biển</a:t>
            </a:r>
            <a:r>
              <a:rPr kumimoji="0" lang="en-GB" kern="1200" cap="none" spc="0" normalizeH="0" baseline="0" noProof="0" dirty="0">
                <a:solidFill>
                  <a:schemeClr val="accent2">
                    <a:lumMod val="75000"/>
                  </a:schemeClr>
                </a:solidFill>
                <a:latin typeface="Times New Roman" panose="02020603050405020304" pitchFamily="18" charset="0"/>
                <a:ea typeface="+mn-ea"/>
                <a:cs typeface="+mn-cs"/>
              </a:rPr>
              <a:t> </a:t>
            </a:r>
            <a:r>
              <a:rPr kumimoji="0" lang="en-GB" kern="1200" cap="none" spc="0" normalizeH="0" baseline="0" noProof="0" dirty="0" err="1">
                <a:solidFill>
                  <a:schemeClr val="accent2">
                    <a:lumMod val="75000"/>
                  </a:schemeClr>
                </a:solidFill>
                <a:latin typeface="Times New Roman" panose="02020603050405020304" pitchFamily="18" charset="0"/>
                <a:ea typeface="+mn-ea"/>
                <a:cs typeface="+mn-cs"/>
              </a:rPr>
              <a:t>và</a:t>
            </a:r>
            <a:r>
              <a:rPr kumimoji="0" lang="en-GB" kern="1200" cap="none" spc="0" normalizeH="0" baseline="0" noProof="0" dirty="0">
                <a:solidFill>
                  <a:schemeClr val="accent2">
                    <a:lumMod val="75000"/>
                  </a:schemeClr>
                </a:solidFill>
                <a:latin typeface="Times New Roman" panose="02020603050405020304" pitchFamily="18" charset="0"/>
                <a:ea typeface="+mn-ea"/>
                <a:cs typeface="+mn-cs"/>
              </a:rPr>
              <a:t> </a:t>
            </a:r>
            <a:r>
              <a:rPr kumimoji="0" lang="en-GB" kern="1200" cap="none" spc="0" normalizeH="0" baseline="0" noProof="0" dirty="0" err="1">
                <a:solidFill>
                  <a:schemeClr val="accent2">
                    <a:lumMod val="75000"/>
                  </a:schemeClr>
                </a:solidFill>
                <a:latin typeface="Times New Roman" panose="02020603050405020304" pitchFamily="18" charset="0"/>
                <a:ea typeface="+mn-ea"/>
                <a:cs typeface="+mn-cs"/>
              </a:rPr>
              <a:t>hải</a:t>
            </a:r>
            <a:r>
              <a:rPr kumimoji="0" lang="en-GB" kern="1200" cap="none" spc="0" normalizeH="0" baseline="0" noProof="0" dirty="0">
                <a:solidFill>
                  <a:schemeClr val="accent2">
                    <a:lumMod val="75000"/>
                  </a:schemeClr>
                </a:solidFill>
                <a:latin typeface="Times New Roman" panose="02020603050405020304" pitchFamily="18" charset="0"/>
                <a:ea typeface="+mn-ea"/>
                <a:cs typeface="+mn-cs"/>
              </a:rPr>
              <a:t> </a:t>
            </a:r>
            <a:r>
              <a:rPr kumimoji="0" lang="en-GB" kern="1200" cap="none" spc="0" normalizeH="0" baseline="0" noProof="0" dirty="0" err="1">
                <a:solidFill>
                  <a:schemeClr val="accent2">
                    <a:lumMod val="75000"/>
                  </a:schemeClr>
                </a:solidFill>
                <a:latin typeface="Times New Roman" panose="02020603050405020304" pitchFamily="18" charset="0"/>
                <a:ea typeface="+mn-ea"/>
                <a:cs typeface="+mn-cs"/>
              </a:rPr>
              <a:t>đảo</a:t>
            </a:r>
            <a:r>
              <a:rPr kumimoji="0" lang="en-GB" kern="1200" cap="none" spc="0" normalizeH="0" baseline="0" noProof="0" dirty="0">
                <a:solidFill>
                  <a:schemeClr val="accent2">
                    <a:lumMod val="75000"/>
                  </a:schemeClr>
                </a:solidFill>
                <a:latin typeface="Times New Roman" panose="02020603050405020304" pitchFamily="18" charset="0"/>
                <a:ea typeface="+mn-ea"/>
                <a:cs typeface="+mn-cs"/>
              </a:rPr>
              <a:t> </a:t>
            </a:r>
            <a:r>
              <a:rPr kumimoji="0" lang="en-GB" kern="1200" cap="none" spc="0" normalizeH="0" baseline="0" noProof="0" dirty="0" err="1">
                <a:solidFill>
                  <a:schemeClr val="accent2">
                    <a:lumMod val="75000"/>
                  </a:schemeClr>
                </a:solidFill>
                <a:latin typeface="Times New Roman" panose="02020603050405020304" pitchFamily="18" charset="0"/>
                <a:ea typeface="+mn-ea"/>
                <a:cs typeface="+mn-cs"/>
              </a:rPr>
              <a:t>xa</a:t>
            </a:r>
            <a:r>
              <a:rPr kumimoji="0" lang="en-GB" kern="1200" cap="none" spc="0" normalizeH="0" baseline="0" noProof="0" dirty="0">
                <a:solidFill>
                  <a:schemeClr val="accent2">
                    <a:lumMod val="75000"/>
                  </a:schemeClr>
                </a:solidFill>
                <a:latin typeface="Times New Roman" panose="02020603050405020304" pitchFamily="18" charset="0"/>
                <a:ea typeface="+mn-ea"/>
                <a:cs typeface="+mn-cs"/>
              </a:rPr>
              <a:t> </a:t>
            </a:r>
            <a:r>
              <a:rPr kumimoji="0" lang="en-GB" kern="1200" cap="none" spc="0" normalizeH="0" baseline="0" noProof="0" dirty="0" err="1">
                <a:solidFill>
                  <a:schemeClr val="accent2">
                    <a:lumMod val="75000"/>
                  </a:schemeClr>
                </a:solidFill>
                <a:latin typeface="Times New Roman" panose="02020603050405020304" pitchFamily="18" charset="0"/>
                <a:ea typeface="+mn-ea"/>
                <a:cs typeface="+mn-cs"/>
              </a:rPr>
              <a:t>xôi</a:t>
            </a:r>
            <a:r>
              <a:rPr kumimoji="0" lang="en-GB" kern="1200" cap="none" spc="0" normalizeH="0" baseline="0" noProof="0" dirty="0">
                <a:solidFill>
                  <a:schemeClr val="accent2">
                    <a:lumMod val="75000"/>
                  </a:schemeClr>
                </a:solidFill>
                <a:latin typeface="Times New Roman" panose="02020603050405020304" pitchFamily="18" charset="0"/>
                <a:ea typeface="+mn-ea"/>
                <a:cs typeface="+mn-cs"/>
              </a:rPr>
              <a:t> </a:t>
            </a:r>
            <a:r>
              <a:rPr kumimoji="0" lang="en-GB" kern="1200" cap="none" spc="0" normalizeH="0" baseline="0" noProof="0" dirty="0" err="1">
                <a:solidFill>
                  <a:schemeClr val="accent2">
                    <a:lumMod val="75000"/>
                  </a:schemeClr>
                </a:solidFill>
                <a:latin typeface="Times New Roman" panose="02020603050405020304" pitchFamily="18" charset="0"/>
                <a:ea typeface="+mn-ea"/>
                <a:cs typeface="+mn-cs"/>
              </a:rPr>
              <a:t>của</a:t>
            </a:r>
            <a:r>
              <a:rPr kumimoji="0" lang="en-GB" kern="1200" cap="none" spc="0" normalizeH="0" baseline="0" noProof="0" dirty="0">
                <a:solidFill>
                  <a:schemeClr val="accent2">
                    <a:lumMod val="75000"/>
                  </a:schemeClr>
                </a:solidFill>
                <a:latin typeface="Times New Roman" panose="02020603050405020304" pitchFamily="18" charset="0"/>
                <a:ea typeface="+mn-ea"/>
                <a:cs typeface="+mn-cs"/>
              </a:rPr>
              <a:t> </a:t>
            </a:r>
            <a:r>
              <a:rPr kumimoji="0" lang="en-GB" kern="1200" cap="none" spc="0" normalizeH="0" baseline="0" noProof="0" dirty="0" err="1">
                <a:solidFill>
                  <a:schemeClr val="accent2">
                    <a:lumMod val="75000"/>
                  </a:schemeClr>
                </a:solidFill>
                <a:latin typeface="Times New Roman" panose="02020603050405020304" pitchFamily="18" charset="0"/>
                <a:ea typeface="+mn-ea"/>
                <a:cs typeface="+mn-cs"/>
              </a:rPr>
              <a:t>tổ</a:t>
            </a:r>
            <a:r>
              <a:rPr kumimoji="0" lang="en-GB" kern="1200" cap="none" spc="0" normalizeH="0" baseline="0" noProof="0" dirty="0">
                <a:solidFill>
                  <a:schemeClr val="accent2">
                    <a:lumMod val="75000"/>
                  </a:schemeClr>
                </a:solidFill>
                <a:latin typeface="Times New Roman" panose="02020603050405020304" pitchFamily="18" charset="0"/>
                <a:ea typeface="+mn-ea"/>
                <a:cs typeface="+mn-cs"/>
              </a:rPr>
              <a:t> </a:t>
            </a:r>
            <a:r>
              <a:rPr kumimoji="0" lang="en-GB" kern="1200" cap="none" spc="0" normalizeH="0" baseline="0" noProof="0" dirty="0" err="1">
                <a:solidFill>
                  <a:schemeClr val="accent2">
                    <a:lumMod val="75000"/>
                  </a:schemeClr>
                </a:solidFill>
                <a:latin typeface="Times New Roman" panose="02020603050405020304" pitchFamily="18" charset="0"/>
                <a:ea typeface="+mn-ea"/>
                <a:cs typeface="+mn-cs"/>
              </a:rPr>
              <a:t>quốc</a:t>
            </a:r>
            <a:r>
              <a:rPr kumimoji="0" lang="en-GB" kern="1200" cap="none" spc="0" normalizeH="0" baseline="0" noProof="0" dirty="0">
                <a:solidFill>
                  <a:schemeClr val="accent2">
                    <a:lumMod val="75000"/>
                  </a:schemeClr>
                </a:solidFill>
                <a:latin typeface="Times New Roman" panose="02020603050405020304" pitchFamily="18" charset="0"/>
                <a:ea typeface="+mn-ea"/>
                <a:cs typeface="+mn-cs"/>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p:cNvSpPr>
          <p:nvPr>
            <p:ph type="title"/>
          </p:nvPr>
        </p:nvSpPr>
        <p:spPr>
          <a:ln/>
        </p:spPr>
        <p:txBody>
          <a:bodyPr vert="horz" wrap="square" lIns="91440" tIns="45720" rIns="91440" bIns="45720" anchor="ctr" anchorCtr="0"/>
          <a:lstStyle/>
          <a:p>
            <a:pPr eaLnBrk="1" hangingPunct="1"/>
            <a:r>
              <a:rPr lang="en-US" altLang="en-US" sz="3800" dirty="0"/>
              <a:t>NỘI DUNG CHÍNH LUẬT BIỂN 1982</a:t>
            </a:r>
          </a:p>
        </p:txBody>
      </p:sp>
      <p:sp>
        <p:nvSpPr>
          <p:cNvPr id="40963" name="Rectangle 3"/>
          <p:cNvSpPr>
            <a:spLocks noGrp="1"/>
          </p:cNvSpPr>
          <p:nvPr>
            <p:ph idx="1"/>
          </p:nvPr>
        </p:nvSpPr>
        <p:spPr>
          <a:ln/>
        </p:spPr>
        <p:txBody>
          <a:bodyPr vert="horz" wrap="square" lIns="91440" tIns="45720" rIns="91440" bIns="45720" anchor="t" anchorCtr="0"/>
          <a:lstStyle/>
          <a:p>
            <a:pPr algn="just" eaLnBrk="1" hangingPunct="1">
              <a:lnSpc>
                <a:spcPct val="80000"/>
              </a:lnSpc>
              <a:buFontTx/>
              <a:buChar char="-"/>
            </a:pPr>
            <a:r>
              <a:rPr lang="en-US" altLang="en-US" sz="2800" dirty="0"/>
              <a:t>Những quy định liên quan đến tự do hàng hải quốc tế.</a:t>
            </a:r>
          </a:p>
          <a:p>
            <a:pPr algn="just" eaLnBrk="1" hangingPunct="1">
              <a:lnSpc>
                <a:spcPct val="80000"/>
              </a:lnSpc>
              <a:buFontTx/>
              <a:buChar char="-"/>
            </a:pPr>
            <a:r>
              <a:rPr lang="en-US" altLang="en-US" sz="2800" dirty="0"/>
              <a:t>Các quy tắc ứng xử đối với vùng biển bên ngoài vùng đặc quyền kinh tế.</a:t>
            </a:r>
          </a:p>
          <a:p>
            <a:pPr algn="just" eaLnBrk="1" hangingPunct="1">
              <a:lnSpc>
                <a:spcPct val="80000"/>
              </a:lnSpc>
              <a:buFontTx/>
              <a:buChar char="-"/>
            </a:pPr>
            <a:r>
              <a:rPr lang="en-US" altLang="en-US" sz="2800" dirty="0"/>
              <a:t>Quy định về biển – đảo, việc sử dụng vùng đặc quyền kinh tế của mỗi quốc gia.</a:t>
            </a:r>
          </a:p>
          <a:p>
            <a:pPr algn="just" eaLnBrk="1" hangingPunct="1">
              <a:lnSpc>
                <a:spcPct val="80000"/>
              </a:lnSpc>
              <a:buFontTx/>
              <a:buChar char="-"/>
            </a:pPr>
            <a:r>
              <a:rPr lang="en-US" altLang="en-US" sz="2800" dirty="0"/>
              <a:t>Vấn đề khai thác các nguồn tài nguyên biển, trong đó quan trọng nhất là khai thác khoáng sản dưới đáy đại dương và đánh bắt hải sản trong hải phận quốc tế.</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p:cNvSpPr>
          <p:nvPr>
            <p:ph type="title"/>
          </p:nvPr>
        </p:nvSpPr>
        <p:spPr>
          <a:xfrm>
            <a:off x="685800" y="214313"/>
            <a:ext cx="8258175" cy="776287"/>
          </a:xfrm>
          <a:ln/>
        </p:spPr>
        <p:txBody>
          <a:bodyPr vert="horz" wrap="square" lIns="91440" tIns="45720" rIns="91440" bIns="45720" anchor="ctr" anchorCtr="0"/>
          <a:lstStyle/>
          <a:p>
            <a:r>
              <a:rPr lang="en-US" altLang="en-US" sz="2400" b="1" dirty="0"/>
              <a:t>Các vùng biển quốc gia của Việt Nam</a:t>
            </a:r>
            <a:br>
              <a:rPr lang="en-US" altLang="en-US" sz="2400" b="1" dirty="0"/>
            </a:br>
            <a:r>
              <a:rPr lang="en-US" altLang="en-US" sz="2400" b="1" dirty="0"/>
              <a:t>theo Công ước Liên Hợp Quốc về Luật Biển 1982</a:t>
            </a:r>
          </a:p>
        </p:txBody>
      </p:sp>
      <p:sp>
        <p:nvSpPr>
          <p:cNvPr id="43011" name="Rectangle 3"/>
          <p:cNvSpPr>
            <a:spLocks noGrp="1"/>
          </p:cNvSpPr>
          <p:nvPr>
            <p:ph idx="1"/>
          </p:nvPr>
        </p:nvSpPr>
        <p:spPr>
          <a:ln/>
        </p:spPr>
        <p:txBody>
          <a:bodyPr vert="horz" wrap="square" lIns="91440" tIns="45720" rIns="91440" bIns="45720" anchor="t" anchorCtr="0"/>
          <a:lstStyle/>
          <a:p>
            <a:r>
              <a:rPr lang="en-US" altLang="en-US" dirty="0"/>
              <a:t/>
            </a:r>
            <a:br>
              <a:rPr lang="en-US" altLang="en-US" dirty="0"/>
            </a:br>
            <a:endParaRPr lang="en-US" altLang="en-US" dirty="0"/>
          </a:p>
        </p:txBody>
      </p:sp>
      <p:pic>
        <p:nvPicPr>
          <p:cNvPr id="43012" name="Picture 4" descr="http://daidoanket.vn/Pictures/bao%20tuan/_2011/161/2011_161_12_5.jpg"/>
          <p:cNvPicPr>
            <a:picLocks noChangeAspect="1"/>
          </p:cNvPicPr>
          <p:nvPr/>
        </p:nvPicPr>
        <p:blipFill>
          <a:blip r:embed="rId3" r:link="rId4"/>
          <a:stretch>
            <a:fillRect/>
          </a:stretch>
        </p:blipFill>
        <p:spPr>
          <a:xfrm>
            <a:off x="990600" y="914400"/>
            <a:ext cx="7620000" cy="4975225"/>
          </a:xfrm>
          <a:prstGeom prst="rect">
            <a:avLst/>
          </a:prstGeom>
          <a:noFill/>
          <a:ln w="9525">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Date Placeholder 1"/>
          <p:cNvSpPr txBox="1">
            <a:spLocks noGrp="1"/>
          </p:cNvSpPr>
          <p:nvPr>
            <p:ph type="dt" sz="half" idx="10"/>
          </p:nvPr>
        </p:nvSpPr>
        <p:spPr>
          <a:ln/>
        </p:spPr>
        <p:txBody>
          <a:bodyPr/>
          <a:lstStyle/>
          <a:p>
            <a:pPr marL="0" indent="0" eaLnBrk="1" hangingPunct="1">
              <a:spcBef>
                <a:spcPct val="0"/>
              </a:spcBef>
              <a:buNone/>
            </a:pPr>
            <a:endParaRPr lang="en-US" altLang="vi-VN" sz="1400" dirty="0">
              <a:solidFill>
                <a:srgbClr val="000000"/>
              </a:solidFill>
              <a:latin typeface="Times New Roman" panose="02020603050405020304" pitchFamily="18" charset="0"/>
            </a:endParaRPr>
          </a:p>
        </p:txBody>
      </p:sp>
      <p:sp>
        <p:nvSpPr>
          <p:cNvPr id="6147" name="Line 3"/>
          <p:cNvSpPr/>
          <p:nvPr/>
        </p:nvSpPr>
        <p:spPr>
          <a:xfrm>
            <a:off x="5029200" y="2971800"/>
            <a:ext cx="0" cy="0"/>
          </a:xfrm>
          <a:prstGeom prst="line">
            <a:avLst/>
          </a:prstGeom>
          <a:ln w="9525" cap="flat" cmpd="sng">
            <a:solidFill>
              <a:schemeClr val="tx1"/>
            </a:solidFill>
            <a:prstDash val="solid"/>
            <a:headEnd type="none" w="med" len="med"/>
            <a:tailEnd type="triangle" w="med" len="med"/>
          </a:ln>
        </p:spPr>
      </p:sp>
      <p:sp>
        <p:nvSpPr>
          <p:cNvPr id="5124" name="Text Box 4"/>
          <p:cNvSpPr txBox="1">
            <a:spLocks noChangeArrowheads="1"/>
          </p:cNvSpPr>
          <p:nvPr/>
        </p:nvSpPr>
        <p:spPr bwMode="auto">
          <a:xfrm>
            <a:off x="0" y="1628775"/>
            <a:ext cx="4343400" cy="396875"/>
          </a:xfrm>
          <a:prstGeom prst="rect">
            <a:avLst/>
          </a:prstGeom>
          <a:noFill/>
          <a:ln w="9525">
            <a:noFill/>
            <a:miter lim="800000"/>
          </a:ln>
          <a:effectLst/>
        </p:spPr>
        <p:txBody>
          <a:bodyPr>
            <a:spAutoFit/>
          </a:bodyPr>
          <a:lstStyle/>
          <a:p>
            <a:pPr marR="0" defTabSz="914400">
              <a:spcBef>
                <a:spcPct val="50000"/>
              </a:spcBef>
              <a:buClrTx/>
              <a:buSzTx/>
              <a:buFontTx/>
              <a:buNone/>
              <a:defRPr/>
            </a:pPr>
            <a:endParaRPr kumimoji="0" lang="en-US" sz="2000" b="1" i="1" kern="1200" cap="none" spc="0" normalizeH="0" baseline="0" noProof="0">
              <a:solidFill>
                <a:srgbClr val="FF0000"/>
              </a:solidFill>
              <a:effectLst>
                <a:outerShdw blurRad="38100" dist="38100" dir="2700000" algn="tl">
                  <a:srgbClr val="C0C0C0"/>
                </a:outerShdw>
              </a:effectLst>
              <a:latin typeface=".VnTime" pitchFamily="34" charset="0"/>
              <a:ea typeface="+mn-ea"/>
              <a:cs typeface="+mn-cs"/>
            </a:endParaRPr>
          </a:p>
        </p:txBody>
      </p:sp>
      <p:sp>
        <p:nvSpPr>
          <p:cNvPr id="6149" name="Text Box 34"/>
          <p:cNvSpPr txBox="1"/>
          <p:nvPr/>
        </p:nvSpPr>
        <p:spPr>
          <a:xfrm>
            <a:off x="0" y="158750"/>
            <a:ext cx="9144000" cy="4603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vi-VN" sz="2400" b="1" dirty="0">
                <a:solidFill>
                  <a:srgbClr val="FF0000"/>
                </a:solidFill>
                <a:latin typeface="Times New Roman" panose="02020603050405020304" pitchFamily="18" charset="0"/>
              </a:rPr>
              <a:t>BÀI 24. VÙNG BIỂN VIỆT NAM </a:t>
            </a:r>
          </a:p>
        </p:txBody>
      </p:sp>
      <p:sp>
        <p:nvSpPr>
          <p:cNvPr id="33797" name="Text Box 35"/>
          <p:cNvSpPr txBox="1"/>
          <p:nvPr/>
        </p:nvSpPr>
        <p:spPr>
          <a:xfrm>
            <a:off x="1219200" y="619125"/>
            <a:ext cx="8305800" cy="5238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50000"/>
              </a:spcBef>
              <a:buNone/>
            </a:pPr>
            <a:r>
              <a:rPr lang="en-US" altLang="vi-VN" sz="2800" dirty="0">
                <a:solidFill>
                  <a:srgbClr val="000000"/>
                </a:solidFill>
                <a:latin typeface="Times New Roman" panose="02020603050405020304" pitchFamily="18" charset="0"/>
              </a:rPr>
              <a:t>1.  Đặc điểm chung của vùng biển Việt Nam</a:t>
            </a:r>
          </a:p>
        </p:txBody>
      </p:sp>
      <p:sp>
        <p:nvSpPr>
          <p:cNvPr id="33798" name="Text Box 36"/>
          <p:cNvSpPr txBox="1"/>
          <p:nvPr/>
        </p:nvSpPr>
        <p:spPr>
          <a:xfrm>
            <a:off x="539750" y="989013"/>
            <a:ext cx="4032250" cy="52197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en-US" altLang="vi-VN" sz="2800" dirty="0">
                <a:solidFill>
                  <a:srgbClr val="000000"/>
                </a:solidFill>
                <a:latin typeface="Times New Roman" panose="02020603050405020304" pitchFamily="18" charset="0"/>
              </a:rPr>
              <a:t>a)Vị trí, giới hạn</a:t>
            </a:r>
          </a:p>
        </p:txBody>
      </p:sp>
      <p:pic>
        <p:nvPicPr>
          <p:cNvPr id="33799" name="Picture 7" descr="T4-a"/>
          <p:cNvPicPr>
            <a:picLocks noChangeAspect="1"/>
          </p:cNvPicPr>
          <p:nvPr/>
        </p:nvPicPr>
        <p:blipFill>
          <a:blip r:embed="rId2"/>
          <a:stretch>
            <a:fillRect/>
          </a:stretch>
        </p:blipFill>
        <p:spPr>
          <a:xfrm>
            <a:off x="762000" y="1487488"/>
            <a:ext cx="7391400" cy="5294312"/>
          </a:xfrm>
          <a:prstGeom prst="rect">
            <a:avLst/>
          </a:prstGeom>
          <a:noFill/>
          <a:ln w="9525">
            <a:noFill/>
          </a:ln>
        </p:spPr>
      </p:pic>
    </p:spTree>
  </p:cSld>
  <p:clrMapOvr>
    <a:masterClrMapping/>
  </p:clrMapOvr>
  <p:transition advTm="3482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3797"/>
                                        </p:tgtEl>
                                        <p:attrNameLst>
                                          <p:attrName>style.visibility</p:attrName>
                                        </p:attrNameLst>
                                      </p:cBhvr>
                                      <p:to>
                                        <p:strVal val="visible"/>
                                      </p:to>
                                    </p:set>
                                    <p:anim calcmode="lin" valueType="num">
                                      <p:cBhvr>
                                        <p:cTn id="7" dur="500" fill="hold"/>
                                        <p:tgtEl>
                                          <p:spTgt spid="33797"/>
                                        </p:tgtEl>
                                        <p:attrNameLst>
                                          <p:attrName>ppt_w</p:attrName>
                                        </p:attrNameLst>
                                      </p:cBhvr>
                                      <p:tavLst>
                                        <p:tav tm="0">
                                          <p:val>
                                            <p:fltVal val="0"/>
                                          </p:val>
                                        </p:tav>
                                        <p:tav tm="100000">
                                          <p:val>
                                            <p:strVal val="#ppt_w"/>
                                          </p:val>
                                        </p:tav>
                                      </p:tavLst>
                                    </p:anim>
                                    <p:anim calcmode="lin" valueType="num">
                                      <p:cBhvr>
                                        <p:cTn id="8" dur="500" fill="hold"/>
                                        <p:tgtEl>
                                          <p:spTgt spid="33797"/>
                                        </p:tgtEl>
                                        <p:attrNameLst>
                                          <p:attrName>ppt_h</p:attrName>
                                        </p:attrNameLst>
                                      </p:cBhvr>
                                      <p:tavLst>
                                        <p:tav tm="0">
                                          <p:val>
                                            <p:fltVal val="0"/>
                                          </p:val>
                                        </p:tav>
                                        <p:tav tm="100000">
                                          <p:val>
                                            <p:strVal val="#ppt_h"/>
                                          </p:val>
                                        </p:tav>
                                      </p:tavLst>
                                    </p:anim>
                                    <p:animEffect transition="in" filter="fade">
                                      <p:cBhvr>
                                        <p:cTn id="9" dur="500"/>
                                        <p:tgtEl>
                                          <p:spTgt spid="3379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3798"/>
                                        </p:tgtEl>
                                        <p:attrNameLst>
                                          <p:attrName>style.visibility</p:attrName>
                                        </p:attrNameLst>
                                      </p:cBhvr>
                                      <p:to>
                                        <p:strVal val="visible"/>
                                      </p:to>
                                    </p:set>
                                    <p:anim calcmode="lin" valueType="num">
                                      <p:cBhvr>
                                        <p:cTn id="14" dur="500" fill="hold"/>
                                        <p:tgtEl>
                                          <p:spTgt spid="33798"/>
                                        </p:tgtEl>
                                        <p:attrNameLst>
                                          <p:attrName>ppt_w</p:attrName>
                                        </p:attrNameLst>
                                      </p:cBhvr>
                                      <p:tavLst>
                                        <p:tav tm="0">
                                          <p:val>
                                            <p:fltVal val="0"/>
                                          </p:val>
                                        </p:tav>
                                        <p:tav tm="100000">
                                          <p:val>
                                            <p:strVal val="#ppt_w"/>
                                          </p:val>
                                        </p:tav>
                                      </p:tavLst>
                                    </p:anim>
                                    <p:anim calcmode="lin" valueType="num">
                                      <p:cBhvr>
                                        <p:cTn id="15" dur="500" fill="hold"/>
                                        <p:tgtEl>
                                          <p:spTgt spid="33798"/>
                                        </p:tgtEl>
                                        <p:attrNameLst>
                                          <p:attrName>ppt_h</p:attrName>
                                        </p:attrNameLst>
                                      </p:cBhvr>
                                      <p:tavLst>
                                        <p:tav tm="0">
                                          <p:val>
                                            <p:fltVal val="0"/>
                                          </p:val>
                                        </p:tav>
                                        <p:tav tm="100000">
                                          <p:val>
                                            <p:strVal val="#ppt_h"/>
                                          </p:val>
                                        </p:tav>
                                      </p:tavLst>
                                    </p:anim>
                                    <p:animEffect transition="in" filter="fade">
                                      <p:cBhvr>
                                        <p:cTn id="16" dur="500"/>
                                        <p:tgtEl>
                                          <p:spTgt spid="3379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3799"/>
                                        </p:tgtEl>
                                        <p:attrNameLst>
                                          <p:attrName>style.visibility</p:attrName>
                                        </p:attrNameLst>
                                      </p:cBhvr>
                                      <p:to>
                                        <p:strVal val="visible"/>
                                      </p:to>
                                    </p:set>
                                    <p:anim calcmode="lin" valueType="num">
                                      <p:cBhvr>
                                        <p:cTn id="21" dur="500" fill="hold"/>
                                        <p:tgtEl>
                                          <p:spTgt spid="33799"/>
                                        </p:tgtEl>
                                        <p:attrNameLst>
                                          <p:attrName>ppt_w</p:attrName>
                                        </p:attrNameLst>
                                      </p:cBhvr>
                                      <p:tavLst>
                                        <p:tav tm="0">
                                          <p:val>
                                            <p:fltVal val="0"/>
                                          </p:val>
                                        </p:tav>
                                        <p:tav tm="100000">
                                          <p:val>
                                            <p:strVal val="#ppt_w"/>
                                          </p:val>
                                        </p:tav>
                                      </p:tavLst>
                                    </p:anim>
                                    <p:anim calcmode="lin" valueType="num">
                                      <p:cBhvr>
                                        <p:cTn id="22" dur="500" fill="hold"/>
                                        <p:tgtEl>
                                          <p:spTgt spid="33799"/>
                                        </p:tgtEl>
                                        <p:attrNameLst>
                                          <p:attrName>ppt_h</p:attrName>
                                        </p:attrNameLst>
                                      </p:cBhvr>
                                      <p:tavLst>
                                        <p:tav tm="0">
                                          <p:val>
                                            <p:fltVal val="0"/>
                                          </p:val>
                                        </p:tav>
                                        <p:tav tm="100000">
                                          <p:val>
                                            <p:strVal val="#ppt_h"/>
                                          </p:val>
                                        </p:tav>
                                      </p:tavLst>
                                    </p:anim>
                                    <p:animEffect transition="in" filter="fade">
                                      <p:cBhvr>
                                        <p:cTn id="23" dur="500"/>
                                        <p:tgtEl>
                                          <p:spTgt spid="337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7" grpId="0"/>
      <p:bldP spid="3379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p:cNvSpPr>
          <p:nvPr>
            <p:ph type="title"/>
          </p:nvPr>
        </p:nvSpPr>
        <p:spPr>
          <a:ln/>
        </p:spPr>
        <p:txBody>
          <a:bodyPr vert="horz" wrap="square" lIns="91440" tIns="45720" rIns="91440" bIns="45720" anchor="ctr" anchorCtr="0"/>
          <a:lstStyle/>
          <a:p>
            <a:pPr eaLnBrk="1" hangingPunct="1"/>
            <a:r>
              <a:rPr lang="en-US" altLang="en-US" dirty="0"/>
              <a:t>BIỂN ĐÔNG VÀ VÙNG BIỂN </a:t>
            </a:r>
            <a:br>
              <a:rPr lang="en-US" altLang="en-US" dirty="0"/>
            </a:br>
            <a:r>
              <a:rPr lang="en-US" altLang="en-US" dirty="0"/>
              <a:t>VIỆT NAM</a:t>
            </a:r>
          </a:p>
        </p:txBody>
      </p:sp>
      <p:sp>
        <p:nvSpPr>
          <p:cNvPr id="6147" name="Rectangle 3"/>
          <p:cNvSpPr>
            <a:spLocks noGrp="1"/>
          </p:cNvSpPr>
          <p:nvPr>
            <p:ph sz="half" idx="1"/>
          </p:nvPr>
        </p:nvSpPr>
        <p:spPr>
          <a:ln/>
        </p:spPr>
        <p:txBody>
          <a:bodyPr vert="horz" wrap="square" lIns="91440" tIns="45720" rIns="91440" bIns="45720" anchor="t" anchorCtr="0"/>
          <a:lstStyle/>
          <a:p>
            <a:pPr marL="0" indent="0" algn="just" eaLnBrk="1" hangingPunct="1">
              <a:buClrTx/>
              <a:buSzTx/>
              <a:buFont typeface="Wingdings" panose="05000000000000000000" pitchFamily="2" charset="2"/>
              <a:buNone/>
            </a:pPr>
            <a:r>
              <a:rPr lang="en-US" altLang="en-US" sz="2400" b="1" dirty="0"/>
              <a:t> Yêu sách về đường lưỡi bò của Trung Quốc trên Biển Đông</a:t>
            </a:r>
            <a:r>
              <a:rPr lang="en-US" altLang="en-US" sz="2400" dirty="0"/>
              <a:t>:</a:t>
            </a:r>
          </a:p>
          <a:p>
            <a:pPr marL="0" indent="0" algn="just" eaLnBrk="1" hangingPunct="1">
              <a:buClrTx/>
              <a:buSzTx/>
              <a:buFontTx/>
              <a:buChar char="-"/>
            </a:pPr>
            <a:r>
              <a:rPr lang="en-US" altLang="en-US" sz="2400" dirty="0"/>
              <a:t> Bao chiếm toàn bộ quần đảo Hoàng Sa và Trường Sa của Việt Nam.</a:t>
            </a:r>
          </a:p>
          <a:p>
            <a:pPr marL="0" indent="0" algn="just" eaLnBrk="1" hangingPunct="1">
              <a:buClrTx/>
              <a:buSzTx/>
              <a:buFontTx/>
              <a:buChar char="-"/>
            </a:pPr>
            <a:r>
              <a:rPr lang="en-US" altLang="en-US" sz="2400" dirty="0"/>
              <a:t> Bao chiếm khoảng 80% diện tích Biển Đông</a:t>
            </a:r>
          </a:p>
          <a:p>
            <a:pPr marL="0" indent="0" algn="just" eaLnBrk="1" hangingPunct="1">
              <a:buClrTx/>
              <a:buSzTx/>
              <a:buFont typeface="Wingdings" panose="05000000000000000000" pitchFamily="2" charset="2"/>
              <a:buNone/>
            </a:pPr>
            <a:endParaRPr lang="en-US" altLang="en-US" sz="2400" dirty="0"/>
          </a:p>
        </p:txBody>
      </p:sp>
      <p:sp>
        <p:nvSpPr>
          <p:cNvPr id="45060" name="Rectangle 4"/>
          <p:cNvSpPr>
            <a:spLocks noGrp="1"/>
          </p:cNvSpPr>
          <p:nvPr>
            <p:ph sz="half" idx="2"/>
          </p:nvPr>
        </p:nvSpPr>
        <p:spPr>
          <a:ln/>
        </p:spPr>
        <p:txBody>
          <a:bodyPr vert="horz" wrap="square" lIns="91440" tIns="45720" rIns="91440" bIns="45720" anchor="t" anchorCtr="0"/>
          <a:lstStyle/>
          <a:p>
            <a:pPr eaLnBrk="1" hangingPunct="1">
              <a:buClrTx/>
              <a:buSzTx/>
              <a:buFontTx/>
            </a:pPr>
            <a:endParaRPr lang="en-US" altLang="en-US" sz="2400" dirty="0"/>
          </a:p>
        </p:txBody>
      </p:sp>
      <p:pic>
        <p:nvPicPr>
          <p:cNvPr id="6149" name="Picture 6" descr="duong luoibo1"/>
          <p:cNvPicPr>
            <a:picLocks noChangeAspect="1"/>
          </p:cNvPicPr>
          <p:nvPr/>
        </p:nvPicPr>
        <p:blipFill>
          <a:blip r:embed="rId3"/>
          <a:stretch>
            <a:fillRect/>
          </a:stretch>
        </p:blipFill>
        <p:spPr>
          <a:xfrm>
            <a:off x="4648200" y="1600200"/>
            <a:ext cx="4103688" cy="4525963"/>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linds(horizontal)">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149"/>
                                        </p:tgtEl>
                                        <p:attrNameLst>
                                          <p:attrName>style.visibility</p:attrName>
                                        </p:attrNameLst>
                                      </p:cBhvr>
                                      <p:to>
                                        <p:strVal val="visible"/>
                                      </p:to>
                                    </p:set>
                                    <p:animEffect transition="in" filter="blinds(horizontal)">
                                      <p:cBhvr>
                                        <p:cTn id="12" dur="500"/>
                                        <p:tgtEl>
                                          <p:spTgt spid="614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147">
                                            <p:txEl>
                                              <p:pRg st="0" end="0"/>
                                            </p:txEl>
                                          </p:spTgt>
                                        </p:tgtEl>
                                        <p:attrNameLst>
                                          <p:attrName>style.visibility</p:attrName>
                                        </p:attrNameLst>
                                      </p:cBhvr>
                                      <p:to>
                                        <p:strVal val="visible"/>
                                      </p:to>
                                    </p:set>
                                    <p:animEffect transition="in" filter="blinds(horizontal)">
                                      <p:cBhvr>
                                        <p:cTn id="17" dur="500"/>
                                        <p:tgtEl>
                                          <p:spTgt spid="614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147">
                                            <p:txEl>
                                              <p:pRg st="1" end="1"/>
                                            </p:txEl>
                                          </p:spTgt>
                                        </p:tgtEl>
                                        <p:attrNameLst>
                                          <p:attrName>style.visibility</p:attrName>
                                        </p:attrNameLst>
                                      </p:cBhvr>
                                      <p:to>
                                        <p:strVal val="visible"/>
                                      </p:to>
                                    </p:set>
                                    <p:animEffect transition="in" filter="blinds(horizontal)">
                                      <p:cBhvr>
                                        <p:cTn id="22" dur="500"/>
                                        <p:tgtEl>
                                          <p:spTgt spid="614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147">
                                            <p:txEl>
                                              <p:pRg st="2" end="2"/>
                                            </p:txEl>
                                          </p:spTgt>
                                        </p:tgtEl>
                                        <p:attrNameLst>
                                          <p:attrName>style.visibility</p:attrName>
                                        </p:attrNameLst>
                                      </p:cBhvr>
                                      <p:to>
                                        <p:strVal val="visible"/>
                                      </p:to>
                                    </p:set>
                                    <p:animEffect transition="in" filter="blinds(horizontal)">
                                      <p:cBhvr>
                                        <p:cTn id="27" dur="500"/>
                                        <p:tgtEl>
                                          <p:spTgt spid="61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idx="4294967295"/>
          </p:nvPr>
        </p:nvSpPr>
        <p:spPr>
          <a:xfrm>
            <a:off x="228600" y="-304800"/>
            <a:ext cx="8229600" cy="1981200"/>
          </a:xfrm>
          <a:ln/>
        </p:spPr>
        <p:txBody>
          <a:bodyPr vert="horz" wrap="square" lIns="91440" tIns="45720" rIns="91440" bIns="45720" anchor="ctr" anchorCtr="0"/>
          <a:lstStyle/>
          <a:p>
            <a:pPr eaLnBrk="1" hangingPunct="1"/>
            <a:r>
              <a:rPr lang="en-US" altLang="en-US" dirty="0"/>
              <a:t/>
            </a:r>
            <a:br>
              <a:rPr lang="en-US" altLang="en-US" dirty="0"/>
            </a:br>
            <a:r>
              <a:rPr lang="en-US" altLang="en-US" dirty="0"/>
              <a:t/>
            </a:r>
            <a:br>
              <a:rPr lang="en-US" altLang="en-US" dirty="0"/>
            </a:br>
            <a:r>
              <a:rPr lang="en-US" altLang="en-US" dirty="0"/>
              <a:t/>
            </a:r>
            <a:br>
              <a:rPr lang="en-US" altLang="en-US" dirty="0"/>
            </a:br>
            <a:r>
              <a:rPr lang="en-US" altLang="en-US" dirty="0"/>
              <a:t/>
            </a:r>
            <a:br>
              <a:rPr lang="en-US" altLang="en-US" dirty="0"/>
            </a:br>
            <a:r>
              <a:rPr lang="en-US" altLang="en-US" dirty="0"/>
              <a:t>TÌNH HÌNH BiỂN ĐÔNG</a:t>
            </a:r>
          </a:p>
        </p:txBody>
      </p:sp>
      <p:sp>
        <p:nvSpPr>
          <p:cNvPr id="47107" name="Content Placeholder 2"/>
          <p:cNvSpPr>
            <a:spLocks noGrp="1"/>
          </p:cNvSpPr>
          <p:nvPr>
            <p:ph idx="1"/>
          </p:nvPr>
        </p:nvSpPr>
        <p:spPr>
          <a:xfrm>
            <a:off x="457200" y="2514600"/>
            <a:ext cx="8229600" cy="3611563"/>
          </a:xfrm>
          <a:ln/>
        </p:spPr>
        <p:txBody>
          <a:bodyPr vert="horz" wrap="square" lIns="91440" tIns="45720" rIns="91440" bIns="45720" anchor="t" anchorCtr="0"/>
          <a:lstStyle/>
          <a:p>
            <a:pPr eaLnBrk="1" hangingPunct="1"/>
            <a:r>
              <a:rPr lang="en-US" altLang="en-US" sz="2400" dirty="0"/>
              <a:t>Ngày 19 – 1 – 1974 Trung Quốc mang quân cưỡng ép chiếm toàn bộ quần đảo Hoàng Sa của Việt Nam.</a:t>
            </a:r>
          </a:p>
          <a:p>
            <a:pPr eaLnBrk="1" hangingPunct="1"/>
            <a:r>
              <a:rPr lang="en-US" altLang="en-US" sz="2400" dirty="0"/>
              <a:t>Sau 40 năm, tháng 5-2014 Trung Quốc bất ngờ đưa giàn khoan 981 hạ đặt trái phép ở vùng biển Việt Nam. Nhưng được sự chỉ đạo của Đảng, chính phủ, Quốc hội nước ta giải quyết rất khéo léo với phương châm: “</a:t>
            </a:r>
            <a:r>
              <a:rPr lang="en-US" altLang="en-US" sz="2400" dirty="0">
                <a:solidFill>
                  <a:srgbClr val="FF0000"/>
                </a:solidFill>
              </a:rPr>
              <a:t>vừa hòa bình, vừa đấu tranh”, </a:t>
            </a:r>
            <a:r>
              <a:rPr lang="en-US" altLang="en-US" sz="2400" dirty="0">
                <a:solidFill>
                  <a:srgbClr val="000000"/>
                </a:solidFill>
              </a:rPr>
              <a:t>để bảo vệ chủ quyền của đất nước.</a:t>
            </a:r>
          </a:p>
        </p:txBody>
      </p:sp>
      <p:pic>
        <p:nvPicPr>
          <p:cNvPr id="47108" name="Picture 5" descr="tải xuống"/>
          <p:cNvPicPr>
            <a:picLocks noChangeAspect="1"/>
          </p:cNvPicPr>
          <p:nvPr/>
        </p:nvPicPr>
        <p:blipFill>
          <a:blip r:embed="rId2"/>
          <a:stretch>
            <a:fillRect/>
          </a:stretch>
        </p:blipFill>
        <p:spPr>
          <a:xfrm>
            <a:off x="0" y="0"/>
            <a:ext cx="2971800" cy="1517515"/>
          </a:xfrm>
          <a:prstGeom prst="rect">
            <a:avLst/>
          </a:prstGeom>
          <a:noFill/>
          <a:ln w="9525">
            <a:noFill/>
          </a:ln>
        </p:spPr>
      </p:pic>
      <p:pic>
        <p:nvPicPr>
          <p:cNvPr id="47109" name="Picture 4" descr="bảo vệ"/>
          <p:cNvPicPr>
            <a:picLocks noChangeAspect="1"/>
          </p:cNvPicPr>
          <p:nvPr/>
        </p:nvPicPr>
        <p:blipFill>
          <a:blip r:embed="rId3"/>
          <a:stretch>
            <a:fillRect/>
          </a:stretch>
        </p:blipFill>
        <p:spPr>
          <a:xfrm>
            <a:off x="6019800" y="0"/>
            <a:ext cx="3124200" cy="1614237"/>
          </a:xfrm>
          <a:prstGeom prst="rect">
            <a:avLst/>
          </a:prstGeom>
          <a:noFill/>
          <a:ln w="9525">
            <a:noFill/>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nghiencuubiendong.vn/images/stories/claims%202.jpg"/>
          <p:cNvPicPr>
            <a:picLocks noChangeAspect="1"/>
          </p:cNvPicPr>
          <p:nvPr/>
        </p:nvPicPr>
        <p:blipFill>
          <a:blip r:embed="rId3"/>
          <a:stretch>
            <a:fillRect/>
          </a:stretch>
        </p:blipFill>
        <p:spPr>
          <a:xfrm>
            <a:off x="1066800" y="457200"/>
            <a:ext cx="5867400" cy="5969000"/>
          </a:xfrm>
          <a:prstGeom prst="rect">
            <a:avLst/>
          </a:prstGeom>
          <a:noFill/>
          <a:ln w="9525">
            <a:noFill/>
          </a:ln>
        </p:spPr>
      </p:pic>
      <p:sp>
        <p:nvSpPr>
          <p:cNvPr id="48131" name="TextBox 2"/>
          <p:cNvSpPr txBox="1"/>
          <p:nvPr/>
        </p:nvSpPr>
        <p:spPr>
          <a:xfrm>
            <a:off x="7239000" y="1676400"/>
            <a:ext cx="1600200" cy="393541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en-US" altLang="en-US" sz="2800" b="1" dirty="0">
                <a:latin typeface="Times New Roman" panose="02020603050405020304" pitchFamily="18" charset="0"/>
                <a:cs typeface="Times New Roman" panose="02020603050405020304" pitchFamily="18" charset="0"/>
              </a:rPr>
              <a:t>Bản đồ tranh chấp chủ quyền giữa các nước trong biển Đông</a:t>
            </a:r>
            <a:endParaRPr lang="en-US" altLang="en-US" sz="2800" b="1" dirty="0">
              <a:latin typeface="Times New Roman" panose="02020603050405020304" pitchFamily="18" charset="0"/>
              <a:ea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5286" y="6068545"/>
            <a:ext cx="1017494" cy="89613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302" y="-193"/>
            <a:ext cx="8226759" cy="6858000"/>
          </a:xfrm>
          <a:prstGeom prst="rect">
            <a:avLst/>
          </a:prstGeom>
        </p:spPr>
      </p:pic>
      <p:sp>
        <p:nvSpPr>
          <p:cNvPr id="11" name="Rectangle 10"/>
          <p:cNvSpPr/>
          <p:nvPr/>
        </p:nvSpPr>
        <p:spPr>
          <a:xfrm>
            <a:off x="779780" y="6516370"/>
            <a:ext cx="7126605" cy="34099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FF0000"/>
                </a:solidFill>
              </a:rPr>
              <a:t>Hình</a:t>
            </a:r>
            <a:r>
              <a:rPr lang="en-US" dirty="0" smtClean="0">
                <a:solidFill>
                  <a:srgbClr val="FF0000"/>
                </a:solidFill>
              </a:rPr>
              <a:t> 24.1: </a:t>
            </a:r>
            <a:r>
              <a:rPr lang="en-US" dirty="0" err="1" smtClean="0">
                <a:solidFill>
                  <a:srgbClr val="FF0000"/>
                </a:solidFill>
              </a:rPr>
              <a:t>Lược</a:t>
            </a:r>
            <a:r>
              <a:rPr lang="en-US" dirty="0" smtClean="0">
                <a:solidFill>
                  <a:srgbClr val="FF0000"/>
                </a:solidFill>
              </a:rPr>
              <a:t> </a:t>
            </a:r>
            <a:r>
              <a:rPr lang="en-US" dirty="0" err="1" smtClean="0">
                <a:solidFill>
                  <a:srgbClr val="FF0000"/>
                </a:solidFill>
              </a:rPr>
              <a:t>đồ</a:t>
            </a:r>
            <a:r>
              <a:rPr lang="en-US" dirty="0" smtClean="0">
                <a:solidFill>
                  <a:srgbClr val="FF0000"/>
                </a:solidFill>
              </a:rPr>
              <a:t> </a:t>
            </a:r>
            <a:r>
              <a:rPr lang="en-US" dirty="0" err="1" smtClean="0">
                <a:solidFill>
                  <a:srgbClr val="FF0000"/>
                </a:solidFill>
              </a:rPr>
              <a:t>khu</a:t>
            </a:r>
            <a:r>
              <a:rPr lang="en-US" dirty="0" smtClean="0">
                <a:solidFill>
                  <a:srgbClr val="FF0000"/>
                </a:solidFill>
              </a:rPr>
              <a:t> </a:t>
            </a:r>
            <a:r>
              <a:rPr lang="en-US" dirty="0" err="1" smtClean="0">
                <a:solidFill>
                  <a:srgbClr val="FF0000"/>
                </a:solidFill>
              </a:rPr>
              <a:t>vực</a:t>
            </a:r>
            <a:r>
              <a:rPr lang="en-US" dirty="0" smtClean="0">
                <a:solidFill>
                  <a:srgbClr val="FF0000"/>
                </a:solidFill>
              </a:rPr>
              <a:t> </a:t>
            </a:r>
            <a:r>
              <a:rPr lang="en-US" dirty="0" err="1" smtClean="0">
                <a:solidFill>
                  <a:srgbClr val="FF0000"/>
                </a:solidFill>
              </a:rPr>
              <a:t>Biển</a:t>
            </a:r>
            <a:r>
              <a:rPr lang="en-US" dirty="0" smtClean="0">
                <a:solidFill>
                  <a:srgbClr val="FF0000"/>
                </a:solidFill>
              </a:rPr>
              <a:t> </a:t>
            </a:r>
            <a:r>
              <a:rPr lang="en-US" dirty="0" err="1" smtClean="0">
                <a:solidFill>
                  <a:srgbClr val="FF0000"/>
                </a:solidFill>
              </a:rPr>
              <a:t>Đông</a:t>
            </a:r>
            <a:endParaRPr lang="en-US" dirty="0">
              <a:solidFill>
                <a:srgbClr val="FF0000"/>
              </a:solidFill>
            </a:endParaRPr>
          </a:p>
        </p:txBody>
      </p:sp>
      <p:sp>
        <p:nvSpPr>
          <p:cNvPr id="2" name="Freeform 1"/>
          <p:cNvSpPr/>
          <p:nvPr/>
        </p:nvSpPr>
        <p:spPr>
          <a:xfrm>
            <a:off x="2075672" y="480907"/>
            <a:ext cx="3645274" cy="4274068"/>
          </a:xfrm>
          <a:custGeom>
            <a:avLst/>
            <a:gdLst>
              <a:gd name="connsiteX0" fmla="*/ 686802 w 3645274"/>
              <a:gd name="connsiteY0" fmla="*/ 3996067 h 4274068"/>
              <a:gd name="connsiteX1" fmla="*/ 780932 w 3645274"/>
              <a:gd name="connsiteY1" fmla="*/ 4130538 h 4274068"/>
              <a:gd name="connsiteX2" fmla="*/ 982637 w 3645274"/>
              <a:gd name="connsiteY2" fmla="*/ 4238114 h 4274068"/>
              <a:gd name="connsiteX3" fmla="*/ 1197790 w 3645274"/>
              <a:gd name="connsiteY3" fmla="*/ 4265008 h 4274068"/>
              <a:gd name="connsiteX4" fmla="*/ 1426390 w 3645274"/>
              <a:gd name="connsiteY4" fmla="*/ 4265008 h 4274068"/>
              <a:gd name="connsiteX5" fmla="*/ 1547414 w 3645274"/>
              <a:gd name="connsiteY5" fmla="*/ 4157432 h 4274068"/>
              <a:gd name="connsiteX6" fmla="*/ 1641543 w 3645274"/>
              <a:gd name="connsiteY6" fmla="*/ 4022961 h 4274068"/>
              <a:gd name="connsiteX7" fmla="*/ 1937379 w 3645274"/>
              <a:gd name="connsiteY7" fmla="*/ 3901938 h 4274068"/>
              <a:gd name="connsiteX8" fmla="*/ 2206320 w 3645274"/>
              <a:gd name="connsiteY8" fmla="*/ 3754020 h 4274068"/>
              <a:gd name="connsiteX9" fmla="*/ 2555943 w 3645274"/>
              <a:gd name="connsiteY9" fmla="*/ 3565761 h 4274068"/>
              <a:gd name="connsiteX10" fmla="*/ 2811437 w 3645274"/>
              <a:gd name="connsiteY10" fmla="*/ 3243032 h 4274068"/>
              <a:gd name="connsiteX11" fmla="*/ 2838332 w 3645274"/>
              <a:gd name="connsiteY11" fmla="*/ 3175797 h 4274068"/>
              <a:gd name="connsiteX12" fmla="*/ 2972802 w 3645274"/>
              <a:gd name="connsiteY12" fmla="*/ 2826173 h 4274068"/>
              <a:gd name="connsiteX13" fmla="*/ 3228296 w 3645274"/>
              <a:gd name="connsiteY13" fmla="*/ 2597573 h 4274068"/>
              <a:gd name="connsiteX14" fmla="*/ 3456896 w 3645274"/>
              <a:gd name="connsiteY14" fmla="*/ 2167267 h 4274068"/>
              <a:gd name="connsiteX15" fmla="*/ 3416555 w 3645274"/>
              <a:gd name="connsiteY15" fmla="*/ 1925220 h 4274068"/>
              <a:gd name="connsiteX16" fmla="*/ 3308979 w 3645274"/>
              <a:gd name="connsiteY16" fmla="*/ 1454573 h 4274068"/>
              <a:gd name="connsiteX17" fmla="*/ 3456896 w 3645274"/>
              <a:gd name="connsiteY17" fmla="*/ 1212526 h 4274068"/>
              <a:gd name="connsiteX18" fmla="*/ 3645155 w 3645274"/>
              <a:gd name="connsiteY18" fmla="*/ 849455 h 4274068"/>
              <a:gd name="connsiteX19" fmla="*/ 3483790 w 3645274"/>
              <a:gd name="connsiteY19" fmla="*/ 688091 h 4274068"/>
              <a:gd name="connsiteX20" fmla="*/ 3389661 w 3645274"/>
              <a:gd name="connsiteY20" fmla="*/ 446044 h 4274068"/>
              <a:gd name="connsiteX21" fmla="*/ 3430002 w 3645274"/>
              <a:gd name="connsiteY21" fmla="*/ 56079 h 4274068"/>
              <a:gd name="connsiteX22" fmla="*/ 3362767 w 3645274"/>
              <a:gd name="connsiteY22" fmla="*/ 29185 h 4274068"/>
              <a:gd name="connsiteX23" fmla="*/ 3093826 w 3645274"/>
              <a:gd name="connsiteY23" fmla="*/ 311573 h 4274068"/>
              <a:gd name="connsiteX24" fmla="*/ 2905567 w 3645274"/>
              <a:gd name="connsiteY24" fmla="*/ 526726 h 4274068"/>
              <a:gd name="connsiteX25" fmla="*/ 2287002 w 3645274"/>
              <a:gd name="connsiteY25" fmla="*/ 688091 h 4274068"/>
              <a:gd name="connsiteX26" fmla="*/ 1923932 w 3645274"/>
              <a:gd name="connsiteY26" fmla="*/ 862902 h 4274068"/>
              <a:gd name="connsiteX27" fmla="*/ 1950826 w 3645274"/>
              <a:gd name="connsiteY27" fmla="*/ 1104949 h 4274068"/>
              <a:gd name="connsiteX28" fmla="*/ 1668437 w 3645274"/>
              <a:gd name="connsiteY28" fmla="*/ 1320102 h 4274068"/>
              <a:gd name="connsiteX29" fmla="*/ 1453284 w 3645274"/>
              <a:gd name="connsiteY29" fmla="*/ 1145291 h 4274068"/>
              <a:gd name="connsiteX30" fmla="*/ 1453284 w 3645274"/>
              <a:gd name="connsiteY30" fmla="*/ 983926 h 4274068"/>
              <a:gd name="connsiteX31" fmla="*/ 1224684 w 3645274"/>
              <a:gd name="connsiteY31" fmla="*/ 1091502 h 4274068"/>
              <a:gd name="connsiteX32" fmla="*/ 1386049 w 3645274"/>
              <a:gd name="connsiteY32" fmla="*/ 1441126 h 4274068"/>
              <a:gd name="connsiteX33" fmla="*/ 1668437 w 3645274"/>
              <a:gd name="connsiteY33" fmla="*/ 1925220 h 4274068"/>
              <a:gd name="connsiteX34" fmla="*/ 1708779 w 3645274"/>
              <a:gd name="connsiteY34" fmla="*/ 2355526 h 4274068"/>
              <a:gd name="connsiteX35" fmla="*/ 1386049 w 3645274"/>
              <a:gd name="connsiteY35" fmla="*/ 2651361 h 4274068"/>
              <a:gd name="connsiteX36" fmla="*/ 955743 w 3645274"/>
              <a:gd name="connsiteY36" fmla="*/ 2947197 h 4274068"/>
              <a:gd name="connsiteX37" fmla="*/ 821273 w 3645274"/>
              <a:gd name="connsiteY37" fmla="*/ 2799279 h 4274068"/>
              <a:gd name="connsiteX38" fmla="*/ 552332 w 3645274"/>
              <a:gd name="connsiteY38" fmla="*/ 2624467 h 4274068"/>
              <a:gd name="connsiteX39" fmla="*/ 364073 w 3645274"/>
              <a:gd name="connsiteY39" fmla="*/ 2395867 h 4274068"/>
              <a:gd name="connsiteX40" fmla="*/ 135473 w 3645274"/>
              <a:gd name="connsiteY40" fmla="*/ 2355526 h 4274068"/>
              <a:gd name="connsiteX41" fmla="*/ 1002 w 3645274"/>
              <a:gd name="connsiteY41" fmla="*/ 2664808 h 4274068"/>
              <a:gd name="connsiteX42" fmla="*/ 202708 w 3645274"/>
              <a:gd name="connsiteY42" fmla="*/ 2947197 h 4274068"/>
              <a:gd name="connsiteX43" fmla="*/ 525437 w 3645274"/>
              <a:gd name="connsiteY43" fmla="*/ 3364055 h 4274068"/>
              <a:gd name="connsiteX44" fmla="*/ 659908 w 3645274"/>
              <a:gd name="connsiteY44" fmla="*/ 3686785 h 4274068"/>
              <a:gd name="connsiteX45" fmla="*/ 686802 w 3645274"/>
              <a:gd name="connsiteY45" fmla="*/ 3996067 h 4274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645274" h="4274068">
                <a:moveTo>
                  <a:pt x="686802" y="3996067"/>
                </a:moveTo>
                <a:cubicBezTo>
                  <a:pt x="706973" y="4070026"/>
                  <a:pt x="731626" y="4090197"/>
                  <a:pt x="780932" y="4130538"/>
                </a:cubicBezTo>
                <a:cubicBezTo>
                  <a:pt x="830238" y="4170879"/>
                  <a:pt x="913161" y="4215702"/>
                  <a:pt x="982637" y="4238114"/>
                </a:cubicBezTo>
                <a:cubicBezTo>
                  <a:pt x="1052113" y="4260526"/>
                  <a:pt x="1123831" y="4260526"/>
                  <a:pt x="1197790" y="4265008"/>
                </a:cubicBezTo>
                <a:cubicBezTo>
                  <a:pt x="1271749" y="4269490"/>
                  <a:pt x="1368119" y="4282937"/>
                  <a:pt x="1426390" y="4265008"/>
                </a:cubicBezTo>
                <a:cubicBezTo>
                  <a:pt x="1484661" y="4247079"/>
                  <a:pt x="1511555" y="4197773"/>
                  <a:pt x="1547414" y="4157432"/>
                </a:cubicBezTo>
                <a:cubicBezTo>
                  <a:pt x="1583273" y="4117091"/>
                  <a:pt x="1576549" y="4065543"/>
                  <a:pt x="1641543" y="4022961"/>
                </a:cubicBezTo>
                <a:cubicBezTo>
                  <a:pt x="1706537" y="3980379"/>
                  <a:pt x="1843250" y="3946761"/>
                  <a:pt x="1937379" y="3901938"/>
                </a:cubicBezTo>
                <a:cubicBezTo>
                  <a:pt x="2031508" y="3857115"/>
                  <a:pt x="2206320" y="3754020"/>
                  <a:pt x="2206320" y="3754020"/>
                </a:cubicBezTo>
                <a:cubicBezTo>
                  <a:pt x="2309414" y="3697991"/>
                  <a:pt x="2455090" y="3650926"/>
                  <a:pt x="2555943" y="3565761"/>
                </a:cubicBezTo>
                <a:cubicBezTo>
                  <a:pt x="2656796" y="3480596"/>
                  <a:pt x="2764372" y="3308026"/>
                  <a:pt x="2811437" y="3243032"/>
                </a:cubicBezTo>
                <a:cubicBezTo>
                  <a:pt x="2858502" y="3178038"/>
                  <a:pt x="2811438" y="3245273"/>
                  <a:pt x="2838332" y="3175797"/>
                </a:cubicBezTo>
                <a:cubicBezTo>
                  <a:pt x="2865226" y="3106321"/>
                  <a:pt x="2907808" y="2922543"/>
                  <a:pt x="2972802" y="2826173"/>
                </a:cubicBezTo>
                <a:cubicBezTo>
                  <a:pt x="3037796" y="2729803"/>
                  <a:pt x="3147614" y="2707391"/>
                  <a:pt x="3228296" y="2597573"/>
                </a:cubicBezTo>
                <a:cubicBezTo>
                  <a:pt x="3308978" y="2487755"/>
                  <a:pt x="3425520" y="2279326"/>
                  <a:pt x="3456896" y="2167267"/>
                </a:cubicBezTo>
                <a:cubicBezTo>
                  <a:pt x="3488273" y="2055208"/>
                  <a:pt x="3441208" y="2044002"/>
                  <a:pt x="3416555" y="1925220"/>
                </a:cubicBezTo>
                <a:cubicBezTo>
                  <a:pt x="3391902" y="1806438"/>
                  <a:pt x="3302256" y="1573355"/>
                  <a:pt x="3308979" y="1454573"/>
                </a:cubicBezTo>
                <a:cubicBezTo>
                  <a:pt x="3315702" y="1335791"/>
                  <a:pt x="3400867" y="1313379"/>
                  <a:pt x="3456896" y="1212526"/>
                </a:cubicBezTo>
                <a:cubicBezTo>
                  <a:pt x="3512925" y="1111673"/>
                  <a:pt x="3640673" y="936861"/>
                  <a:pt x="3645155" y="849455"/>
                </a:cubicBezTo>
                <a:cubicBezTo>
                  <a:pt x="3649637" y="762049"/>
                  <a:pt x="3526372" y="755326"/>
                  <a:pt x="3483790" y="688091"/>
                </a:cubicBezTo>
                <a:cubicBezTo>
                  <a:pt x="3441208" y="620856"/>
                  <a:pt x="3398626" y="551379"/>
                  <a:pt x="3389661" y="446044"/>
                </a:cubicBezTo>
                <a:cubicBezTo>
                  <a:pt x="3380696" y="340709"/>
                  <a:pt x="3434484" y="125555"/>
                  <a:pt x="3430002" y="56079"/>
                </a:cubicBezTo>
                <a:cubicBezTo>
                  <a:pt x="3425520" y="-13397"/>
                  <a:pt x="3418796" y="-13397"/>
                  <a:pt x="3362767" y="29185"/>
                </a:cubicBezTo>
                <a:cubicBezTo>
                  <a:pt x="3306738" y="71767"/>
                  <a:pt x="3170026" y="228649"/>
                  <a:pt x="3093826" y="311573"/>
                </a:cubicBezTo>
                <a:cubicBezTo>
                  <a:pt x="3017626" y="394496"/>
                  <a:pt x="3040038" y="463973"/>
                  <a:pt x="2905567" y="526726"/>
                </a:cubicBezTo>
                <a:cubicBezTo>
                  <a:pt x="2771096" y="589479"/>
                  <a:pt x="2450608" y="632062"/>
                  <a:pt x="2287002" y="688091"/>
                </a:cubicBezTo>
                <a:cubicBezTo>
                  <a:pt x="2123396" y="744120"/>
                  <a:pt x="1979961" y="793426"/>
                  <a:pt x="1923932" y="862902"/>
                </a:cubicBezTo>
                <a:cubicBezTo>
                  <a:pt x="1867903" y="932378"/>
                  <a:pt x="1993408" y="1028749"/>
                  <a:pt x="1950826" y="1104949"/>
                </a:cubicBezTo>
                <a:cubicBezTo>
                  <a:pt x="1908244" y="1181149"/>
                  <a:pt x="1751361" y="1313378"/>
                  <a:pt x="1668437" y="1320102"/>
                </a:cubicBezTo>
                <a:cubicBezTo>
                  <a:pt x="1585513" y="1326826"/>
                  <a:pt x="1489143" y="1201320"/>
                  <a:pt x="1453284" y="1145291"/>
                </a:cubicBezTo>
                <a:cubicBezTo>
                  <a:pt x="1417425" y="1089262"/>
                  <a:pt x="1491384" y="992891"/>
                  <a:pt x="1453284" y="983926"/>
                </a:cubicBezTo>
                <a:cubicBezTo>
                  <a:pt x="1415184" y="974961"/>
                  <a:pt x="1235890" y="1015302"/>
                  <a:pt x="1224684" y="1091502"/>
                </a:cubicBezTo>
                <a:cubicBezTo>
                  <a:pt x="1213478" y="1167702"/>
                  <a:pt x="1312090" y="1302173"/>
                  <a:pt x="1386049" y="1441126"/>
                </a:cubicBezTo>
                <a:cubicBezTo>
                  <a:pt x="1460008" y="1580079"/>
                  <a:pt x="1614649" y="1772820"/>
                  <a:pt x="1668437" y="1925220"/>
                </a:cubicBezTo>
                <a:cubicBezTo>
                  <a:pt x="1722225" y="2077620"/>
                  <a:pt x="1755844" y="2234502"/>
                  <a:pt x="1708779" y="2355526"/>
                </a:cubicBezTo>
                <a:cubicBezTo>
                  <a:pt x="1661714" y="2476549"/>
                  <a:pt x="1511555" y="2552749"/>
                  <a:pt x="1386049" y="2651361"/>
                </a:cubicBezTo>
                <a:cubicBezTo>
                  <a:pt x="1260543" y="2749973"/>
                  <a:pt x="1049872" y="2922544"/>
                  <a:pt x="955743" y="2947197"/>
                </a:cubicBezTo>
                <a:cubicBezTo>
                  <a:pt x="861614" y="2971850"/>
                  <a:pt x="888508" y="2853067"/>
                  <a:pt x="821273" y="2799279"/>
                </a:cubicBezTo>
                <a:cubicBezTo>
                  <a:pt x="754038" y="2745491"/>
                  <a:pt x="628532" y="2691702"/>
                  <a:pt x="552332" y="2624467"/>
                </a:cubicBezTo>
                <a:cubicBezTo>
                  <a:pt x="476132" y="2557232"/>
                  <a:pt x="433549" y="2440690"/>
                  <a:pt x="364073" y="2395867"/>
                </a:cubicBezTo>
                <a:cubicBezTo>
                  <a:pt x="294597" y="2351044"/>
                  <a:pt x="195985" y="2310702"/>
                  <a:pt x="135473" y="2355526"/>
                </a:cubicBezTo>
                <a:cubicBezTo>
                  <a:pt x="74961" y="2400349"/>
                  <a:pt x="-10204" y="2566196"/>
                  <a:pt x="1002" y="2664808"/>
                </a:cubicBezTo>
                <a:cubicBezTo>
                  <a:pt x="12208" y="2763420"/>
                  <a:pt x="115302" y="2830656"/>
                  <a:pt x="202708" y="2947197"/>
                </a:cubicBezTo>
                <a:cubicBezTo>
                  <a:pt x="290114" y="3063738"/>
                  <a:pt x="449237" y="3240790"/>
                  <a:pt x="525437" y="3364055"/>
                </a:cubicBezTo>
                <a:cubicBezTo>
                  <a:pt x="601637" y="3487320"/>
                  <a:pt x="626290" y="3585932"/>
                  <a:pt x="659908" y="3686785"/>
                </a:cubicBezTo>
                <a:cubicBezTo>
                  <a:pt x="693526" y="3787638"/>
                  <a:pt x="666631" y="3922108"/>
                  <a:pt x="686802" y="3996067"/>
                </a:cubicBezTo>
                <a:close/>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rot="18902639">
            <a:off x="2822614" y="2540600"/>
            <a:ext cx="2944906" cy="564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Arial" panose="020B0604020202020204" pitchFamily="34" charset="0"/>
                <a:cs typeface="Arial" panose="020B0604020202020204" pitchFamily="34" charset="0"/>
              </a:rPr>
              <a:t>3 477 000 km</a:t>
            </a:r>
            <a:r>
              <a:rPr lang="en-US" sz="2800" b="1" baseline="30000" dirty="0" smtClean="0">
                <a:solidFill>
                  <a:srgbClr val="FF0000"/>
                </a:solidFill>
                <a:latin typeface="Arial" panose="020B0604020202020204" pitchFamily="34" charset="0"/>
                <a:cs typeface="Arial" panose="020B0604020202020204" pitchFamily="34" charset="0"/>
              </a:rPr>
              <a:t>2</a:t>
            </a:r>
            <a:endParaRPr lang="en-US" sz="2800" b="1" baseline="30000" dirty="0">
              <a:solidFill>
                <a:srgbClr val="FF0000"/>
              </a:solidFill>
              <a:latin typeface="Arial" panose="020B0604020202020204" pitchFamily="34" charset="0"/>
              <a:cs typeface="Arial" panose="020B0604020202020204" pitchFamily="34" charset="0"/>
            </a:endParaRPr>
          </a:p>
        </p:txBody>
      </p:sp>
      <p:sp>
        <p:nvSpPr>
          <p:cNvPr id="13" name="Rectangle 12"/>
          <p:cNvSpPr/>
          <p:nvPr/>
        </p:nvSpPr>
        <p:spPr>
          <a:xfrm>
            <a:off x="7357525" y="1330365"/>
            <a:ext cx="2944906" cy="112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baseline="30000" dirty="0">
              <a:solidFill>
                <a:srgbClr val="FF0000"/>
              </a:solidFill>
              <a:latin typeface="Arial" panose="020B0604020202020204" pitchFamily="34" charset="0"/>
              <a:cs typeface="Arial" panose="020B0604020202020204" pitchFamily="34" charset="0"/>
            </a:endParaRPr>
          </a:p>
        </p:txBody>
      </p:sp>
      <p:sp>
        <p:nvSpPr>
          <p:cNvPr id="9" name="Rounded Rectangular Callout 8"/>
          <p:cNvSpPr/>
          <p:nvPr/>
        </p:nvSpPr>
        <p:spPr>
          <a:xfrm>
            <a:off x="6888480" y="1219200"/>
            <a:ext cx="2016760" cy="1010920"/>
          </a:xfrm>
          <a:prstGeom prst="wedgeRoundRectCallout">
            <a:avLst>
              <a:gd name="adj1" fmla="val -133003"/>
              <a:gd name="adj2" fmla="val -16879"/>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Arial" panose="020B0604020202020204" pitchFamily="34" charset="0"/>
                <a:cs typeface="Arial" panose="020B0604020202020204" pitchFamily="34" charset="0"/>
              </a:rPr>
              <a:t>Rộng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lớn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và</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tương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đối</a:t>
            </a:r>
            <a:r>
              <a:rPr lang="en-US" sz="2400" dirty="0">
                <a:solidFill>
                  <a:srgbClr val="FF0000"/>
                </a:solidFill>
                <a:latin typeface="Arial" panose="020B0604020202020204" pitchFamily="34" charset="0"/>
                <a:cs typeface="Arial" panose="020B0604020202020204" pitchFamily="34" charset="0"/>
              </a:rPr>
              <a:t> </a:t>
            </a:r>
            <a:r>
              <a:rPr lang="en-US" sz="2400" dirty="0" err="1" smtClean="0">
                <a:solidFill>
                  <a:srgbClr val="FF0000"/>
                </a:solidFill>
                <a:latin typeface="Arial" panose="020B0604020202020204" pitchFamily="34" charset="0"/>
                <a:cs typeface="Arial" panose="020B0604020202020204" pitchFamily="34" charset="0"/>
              </a:rPr>
              <a:t>kín</a:t>
            </a:r>
            <a:endParaRPr lang="en-US" sz="2400" baseline="30000" dirty="0">
              <a:solidFill>
                <a:srgbClr val="FF0000"/>
              </a:solidFill>
              <a:latin typeface="Arial" panose="020B0604020202020204" pitchFamily="34" charset="0"/>
              <a:cs typeface="Arial" panose="020B0604020202020204" pitchFamily="34" charset="0"/>
            </a:endParaRPr>
          </a:p>
        </p:txBody>
      </p:sp>
      <p:sp>
        <p:nvSpPr>
          <p:cNvPr id="14" name="Rounded Rectangular Callout 13"/>
          <p:cNvSpPr/>
          <p:nvPr/>
        </p:nvSpPr>
        <p:spPr>
          <a:xfrm>
            <a:off x="0" y="3468370"/>
            <a:ext cx="2265045" cy="1559560"/>
          </a:xfrm>
          <a:prstGeom prst="wedgeRoundRectCallout">
            <a:avLst>
              <a:gd name="adj1" fmla="val 96098"/>
              <a:gd name="adj2" fmla="val -56879"/>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smtClean="0">
                <a:solidFill>
                  <a:srgbClr val="FF0000"/>
                </a:solidFill>
                <a:latin typeface="Arial" panose="020B0604020202020204" pitchFamily="34" charset="0"/>
                <a:cs typeface="Arial" panose="020B0604020202020204" pitchFamily="34" charset="0"/>
              </a:rPr>
              <a:t>Thuộc  khu </a:t>
            </a:r>
            <a:r>
              <a:rPr lang="nl-NL" sz="2400" dirty="0">
                <a:solidFill>
                  <a:srgbClr val="FF0000"/>
                </a:solidFill>
                <a:latin typeface="Arial" panose="020B0604020202020204" pitchFamily="34" charset="0"/>
                <a:cs typeface="Arial" panose="020B0604020202020204" pitchFamily="34" charset="0"/>
              </a:rPr>
              <a:t>vực nhiệt đới gió mùa Đông Nam Á</a:t>
            </a:r>
            <a:endParaRPr lang="en-US" sz="2400" b="1" baseline="30000" dirty="0">
              <a:solidFill>
                <a:srgbClr val="FF0000"/>
              </a:solidFill>
              <a:latin typeface="Arial" panose="020B0604020202020204" pitchFamily="34" charset="0"/>
              <a:cs typeface="Arial" panose="020B0604020202020204" pitchFamily="34" charset="0"/>
            </a:endParaRPr>
          </a:p>
        </p:txBody>
      </p:sp>
      <p:sp>
        <p:nvSpPr>
          <p:cNvPr id="16" name="Rounded Rectangular Callout 15"/>
          <p:cNvSpPr/>
          <p:nvPr/>
        </p:nvSpPr>
        <p:spPr>
          <a:xfrm>
            <a:off x="6400800" y="4267200"/>
            <a:ext cx="2132330" cy="989965"/>
          </a:xfrm>
          <a:prstGeom prst="wedgeRoundRectCallout">
            <a:avLst>
              <a:gd name="adj1" fmla="val -135119"/>
              <a:gd name="adj2" fmla="val -108879"/>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rgbClr val="FF0000"/>
                </a:solidFill>
                <a:latin typeface="Arial" panose="020B0604020202020204" pitchFamily="34" charset="0"/>
                <a:cs typeface="Arial" panose="020B0604020202020204" pitchFamily="34" charset="0"/>
              </a:rPr>
              <a:t>Có</a:t>
            </a:r>
            <a:r>
              <a:rPr lang="en-US" sz="2400" dirty="0" smtClean="0">
                <a:solidFill>
                  <a:srgbClr val="FF0000"/>
                </a:solidFill>
                <a:latin typeface="Arial" panose="020B0604020202020204" pitchFamily="34" charset="0"/>
                <a:cs typeface="Arial" panose="020B0604020202020204" pitchFamily="34" charset="0"/>
              </a:rPr>
              <a:t> </a:t>
            </a:r>
            <a:r>
              <a:rPr lang="en-US" sz="2400" dirty="0" err="1" smtClean="0">
                <a:solidFill>
                  <a:srgbClr val="FF0000"/>
                </a:solidFill>
                <a:latin typeface="Arial" panose="020B0604020202020204" pitchFamily="34" charset="0"/>
                <a:cs typeface="Arial" panose="020B0604020202020204" pitchFamily="34" charset="0"/>
              </a:rPr>
              <a:t>nhiều</a:t>
            </a:r>
            <a:r>
              <a:rPr lang="en-US" sz="2400" dirty="0" smtClean="0">
                <a:solidFill>
                  <a:srgbClr val="FF0000"/>
                </a:solidFill>
                <a:latin typeface="Arial" panose="020B0604020202020204" pitchFamily="34" charset="0"/>
                <a:cs typeface="Arial" panose="020B0604020202020204" pitchFamily="34" charset="0"/>
              </a:rPr>
              <a:t> </a:t>
            </a:r>
            <a:r>
              <a:rPr lang="en-US" sz="2400" dirty="0" err="1" smtClean="0">
                <a:solidFill>
                  <a:srgbClr val="FF0000"/>
                </a:solidFill>
                <a:latin typeface="Arial" panose="020B0604020202020204" pitchFamily="34" charset="0"/>
                <a:cs typeface="Arial" panose="020B0604020202020204" pitchFamily="34" charset="0"/>
              </a:rPr>
              <a:t>vịnh</a:t>
            </a:r>
            <a:r>
              <a:rPr lang="en-US" sz="2400" dirty="0" smtClean="0">
                <a:solidFill>
                  <a:srgbClr val="FF0000"/>
                </a:solidFill>
                <a:latin typeface="Arial" panose="020B0604020202020204" pitchFamily="34" charset="0"/>
                <a:cs typeface="Arial" panose="020B0604020202020204" pitchFamily="34" charset="0"/>
              </a:rPr>
              <a:t> </a:t>
            </a:r>
            <a:r>
              <a:rPr lang="en-US" sz="2400" dirty="0" err="1" smtClean="0">
                <a:solidFill>
                  <a:srgbClr val="FF0000"/>
                </a:solidFill>
                <a:latin typeface="Arial" panose="020B0604020202020204" pitchFamily="34" charset="0"/>
                <a:cs typeface="Arial" panose="020B0604020202020204" pitchFamily="34" charset="0"/>
              </a:rPr>
              <a:t>biển</a:t>
            </a:r>
            <a:r>
              <a:rPr lang="en-US" sz="2400" dirty="0" smtClean="0">
                <a:solidFill>
                  <a:srgbClr val="FF0000"/>
                </a:solidFill>
                <a:latin typeface="Arial" panose="020B0604020202020204" pitchFamily="34" charset="0"/>
                <a:cs typeface="Arial" panose="020B0604020202020204" pitchFamily="34" charset="0"/>
              </a:rPr>
              <a:t> </a:t>
            </a:r>
            <a:r>
              <a:rPr lang="en-US" sz="2400" dirty="0" err="1" smtClean="0">
                <a:solidFill>
                  <a:srgbClr val="FF0000"/>
                </a:solidFill>
                <a:latin typeface="Arial" panose="020B0604020202020204" pitchFamily="34" charset="0"/>
                <a:cs typeface="Arial" panose="020B0604020202020204" pitchFamily="34" charset="0"/>
              </a:rPr>
              <a:t>và</a:t>
            </a:r>
            <a:r>
              <a:rPr lang="en-US" sz="2400" dirty="0" smtClean="0">
                <a:solidFill>
                  <a:srgbClr val="FF0000"/>
                </a:solidFill>
                <a:latin typeface="Arial" panose="020B0604020202020204" pitchFamily="34" charset="0"/>
                <a:cs typeface="Arial" panose="020B0604020202020204" pitchFamily="34" charset="0"/>
              </a:rPr>
              <a:t> </a:t>
            </a:r>
            <a:r>
              <a:rPr lang="en-US" sz="2400" dirty="0" err="1" smtClean="0">
                <a:solidFill>
                  <a:srgbClr val="FF0000"/>
                </a:solidFill>
                <a:latin typeface="Arial" panose="020B0604020202020204" pitchFamily="34" charset="0"/>
                <a:cs typeface="Arial" panose="020B0604020202020204" pitchFamily="34" charset="0"/>
              </a:rPr>
              <a:t>eo</a:t>
            </a:r>
            <a:r>
              <a:rPr lang="en-US" sz="2400" dirty="0" smtClean="0">
                <a:solidFill>
                  <a:srgbClr val="FF0000"/>
                </a:solidFill>
                <a:latin typeface="Arial" panose="020B0604020202020204" pitchFamily="34" charset="0"/>
                <a:cs typeface="Arial" panose="020B0604020202020204" pitchFamily="34" charset="0"/>
              </a:rPr>
              <a:t> </a:t>
            </a:r>
            <a:r>
              <a:rPr lang="en-US" sz="2400" dirty="0" err="1" smtClean="0">
                <a:solidFill>
                  <a:srgbClr val="FF0000"/>
                </a:solidFill>
                <a:latin typeface="Arial" panose="020B0604020202020204" pitchFamily="34" charset="0"/>
                <a:cs typeface="Arial" panose="020B0604020202020204" pitchFamily="34" charset="0"/>
              </a:rPr>
              <a:t>biển</a:t>
            </a:r>
            <a:endParaRPr lang="en-US" sz="2400" baseline="30000" dirty="0">
              <a:solidFill>
                <a:srgbClr val="FF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5"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righ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6" grpId="0" bldLvl="0" animBg="1"/>
      <p:bldP spid="9" grpId="0" bldLvl="0" animBg="1"/>
      <p:bldP spid="14" grpId="0" bldLvl="0" animBg="1"/>
      <p:bldP spid="16"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txBox="1">
            <a:spLocks noGrp="1"/>
          </p:cNvSpPr>
          <p:nvPr>
            <p:ph type="sldNum" sz="quarter" idx="12"/>
          </p:nvPr>
        </p:nvSpPr>
        <p:spPr>
          <a:ln/>
        </p:spPr>
        <p:txBody>
          <a:bodyPr/>
          <a:lstStyle/>
          <a:p>
            <a:pPr marL="0" indent="0" algn="r" eaLnBrk="1" hangingPunct="1">
              <a:spcBef>
                <a:spcPct val="0"/>
              </a:spcBef>
              <a:buNone/>
            </a:pPr>
            <a:fld id="{9A0DB2DC-4C9A-4742-B13C-FB6460FD3503}" type="slidenum">
              <a:rPr lang="en-US" altLang="vi-VN" sz="1400" dirty="0">
                <a:solidFill>
                  <a:srgbClr val="000000"/>
                </a:solidFill>
                <a:latin typeface="Times New Roman" panose="02020603050405020304" pitchFamily="18" charset="0"/>
              </a:rPr>
              <a:t>6</a:t>
            </a:fld>
            <a:endParaRPr lang="en-US" altLang="vi-VN" sz="1400" dirty="0">
              <a:solidFill>
                <a:srgbClr val="000000"/>
              </a:solidFill>
              <a:latin typeface="Times New Roman" panose="02020603050405020304" pitchFamily="18" charset="0"/>
            </a:endParaRPr>
          </a:p>
        </p:txBody>
      </p:sp>
      <p:sp>
        <p:nvSpPr>
          <p:cNvPr id="7171" name="Slide Number Placeholder 3"/>
          <p:cNvSpPr txBox="1">
            <a:spLocks noGrp="1"/>
          </p:cNvSpPr>
          <p:nvPr/>
        </p:nvSpPr>
        <p:spPr>
          <a:xfrm>
            <a:off x="6553200" y="6356350"/>
            <a:ext cx="2133600" cy="365125"/>
          </a:xfrm>
          <a:prstGeom prst="rect">
            <a:avLst/>
          </a:prstGeom>
          <a:noFill/>
          <a:ln w="9525">
            <a:noFill/>
          </a:ln>
        </p:spPr>
        <p:txBody>
          <a:bodyPr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r" eaLnBrk="1" hangingPunct="1">
              <a:spcBef>
                <a:spcPct val="0"/>
              </a:spcBef>
              <a:buNone/>
            </a:pPr>
            <a:fld id="{9A0DB2DC-4C9A-4742-B13C-FB6460FD3503}" type="slidenum">
              <a:rPr lang="en-US" altLang="vi-VN" sz="1200" dirty="0">
                <a:solidFill>
                  <a:srgbClr val="898989"/>
                </a:solidFill>
                <a:latin typeface="VNI-Times" pitchFamily="2" charset="0"/>
              </a:rPr>
              <a:t>6</a:t>
            </a:fld>
            <a:endParaRPr lang="en-US" altLang="vi-VN" sz="1200" dirty="0">
              <a:solidFill>
                <a:srgbClr val="898989"/>
              </a:solidFill>
              <a:latin typeface="VNI-Times" pitchFamily="2" charset="0"/>
            </a:endParaRPr>
          </a:p>
        </p:txBody>
      </p:sp>
      <p:pic>
        <p:nvPicPr>
          <p:cNvPr id="7172" name="Picture 2" descr="HaiphanVietnam"/>
          <p:cNvPicPr>
            <a:picLocks noChangeAspect="1"/>
          </p:cNvPicPr>
          <p:nvPr/>
        </p:nvPicPr>
        <p:blipFill>
          <a:blip r:embed="rId3"/>
          <a:srcRect l="2547" t="14189" r="6860" b="14114"/>
          <a:stretch>
            <a:fillRect/>
          </a:stretch>
        </p:blipFill>
        <p:spPr>
          <a:xfrm>
            <a:off x="228600" y="533400"/>
            <a:ext cx="4876800" cy="2895600"/>
          </a:xfrm>
          <a:prstGeom prst="rect">
            <a:avLst/>
          </a:prstGeom>
          <a:noFill/>
          <a:ln w="38100" cap="flat" cmpd="sng">
            <a:solidFill>
              <a:srgbClr val="000000"/>
            </a:solidFill>
            <a:prstDash val="solid"/>
            <a:miter/>
            <a:headEnd type="none" w="med" len="med"/>
            <a:tailEnd type="none" w="med" len="med"/>
          </a:ln>
        </p:spPr>
      </p:pic>
      <p:sp>
        <p:nvSpPr>
          <p:cNvPr id="7173" name="Rectangle 3"/>
          <p:cNvSpPr/>
          <p:nvPr/>
        </p:nvSpPr>
        <p:spPr>
          <a:xfrm>
            <a:off x="0" y="76200"/>
            <a:ext cx="4648200" cy="381000"/>
          </a:xfrm>
          <a:prstGeom prst="rect">
            <a:avLst/>
          </a:prstGeom>
          <a:noFill/>
          <a:ln w="38100">
            <a:noFill/>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vi-VN" sz="2000" dirty="0">
                <a:solidFill>
                  <a:srgbClr val="000000"/>
                </a:solidFill>
                <a:latin typeface="Calibri" panose="020F0502020204030204" pitchFamily="34" charset="0"/>
              </a:rPr>
              <a:t>S</a:t>
            </a:r>
            <a:r>
              <a:rPr lang="vi-VN" altLang="vi-VN" sz="2000" dirty="0">
                <a:solidFill>
                  <a:srgbClr val="000000"/>
                </a:solidFill>
              </a:rPr>
              <a:t>ơ</a:t>
            </a:r>
            <a:r>
              <a:rPr lang="en-US" altLang="vi-VN" sz="2000" dirty="0">
                <a:solidFill>
                  <a:srgbClr val="000000"/>
                </a:solidFill>
                <a:latin typeface="Calibri" panose="020F0502020204030204" pitchFamily="34" charset="0"/>
              </a:rPr>
              <a:t> </a:t>
            </a:r>
            <a:r>
              <a:rPr lang="vi-VN" altLang="vi-VN" sz="2000" dirty="0">
                <a:solidFill>
                  <a:srgbClr val="000000"/>
                </a:solidFill>
              </a:rPr>
              <a:t>đồ</a:t>
            </a:r>
            <a:r>
              <a:rPr lang="en-US" altLang="vi-VN" sz="2000" dirty="0">
                <a:solidFill>
                  <a:srgbClr val="000000"/>
                </a:solidFill>
                <a:latin typeface="Calibri" panose="020F0502020204030204" pitchFamily="34" charset="0"/>
              </a:rPr>
              <a:t> c</a:t>
            </a:r>
            <a:r>
              <a:rPr lang="vi-VN" altLang="vi-VN" sz="2000" dirty="0">
                <a:solidFill>
                  <a:srgbClr val="000000"/>
                </a:solidFill>
              </a:rPr>
              <a:t>ắ</a:t>
            </a:r>
            <a:r>
              <a:rPr lang="en-US" altLang="vi-VN" sz="2000" dirty="0">
                <a:solidFill>
                  <a:srgbClr val="000000"/>
                </a:solidFill>
                <a:latin typeface="Calibri" panose="020F0502020204030204" pitchFamily="34" charset="0"/>
              </a:rPr>
              <a:t>t ngang v</a:t>
            </a:r>
            <a:r>
              <a:rPr lang="vi-VN" altLang="vi-VN" sz="2000" dirty="0">
                <a:solidFill>
                  <a:srgbClr val="000000"/>
                </a:solidFill>
              </a:rPr>
              <a:t>ù</a:t>
            </a:r>
            <a:r>
              <a:rPr lang="en-US" altLang="vi-VN" sz="2000" dirty="0">
                <a:solidFill>
                  <a:srgbClr val="000000"/>
                </a:solidFill>
                <a:latin typeface="Calibri" panose="020F0502020204030204" pitchFamily="34" charset="0"/>
              </a:rPr>
              <a:t>ng bi</a:t>
            </a:r>
            <a:r>
              <a:rPr lang="vi-VN" altLang="vi-VN" sz="2000" dirty="0">
                <a:solidFill>
                  <a:srgbClr val="000000"/>
                </a:solidFill>
              </a:rPr>
              <a:t>ể</a:t>
            </a:r>
            <a:r>
              <a:rPr lang="en-US" altLang="vi-VN" sz="2000" dirty="0">
                <a:solidFill>
                  <a:srgbClr val="000000"/>
                </a:solidFill>
                <a:latin typeface="Calibri" panose="020F0502020204030204" pitchFamily="34" charset="0"/>
              </a:rPr>
              <a:t>n Vi</a:t>
            </a:r>
            <a:r>
              <a:rPr lang="vi-VN" altLang="vi-VN" sz="2000" dirty="0">
                <a:solidFill>
                  <a:srgbClr val="000000"/>
                </a:solidFill>
              </a:rPr>
              <a:t>ệ</a:t>
            </a:r>
            <a:r>
              <a:rPr lang="en-US" altLang="vi-VN" sz="2000" dirty="0">
                <a:solidFill>
                  <a:srgbClr val="000000"/>
                </a:solidFill>
                <a:latin typeface="Calibri" panose="020F0502020204030204" pitchFamily="34" charset="0"/>
              </a:rPr>
              <a:t>t Nam</a:t>
            </a:r>
            <a:endParaRPr lang="vi-VN" altLang="vi-VN" sz="2000" dirty="0">
              <a:solidFill>
                <a:srgbClr val="000000"/>
              </a:solidFill>
            </a:endParaRPr>
          </a:p>
        </p:txBody>
      </p:sp>
      <p:sp>
        <p:nvSpPr>
          <p:cNvPr id="7" name="Line 4"/>
          <p:cNvSpPr/>
          <p:nvPr/>
        </p:nvSpPr>
        <p:spPr>
          <a:xfrm>
            <a:off x="1143000" y="990600"/>
            <a:ext cx="838200" cy="0"/>
          </a:xfrm>
          <a:prstGeom prst="line">
            <a:avLst/>
          </a:prstGeom>
          <a:ln w="57150" cap="flat" cmpd="sng">
            <a:solidFill>
              <a:srgbClr val="9900CC"/>
            </a:solidFill>
            <a:prstDash val="solid"/>
            <a:headEnd type="none" w="med" len="med"/>
            <a:tailEnd type="none" w="med" len="med"/>
          </a:ln>
        </p:spPr>
      </p:sp>
      <p:sp>
        <p:nvSpPr>
          <p:cNvPr id="8" name="Line 5"/>
          <p:cNvSpPr/>
          <p:nvPr/>
        </p:nvSpPr>
        <p:spPr>
          <a:xfrm flipH="1">
            <a:off x="1066800" y="609600"/>
            <a:ext cx="0" cy="2286000"/>
          </a:xfrm>
          <a:prstGeom prst="line">
            <a:avLst/>
          </a:prstGeom>
          <a:ln w="76200" cap="rnd" cmpd="sng">
            <a:solidFill>
              <a:srgbClr val="FF0000"/>
            </a:solidFill>
            <a:prstDash val="sysDot"/>
            <a:headEnd type="none" w="med" len="med"/>
            <a:tailEnd type="none" w="med" len="med"/>
          </a:ln>
        </p:spPr>
      </p:sp>
      <p:sp>
        <p:nvSpPr>
          <p:cNvPr id="9" name="Line 6"/>
          <p:cNvSpPr/>
          <p:nvPr/>
        </p:nvSpPr>
        <p:spPr>
          <a:xfrm>
            <a:off x="2036763" y="609600"/>
            <a:ext cx="20637" cy="2209800"/>
          </a:xfrm>
          <a:prstGeom prst="line">
            <a:avLst/>
          </a:prstGeom>
          <a:ln w="76200" cap="rnd" cmpd="sng">
            <a:solidFill>
              <a:srgbClr val="FF0000"/>
            </a:solidFill>
            <a:prstDash val="sysDot"/>
            <a:headEnd type="none" w="med" len="med"/>
            <a:tailEnd type="none" w="med" len="med"/>
          </a:ln>
        </p:spPr>
      </p:sp>
      <p:sp>
        <p:nvSpPr>
          <p:cNvPr id="10" name="Line 7"/>
          <p:cNvSpPr/>
          <p:nvPr/>
        </p:nvSpPr>
        <p:spPr>
          <a:xfrm flipH="1">
            <a:off x="2514600" y="609600"/>
            <a:ext cx="0" cy="2362200"/>
          </a:xfrm>
          <a:prstGeom prst="line">
            <a:avLst/>
          </a:prstGeom>
          <a:ln w="76200" cap="rnd" cmpd="sng">
            <a:solidFill>
              <a:srgbClr val="FF0000"/>
            </a:solidFill>
            <a:prstDash val="sysDot"/>
            <a:headEnd type="none" w="med" len="med"/>
            <a:tailEnd type="none" w="med" len="med"/>
          </a:ln>
        </p:spPr>
      </p:sp>
      <p:sp>
        <p:nvSpPr>
          <p:cNvPr id="11" name="Line 8"/>
          <p:cNvSpPr/>
          <p:nvPr/>
        </p:nvSpPr>
        <p:spPr>
          <a:xfrm>
            <a:off x="2092325" y="1295400"/>
            <a:ext cx="346075" cy="0"/>
          </a:xfrm>
          <a:prstGeom prst="line">
            <a:avLst/>
          </a:prstGeom>
          <a:ln w="57150" cap="flat" cmpd="sng">
            <a:solidFill>
              <a:srgbClr val="0000FF"/>
            </a:solidFill>
            <a:prstDash val="solid"/>
            <a:headEnd type="none" w="med" len="med"/>
            <a:tailEnd type="none" w="med" len="med"/>
          </a:ln>
        </p:spPr>
      </p:sp>
      <p:sp>
        <p:nvSpPr>
          <p:cNvPr id="12" name="Line 9"/>
          <p:cNvSpPr/>
          <p:nvPr/>
        </p:nvSpPr>
        <p:spPr>
          <a:xfrm flipH="1">
            <a:off x="2971800" y="609600"/>
            <a:ext cx="0" cy="2438400"/>
          </a:xfrm>
          <a:prstGeom prst="line">
            <a:avLst/>
          </a:prstGeom>
          <a:ln w="76200" cap="rnd" cmpd="sng">
            <a:solidFill>
              <a:srgbClr val="FF0000"/>
            </a:solidFill>
            <a:prstDash val="sysDot"/>
            <a:headEnd type="none" w="med" len="med"/>
            <a:tailEnd type="none" w="med" len="med"/>
          </a:ln>
        </p:spPr>
      </p:sp>
      <p:sp>
        <p:nvSpPr>
          <p:cNvPr id="13" name="Line 10"/>
          <p:cNvSpPr/>
          <p:nvPr/>
        </p:nvSpPr>
        <p:spPr>
          <a:xfrm flipH="1">
            <a:off x="4876800" y="609600"/>
            <a:ext cx="0" cy="2286000"/>
          </a:xfrm>
          <a:prstGeom prst="line">
            <a:avLst/>
          </a:prstGeom>
          <a:ln w="76200" cap="rnd" cmpd="sng">
            <a:solidFill>
              <a:srgbClr val="FF0000"/>
            </a:solidFill>
            <a:prstDash val="sysDot"/>
            <a:headEnd type="none" w="med" len="med"/>
            <a:tailEnd type="none" w="med" len="med"/>
          </a:ln>
        </p:spPr>
      </p:sp>
      <p:sp>
        <p:nvSpPr>
          <p:cNvPr id="14" name="Line 11"/>
          <p:cNvSpPr/>
          <p:nvPr/>
        </p:nvSpPr>
        <p:spPr>
          <a:xfrm flipV="1">
            <a:off x="2590800" y="1828800"/>
            <a:ext cx="2209800" cy="0"/>
          </a:xfrm>
          <a:prstGeom prst="line">
            <a:avLst/>
          </a:prstGeom>
          <a:ln w="57150" cap="flat" cmpd="sng">
            <a:solidFill>
              <a:srgbClr val="FF00FF"/>
            </a:solidFill>
            <a:prstDash val="solid"/>
            <a:headEnd type="none" w="med" len="med"/>
            <a:tailEnd type="none" w="med" len="med"/>
          </a:ln>
        </p:spPr>
      </p:sp>
      <p:sp>
        <p:nvSpPr>
          <p:cNvPr id="15" name="Line 12"/>
          <p:cNvSpPr/>
          <p:nvPr/>
        </p:nvSpPr>
        <p:spPr>
          <a:xfrm>
            <a:off x="1066800" y="3276600"/>
            <a:ext cx="3886200" cy="0"/>
          </a:xfrm>
          <a:prstGeom prst="line">
            <a:avLst/>
          </a:prstGeom>
          <a:ln w="76200" cap="flat" cmpd="sng">
            <a:solidFill>
              <a:srgbClr val="FFFF00"/>
            </a:solidFill>
            <a:prstDash val="solid"/>
            <a:headEnd type="none" w="med" len="med"/>
            <a:tailEnd type="none" w="med" len="med"/>
          </a:ln>
        </p:spPr>
      </p:sp>
      <p:sp>
        <p:nvSpPr>
          <p:cNvPr id="16" name="Line 13"/>
          <p:cNvSpPr/>
          <p:nvPr/>
        </p:nvSpPr>
        <p:spPr>
          <a:xfrm>
            <a:off x="2514600" y="1524000"/>
            <a:ext cx="457200" cy="0"/>
          </a:xfrm>
          <a:prstGeom prst="line">
            <a:avLst/>
          </a:prstGeom>
          <a:ln w="57150" cap="flat" cmpd="sng">
            <a:solidFill>
              <a:srgbClr val="CC0000"/>
            </a:solidFill>
            <a:prstDash val="solid"/>
            <a:headEnd type="none" w="med" len="med"/>
            <a:tailEnd type="none" w="med" len="med"/>
          </a:ln>
        </p:spPr>
      </p:sp>
      <p:sp>
        <p:nvSpPr>
          <p:cNvPr id="17" name="Line 14"/>
          <p:cNvSpPr/>
          <p:nvPr/>
        </p:nvSpPr>
        <p:spPr>
          <a:xfrm>
            <a:off x="2057400" y="2286000"/>
            <a:ext cx="2743200" cy="0"/>
          </a:xfrm>
          <a:prstGeom prst="line">
            <a:avLst/>
          </a:prstGeom>
          <a:ln w="57150" cap="flat" cmpd="sng">
            <a:solidFill>
              <a:srgbClr val="008000"/>
            </a:solidFill>
            <a:prstDash val="solid"/>
            <a:headEnd type="none" w="med" len="med"/>
            <a:tailEnd type="none" w="med" len="med"/>
          </a:ln>
        </p:spPr>
      </p:sp>
      <p:sp>
        <p:nvSpPr>
          <p:cNvPr id="7185" name="Text Box 20"/>
          <p:cNvSpPr txBox="1"/>
          <p:nvPr/>
        </p:nvSpPr>
        <p:spPr>
          <a:xfrm>
            <a:off x="5105400" y="1143000"/>
            <a:ext cx="4038600" cy="46196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50000"/>
              </a:spcBef>
              <a:buNone/>
            </a:pPr>
            <a:endParaRPr lang="vi-VN" altLang="vi-VN" sz="2400" dirty="0">
              <a:solidFill>
                <a:srgbClr val="000000"/>
              </a:solidFill>
            </a:endParaRPr>
          </a:p>
        </p:txBody>
      </p:sp>
      <p:pic>
        <p:nvPicPr>
          <p:cNvPr id="7186" name="Picture 21" descr="Luoc do mot so dao va quan dao Viet Nam"/>
          <p:cNvPicPr>
            <a:picLocks noChangeAspect="1"/>
          </p:cNvPicPr>
          <p:nvPr/>
        </p:nvPicPr>
        <p:blipFill>
          <a:blip r:embed="rId4"/>
          <a:stretch>
            <a:fillRect/>
          </a:stretch>
        </p:blipFill>
        <p:spPr>
          <a:xfrm>
            <a:off x="5105400" y="533400"/>
            <a:ext cx="4038600" cy="6096000"/>
          </a:xfrm>
          <a:prstGeom prst="rect">
            <a:avLst/>
          </a:prstGeom>
          <a:noFill/>
          <a:ln w="9525" cap="flat" cmpd="sng">
            <a:solidFill>
              <a:srgbClr val="0000FF"/>
            </a:solidFill>
            <a:prstDash val="solid"/>
            <a:miter/>
            <a:headEnd type="none" w="med" len="med"/>
            <a:tailEnd type="none" w="med" len="med"/>
          </a:ln>
        </p:spPr>
      </p:pic>
      <p:sp>
        <p:nvSpPr>
          <p:cNvPr id="7187" name="Text Box 22"/>
          <p:cNvSpPr txBox="1"/>
          <p:nvPr/>
        </p:nvSpPr>
        <p:spPr>
          <a:xfrm>
            <a:off x="4953000" y="0"/>
            <a:ext cx="4343400" cy="3968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50000"/>
              </a:spcBef>
              <a:buNone/>
            </a:pPr>
            <a:r>
              <a:rPr lang="en-US" altLang="vi-VN" sz="2000" dirty="0">
                <a:solidFill>
                  <a:srgbClr val="000000"/>
                </a:solidFill>
              </a:rPr>
              <a:t>Lược đồ đảo và quần đảo Việt Nam</a:t>
            </a:r>
          </a:p>
        </p:txBody>
      </p:sp>
      <p:sp>
        <p:nvSpPr>
          <p:cNvPr id="26" name="Line 23"/>
          <p:cNvSpPr/>
          <p:nvPr/>
        </p:nvSpPr>
        <p:spPr>
          <a:xfrm>
            <a:off x="7162800" y="2971800"/>
            <a:ext cx="685800" cy="609600"/>
          </a:xfrm>
          <a:prstGeom prst="line">
            <a:avLst/>
          </a:prstGeom>
          <a:ln w="28575" cap="flat" cmpd="sng">
            <a:solidFill>
              <a:srgbClr val="CC0000"/>
            </a:solidFill>
            <a:prstDash val="solid"/>
            <a:headEnd type="none" w="med" len="med"/>
            <a:tailEnd type="none" w="med" len="med"/>
          </a:ln>
        </p:spPr>
      </p:sp>
      <p:sp>
        <p:nvSpPr>
          <p:cNvPr id="27" name="Line 24"/>
          <p:cNvSpPr/>
          <p:nvPr/>
        </p:nvSpPr>
        <p:spPr>
          <a:xfrm>
            <a:off x="7848600" y="3581400"/>
            <a:ext cx="228600" cy="914400"/>
          </a:xfrm>
          <a:prstGeom prst="line">
            <a:avLst/>
          </a:prstGeom>
          <a:ln w="28575" cap="flat" cmpd="sng">
            <a:solidFill>
              <a:srgbClr val="CC0000"/>
            </a:solidFill>
            <a:prstDash val="solid"/>
            <a:headEnd type="none" w="med" len="med"/>
            <a:tailEnd type="none" w="med" len="med"/>
          </a:ln>
        </p:spPr>
      </p:sp>
      <p:sp>
        <p:nvSpPr>
          <p:cNvPr id="28" name="Line 25"/>
          <p:cNvSpPr/>
          <p:nvPr/>
        </p:nvSpPr>
        <p:spPr>
          <a:xfrm flipH="1">
            <a:off x="8077200" y="4495800"/>
            <a:ext cx="19050" cy="838200"/>
          </a:xfrm>
          <a:prstGeom prst="line">
            <a:avLst/>
          </a:prstGeom>
          <a:ln w="28575" cap="flat" cmpd="sng">
            <a:solidFill>
              <a:srgbClr val="CC0000"/>
            </a:solidFill>
            <a:prstDash val="solid"/>
            <a:headEnd type="none" w="med" len="med"/>
            <a:tailEnd type="none" w="med" len="med"/>
          </a:ln>
        </p:spPr>
      </p:sp>
      <p:sp>
        <p:nvSpPr>
          <p:cNvPr id="29" name="Line 26"/>
          <p:cNvSpPr/>
          <p:nvPr/>
        </p:nvSpPr>
        <p:spPr>
          <a:xfrm flipV="1">
            <a:off x="7086600" y="5334000"/>
            <a:ext cx="990600" cy="685800"/>
          </a:xfrm>
          <a:prstGeom prst="line">
            <a:avLst/>
          </a:prstGeom>
          <a:ln w="28575" cap="flat" cmpd="sng">
            <a:solidFill>
              <a:srgbClr val="CC0000"/>
            </a:solidFill>
            <a:prstDash val="solid"/>
            <a:headEnd type="none" w="med" len="med"/>
            <a:tailEnd type="none" w="med" len="med"/>
          </a:ln>
        </p:spPr>
      </p:sp>
      <p:sp>
        <p:nvSpPr>
          <p:cNvPr id="30" name="Line 27"/>
          <p:cNvSpPr/>
          <p:nvPr/>
        </p:nvSpPr>
        <p:spPr>
          <a:xfrm flipV="1">
            <a:off x="6172200" y="6019800"/>
            <a:ext cx="914400" cy="228600"/>
          </a:xfrm>
          <a:prstGeom prst="line">
            <a:avLst/>
          </a:prstGeom>
          <a:ln w="28575" cap="flat" cmpd="sng">
            <a:solidFill>
              <a:srgbClr val="CC0000"/>
            </a:solidFill>
            <a:prstDash val="solid"/>
            <a:headEnd type="none" w="med" len="med"/>
            <a:tailEnd type="none" w="med" len="med"/>
          </a:ln>
        </p:spPr>
      </p:sp>
      <p:sp>
        <p:nvSpPr>
          <p:cNvPr id="31" name="Line 28"/>
          <p:cNvSpPr/>
          <p:nvPr/>
        </p:nvSpPr>
        <p:spPr>
          <a:xfrm>
            <a:off x="5715000" y="5791200"/>
            <a:ext cx="457200" cy="457200"/>
          </a:xfrm>
          <a:prstGeom prst="line">
            <a:avLst/>
          </a:prstGeom>
          <a:ln w="28575" cap="flat" cmpd="sng">
            <a:solidFill>
              <a:srgbClr val="CC0000"/>
            </a:solidFill>
            <a:prstDash val="solid"/>
            <a:headEnd type="none" w="med" len="med"/>
            <a:tailEnd type="none" w="med" len="med"/>
          </a:ln>
        </p:spPr>
      </p:sp>
      <p:sp>
        <p:nvSpPr>
          <p:cNvPr id="32" name="Line 29"/>
          <p:cNvSpPr/>
          <p:nvPr/>
        </p:nvSpPr>
        <p:spPr>
          <a:xfrm>
            <a:off x="7315200" y="2819400"/>
            <a:ext cx="685800" cy="685800"/>
          </a:xfrm>
          <a:prstGeom prst="line">
            <a:avLst/>
          </a:prstGeom>
          <a:ln w="28575" cap="flat" cmpd="sng">
            <a:solidFill>
              <a:srgbClr val="0000CC"/>
            </a:solidFill>
            <a:prstDash val="solid"/>
            <a:headEnd type="none" w="med" len="med"/>
            <a:tailEnd type="none" w="med" len="med"/>
          </a:ln>
        </p:spPr>
      </p:sp>
      <p:sp>
        <p:nvSpPr>
          <p:cNvPr id="33" name="Line 30"/>
          <p:cNvSpPr/>
          <p:nvPr/>
        </p:nvSpPr>
        <p:spPr>
          <a:xfrm>
            <a:off x="8001000" y="3505200"/>
            <a:ext cx="228600" cy="1066800"/>
          </a:xfrm>
          <a:prstGeom prst="line">
            <a:avLst/>
          </a:prstGeom>
          <a:ln w="28575" cap="flat" cmpd="sng">
            <a:solidFill>
              <a:srgbClr val="0000CC"/>
            </a:solidFill>
            <a:prstDash val="solid"/>
            <a:headEnd type="none" w="med" len="med"/>
            <a:tailEnd type="none" w="med" len="med"/>
          </a:ln>
        </p:spPr>
      </p:sp>
      <p:sp>
        <p:nvSpPr>
          <p:cNvPr id="34" name="Line 31"/>
          <p:cNvSpPr/>
          <p:nvPr/>
        </p:nvSpPr>
        <p:spPr>
          <a:xfrm flipH="1">
            <a:off x="8153400" y="4572000"/>
            <a:ext cx="76200" cy="838200"/>
          </a:xfrm>
          <a:prstGeom prst="line">
            <a:avLst/>
          </a:prstGeom>
          <a:ln w="28575" cap="flat" cmpd="sng">
            <a:solidFill>
              <a:srgbClr val="0000CC"/>
            </a:solidFill>
            <a:prstDash val="solid"/>
            <a:headEnd type="none" w="med" len="med"/>
            <a:tailEnd type="none" w="med" len="med"/>
          </a:ln>
        </p:spPr>
      </p:sp>
      <p:sp>
        <p:nvSpPr>
          <p:cNvPr id="35" name="Line 32"/>
          <p:cNvSpPr/>
          <p:nvPr/>
        </p:nvSpPr>
        <p:spPr>
          <a:xfrm flipV="1">
            <a:off x="7118350" y="5410200"/>
            <a:ext cx="1066800" cy="762000"/>
          </a:xfrm>
          <a:prstGeom prst="line">
            <a:avLst/>
          </a:prstGeom>
          <a:ln w="28575" cap="flat" cmpd="sng">
            <a:solidFill>
              <a:srgbClr val="0000CC"/>
            </a:solidFill>
            <a:prstDash val="solid"/>
            <a:headEnd type="none" w="med" len="med"/>
            <a:tailEnd type="none" w="med" len="med"/>
          </a:ln>
        </p:spPr>
      </p:sp>
      <p:sp>
        <p:nvSpPr>
          <p:cNvPr id="36" name="Line 33"/>
          <p:cNvSpPr/>
          <p:nvPr/>
        </p:nvSpPr>
        <p:spPr>
          <a:xfrm flipV="1">
            <a:off x="6172200" y="6172200"/>
            <a:ext cx="990600" cy="152400"/>
          </a:xfrm>
          <a:prstGeom prst="line">
            <a:avLst/>
          </a:prstGeom>
          <a:ln w="28575" cap="flat" cmpd="sng">
            <a:solidFill>
              <a:srgbClr val="0000CC"/>
            </a:solidFill>
            <a:prstDash val="solid"/>
            <a:headEnd type="none" w="med" len="med"/>
            <a:tailEnd type="none" w="med" len="med"/>
          </a:ln>
        </p:spPr>
      </p:sp>
      <p:sp>
        <p:nvSpPr>
          <p:cNvPr id="37" name="Line 34"/>
          <p:cNvSpPr/>
          <p:nvPr/>
        </p:nvSpPr>
        <p:spPr>
          <a:xfrm>
            <a:off x="5562600" y="5791200"/>
            <a:ext cx="609600" cy="533400"/>
          </a:xfrm>
          <a:prstGeom prst="line">
            <a:avLst/>
          </a:prstGeom>
          <a:ln w="28575" cap="flat" cmpd="sng">
            <a:solidFill>
              <a:srgbClr val="0000CC"/>
            </a:solidFill>
            <a:prstDash val="solid"/>
            <a:headEnd type="none" w="med" len="med"/>
            <a:tailEnd type="none" w="med" len="med"/>
          </a:ln>
        </p:spPr>
      </p:sp>
      <p:sp>
        <p:nvSpPr>
          <p:cNvPr id="38" name="Line 35"/>
          <p:cNvSpPr/>
          <p:nvPr/>
        </p:nvSpPr>
        <p:spPr>
          <a:xfrm>
            <a:off x="7543800" y="2819400"/>
            <a:ext cx="609600" cy="685800"/>
          </a:xfrm>
          <a:prstGeom prst="line">
            <a:avLst/>
          </a:prstGeom>
          <a:ln w="28575" cap="flat" cmpd="sng">
            <a:solidFill>
              <a:srgbClr val="CC00CC"/>
            </a:solidFill>
            <a:prstDash val="solid"/>
            <a:headEnd type="none" w="med" len="med"/>
            <a:tailEnd type="none" w="med" len="med"/>
          </a:ln>
        </p:spPr>
      </p:sp>
      <p:sp>
        <p:nvSpPr>
          <p:cNvPr id="39" name="Line 36"/>
          <p:cNvSpPr/>
          <p:nvPr/>
        </p:nvSpPr>
        <p:spPr>
          <a:xfrm>
            <a:off x="8153400" y="3505200"/>
            <a:ext cx="228600" cy="990600"/>
          </a:xfrm>
          <a:prstGeom prst="line">
            <a:avLst/>
          </a:prstGeom>
          <a:ln w="28575" cap="flat" cmpd="sng">
            <a:solidFill>
              <a:srgbClr val="CC00CC"/>
            </a:solidFill>
            <a:prstDash val="solid"/>
            <a:headEnd type="none" w="med" len="med"/>
            <a:tailEnd type="none" w="med" len="med"/>
          </a:ln>
        </p:spPr>
      </p:sp>
      <p:sp>
        <p:nvSpPr>
          <p:cNvPr id="40" name="Line 37"/>
          <p:cNvSpPr/>
          <p:nvPr/>
        </p:nvSpPr>
        <p:spPr>
          <a:xfrm flipH="1">
            <a:off x="8305800" y="4495800"/>
            <a:ext cx="76200" cy="1066800"/>
          </a:xfrm>
          <a:prstGeom prst="line">
            <a:avLst/>
          </a:prstGeom>
          <a:ln w="28575" cap="flat" cmpd="sng">
            <a:solidFill>
              <a:srgbClr val="CC00CC"/>
            </a:solidFill>
            <a:prstDash val="solid"/>
            <a:headEnd type="none" w="med" len="med"/>
            <a:tailEnd type="none" w="med" len="med"/>
          </a:ln>
        </p:spPr>
      </p:sp>
      <p:sp>
        <p:nvSpPr>
          <p:cNvPr id="41" name="Line 38"/>
          <p:cNvSpPr/>
          <p:nvPr/>
        </p:nvSpPr>
        <p:spPr>
          <a:xfrm flipH="1">
            <a:off x="7239000" y="5562600"/>
            <a:ext cx="1066800" cy="762000"/>
          </a:xfrm>
          <a:prstGeom prst="line">
            <a:avLst/>
          </a:prstGeom>
          <a:ln w="28575" cap="flat" cmpd="sng">
            <a:solidFill>
              <a:srgbClr val="CC00CC"/>
            </a:solidFill>
            <a:prstDash val="solid"/>
            <a:headEnd type="none" w="med" len="med"/>
            <a:tailEnd type="none" w="med" len="med"/>
          </a:ln>
        </p:spPr>
      </p:sp>
      <p:sp>
        <p:nvSpPr>
          <p:cNvPr id="42" name="Line 39"/>
          <p:cNvSpPr/>
          <p:nvPr/>
        </p:nvSpPr>
        <p:spPr>
          <a:xfrm flipV="1">
            <a:off x="6172200" y="6324600"/>
            <a:ext cx="1066800" cy="152400"/>
          </a:xfrm>
          <a:prstGeom prst="line">
            <a:avLst/>
          </a:prstGeom>
          <a:ln w="28575" cap="flat" cmpd="sng">
            <a:solidFill>
              <a:srgbClr val="CC00CC"/>
            </a:solidFill>
            <a:prstDash val="solid"/>
            <a:headEnd type="none" w="med" len="med"/>
            <a:tailEnd type="none" w="med" len="med"/>
          </a:ln>
        </p:spPr>
      </p:sp>
      <p:sp>
        <p:nvSpPr>
          <p:cNvPr id="43" name="Line 40"/>
          <p:cNvSpPr/>
          <p:nvPr/>
        </p:nvSpPr>
        <p:spPr>
          <a:xfrm>
            <a:off x="5410200" y="5867400"/>
            <a:ext cx="762000" cy="609600"/>
          </a:xfrm>
          <a:prstGeom prst="line">
            <a:avLst/>
          </a:prstGeom>
          <a:ln w="28575" cap="flat" cmpd="sng">
            <a:solidFill>
              <a:srgbClr val="CC00CC"/>
            </a:solidFill>
            <a:prstDash val="solid"/>
            <a:headEnd type="none" w="med" len="med"/>
            <a:tailEnd type="none" w="med" len="med"/>
          </a:ln>
        </p:spPr>
      </p:sp>
      <p:sp>
        <p:nvSpPr>
          <p:cNvPr id="44" name="Line 41"/>
          <p:cNvSpPr/>
          <p:nvPr/>
        </p:nvSpPr>
        <p:spPr>
          <a:xfrm>
            <a:off x="7391400" y="1295400"/>
            <a:ext cx="228600" cy="381000"/>
          </a:xfrm>
          <a:prstGeom prst="line">
            <a:avLst/>
          </a:prstGeom>
          <a:ln w="28575" cap="flat" cmpd="sng">
            <a:solidFill>
              <a:srgbClr val="CC0000"/>
            </a:solidFill>
            <a:prstDash val="solid"/>
            <a:headEnd type="none" w="med" len="med"/>
            <a:tailEnd type="none" w="med" len="med"/>
          </a:ln>
        </p:spPr>
      </p:sp>
      <p:sp>
        <p:nvSpPr>
          <p:cNvPr id="45" name="Line 42"/>
          <p:cNvSpPr/>
          <p:nvPr/>
        </p:nvSpPr>
        <p:spPr>
          <a:xfrm flipH="1">
            <a:off x="7010400" y="1676400"/>
            <a:ext cx="609600" cy="533400"/>
          </a:xfrm>
          <a:prstGeom prst="line">
            <a:avLst/>
          </a:prstGeom>
          <a:ln w="28575" cap="flat" cmpd="sng">
            <a:solidFill>
              <a:srgbClr val="CC0000"/>
            </a:solidFill>
            <a:prstDash val="solid"/>
            <a:headEnd type="none" w="med" len="med"/>
            <a:tailEnd type="none" w="med" len="med"/>
          </a:ln>
        </p:spPr>
      </p:sp>
      <p:sp>
        <p:nvSpPr>
          <p:cNvPr id="46" name="Line 43"/>
          <p:cNvSpPr/>
          <p:nvPr/>
        </p:nvSpPr>
        <p:spPr>
          <a:xfrm>
            <a:off x="7010400" y="2209800"/>
            <a:ext cx="228600" cy="533400"/>
          </a:xfrm>
          <a:prstGeom prst="line">
            <a:avLst/>
          </a:prstGeom>
          <a:ln w="28575" cap="flat" cmpd="sng">
            <a:solidFill>
              <a:srgbClr val="CC0000"/>
            </a:solidFill>
            <a:prstDash val="solid"/>
            <a:headEnd type="none" w="med" len="med"/>
            <a:tailEnd type="triangle" w="med" len="med"/>
          </a:ln>
        </p:spPr>
      </p:sp>
      <p:sp>
        <p:nvSpPr>
          <p:cNvPr id="48" name="Line 45"/>
          <p:cNvSpPr/>
          <p:nvPr/>
        </p:nvSpPr>
        <p:spPr>
          <a:xfrm flipV="1">
            <a:off x="7162800" y="2667000"/>
            <a:ext cx="76200" cy="304800"/>
          </a:xfrm>
          <a:prstGeom prst="line">
            <a:avLst/>
          </a:prstGeom>
          <a:ln w="28575" cap="flat" cmpd="sng">
            <a:solidFill>
              <a:srgbClr val="A50021"/>
            </a:solidFill>
            <a:prstDash val="solid"/>
            <a:headEnd type="none" w="med" len="med"/>
            <a:tailEnd type="triangle" w="med" len="med"/>
          </a:ln>
        </p:spPr>
      </p:sp>
      <p:sp>
        <p:nvSpPr>
          <p:cNvPr id="49" name="Line 46"/>
          <p:cNvSpPr/>
          <p:nvPr/>
        </p:nvSpPr>
        <p:spPr>
          <a:xfrm flipV="1">
            <a:off x="7315200" y="2667000"/>
            <a:ext cx="152400" cy="152400"/>
          </a:xfrm>
          <a:prstGeom prst="line">
            <a:avLst/>
          </a:prstGeom>
          <a:ln w="28575" cap="flat" cmpd="sng">
            <a:solidFill>
              <a:srgbClr val="0000CC"/>
            </a:solidFill>
            <a:prstDash val="solid"/>
            <a:headEnd type="none" w="med" len="med"/>
            <a:tailEnd type="triangle" w="med" len="med"/>
          </a:ln>
        </p:spPr>
      </p:sp>
      <p:sp>
        <p:nvSpPr>
          <p:cNvPr id="50" name="Line 47"/>
          <p:cNvSpPr/>
          <p:nvPr/>
        </p:nvSpPr>
        <p:spPr>
          <a:xfrm flipV="1">
            <a:off x="7543800" y="2667000"/>
            <a:ext cx="76200" cy="152400"/>
          </a:xfrm>
          <a:prstGeom prst="line">
            <a:avLst/>
          </a:prstGeom>
          <a:ln w="28575" cap="flat" cmpd="sng">
            <a:solidFill>
              <a:srgbClr val="CC00CC"/>
            </a:solidFill>
            <a:prstDash val="solid"/>
            <a:headEnd type="none" w="med" len="med"/>
            <a:tailEnd type="triangle" w="med" len="med"/>
          </a:ln>
        </p:spPr>
      </p:sp>
      <p:sp>
        <p:nvSpPr>
          <p:cNvPr id="51" name="Line 48"/>
          <p:cNvSpPr/>
          <p:nvPr/>
        </p:nvSpPr>
        <p:spPr>
          <a:xfrm>
            <a:off x="8077200" y="5181600"/>
            <a:ext cx="1066800" cy="0"/>
          </a:xfrm>
          <a:prstGeom prst="line">
            <a:avLst/>
          </a:prstGeom>
          <a:ln w="28575" cap="flat" cmpd="sng">
            <a:solidFill>
              <a:srgbClr val="CC0000"/>
            </a:solidFill>
            <a:prstDash val="solid"/>
            <a:headEnd type="none" w="med" len="med"/>
            <a:tailEnd type="triangle" w="med" len="med"/>
          </a:ln>
        </p:spPr>
      </p:sp>
      <p:sp>
        <p:nvSpPr>
          <p:cNvPr id="52" name="Text Box 49"/>
          <p:cNvSpPr txBox="1"/>
          <p:nvPr/>
        </p:nvSpPr>
        <p:spPr>
          <a:xfrm>
            <a:off x="8001000" y="4724400"/>
            <a:ext cx="1143000" cy="36671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en-US" altLang="vi-VN" sz="1800" b="1" dirty="0">
                <a:solidFill>
                  <a:srgbClr val="FF0000"/>
                </a:solidFill>
              </a:rPr>
              <a:t>200 Hải lí</a:t>
            </a:r>
          </a:p>
        </p:txBody>
      </p:sp>
      <p:sp>
        <p:nvSpPr>
          <p:cNvPr id="53" name="Line 50"/>
          <p:cNvSpPr/>
          <p:nvPr/>
        </p:nvSpPr>
        <p:spPr>
          <a:xfrm flipH="1">
            <a:off x="1066800" y="609600"/>
            <a:ext cx="0" cy="2286000"/>
          </a:xfrm>
          <a:prstGeom prst="line">
            <a:avLst/>
          </a:prstGeom>
          <a:ln w="76200" cap="rnd" cmpd="sng">
            <a:solidFill>
              <a:srgbClr val="FF0000"/>
            </a:solidFill>
            <a:prstDash val="sysDot"/>
            <a:headEnd type="none" w="med" len="med"/>
            <a:tailEnd type="none" w="med" len="med"/>
          </a:ln>
        </p:spPr>
      </p:sp>
      <p:sp>
        <p:nvSpPr>
          <p:cNvPr id="54" name="Line 51"/>
          <p:cNvSpPr/>
          <p:nvPr/>
        </p:nvSpPr>
        <p:spPr>
          <a:xfrm flipH="1">
            <a:off x="4876800" y="685800"/>
            <a:ext cx="0" cy="2362200"/>
          </a:xfrm>
          <a:prstGeom prst="line">
            <a:avLst/>
          </a:prstGeom>
          <a:ln w="76200" cap="rnd" cmpd="sng">
            <a:solidFill>
              <a:srgbClr val="FF0000"/>
            </a:solidFill>
            <a:prstDash val="sysDot"/>
            <a:headEnd type="none" w="med" len="med"/>
            <a:tailEnd type="none" w="med" len="med"/>
          </a:ln>
        </p:spPr>
      </p:sp>
      <p:sp>
        <p:nvSpPr>
          <p:cNvPr id="2" name="TextBox 1"/>
          <p:cNvSpPr txBox="1"/>
          <p:nvPr/>
        </p:nvSpPr>
        <p:spPr>
          <a:xfrm>
            <a:off x="342900" y="4038600"/>
            <a:ext cx="3962400" cy="83026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en-US" altLang="vi-VN" sz="2400" dirty="0">
                <a:solidFill>
                  <a:srgbClr val="FF0000"/>
                </a:solidFill>
                <a:latin typeface="Times New Roman" panose="02020603050405020304" pitchFamily="18" charset="0"/>
              </a:rPr>
              <a:t>Vùng biển nước ta gồm các bộ phận nào?</a:t>
            </a:r>
          </a:p>
        </p:txBody>
      </p:sp>
    </p:spTree>
  </p:cSld>
  <p:clrMapOvr>
    <a:masterClrMapping/>
  </p:clrMapOvr>
  <p:transition advTm="14736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1000"/>
                            </p:stCondLst>
                            <p:childTnLst>
                              <p:par>
                                <p:cTn id="17" presetID="35" presetClass="emph" presetSubtype="0" repeatCount="4000" fill="hold" nodeType="afterEffect">
                                  <p:stCondLst>
                                    <p:cond delay="0"/>
                                  </p:stCondLst>
                                  <p:childTnLst>
                                    <p:anim calcmode="discrete" valueType="str">
                                      <p:cBhvr>
                                        <p:cTn id="18" dur="1000" fill="hold"/>
                                        <p:tgtEl>
                                          <p:spTgt spid="7"/>
                                        </p:tgtEl>
                                        <p:attrNameLst>
                                          <p:attrName>style.visibility</p:attrName>
                                        </p:attrNameLst>
                                      </p:cBhvr>
                                      <p:tavLst>
                                        <p:tav tm="0">
                                          <p:val>
                                            <p:strVal val="hidden"/>
                                          </p:val>
                                        </p:tav>
                                        <p:tav tm="50000">
                                          <p:val>
                                            <p:strVal val="visible"/>
                                          </p:val>
                                        </p:tav>
                                      </p:tavLst>
                                    </p:anim>
                                  </p:childTnLst>
                                </p:cTn>
                              </p:par>
                            </p:childTnLst>
                          </p:cTn>
                        </p:par>
                        <p:par>
                          <p:cTn id="19" fill="hold">
                            <p:stCondLst>
                              <p:cond delay="2000"/>
                            </p:stCondLst>
                            <p:childTnLst>
                              <p:par>
                                <p:cTn id="20" presetID="9"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edge">
                                      <p:cBhvr>
                                        <p:cTn id="27" dur="2000"/>
                                        <p:tgtEl>
                                          <p:spTgt spid="26"/>
                                        </p:tgtEl>
                                      </p:cBhvr>
                                    </p:animEffect>
                                  </p:childTnLst>
                                </p:cTn>
                              </p:par>
                              <p:par>
                                <p:cTn id="28" presetID="20" presetClass="entr" presetSubtype="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edge">
                                      <p:cBhvr>
                                        <p:cTn id="30" dur="2000"/>
                                        <p:tgtEl>
                                          <p:spTgt spid="27"/>
                                        </p:tgtEl>
                                      </p:cBhvr>
                                    </p:animEffect>
                                  </p:childTnLst>
                                </p:cTn>
                              </p:par>
                              <p:par>
                                <p:cTn id="31" presetID="20"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edge">
                                      <p:cBhvr>
                                        <p:cTn id="33" dur="2000"/>
                                        <p:tgtEl>
                                          <p:spTgt spid="28"/>
                                        </p:tgtEl>
                                      </p:cBhvr>
                                    </p:animEffect>
                                  </p:childTnLst>
                                </p:cTn>
                              </p:par>
                              <p:par>
                                <p:cTn id="34" presetID="20" presetClass="entr" presetSubtype="0"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edge">
                                      <p:cBhvr>
                                        <p:cTn id="36" dur="2000"/>
                                        <p:tgtEl>
                                          <p:spTgt spid="29"/>
                                        </p:tgtEl>
                                      </p:cBhvr>
                                    </p:animEffect>
                                  </p:childTnLst>
                                </p:cTn>
                              </p:par>
                              <p:par>
                                <p:cTn id="37" presetID="20"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edge">
                                      <p:cBhvr>
                                        <p:cTn id="39" dur="2000"/>
                                        <p:tgtEl>
                                          <p:spTgt spid="30"/>
                                        </p:tgtEl>
                                      </p:cBhvr>
                                    </p:animEffect>
                                  </p:childTnLst>
                                </p:cTn>
                              </p:par>
                              <p:par>
                                <p:cTn id="40" presetID="20" presetClass="entr" presetSubtype="0"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edge">
                                      <p:cBhvr>
                                        <p:cTn id="42" dur="2000"/>
                                        <p:tgtEl>
                                          <p:spTgt spid="31"/>
                                        </p:tgtEl>
                                      </p:cBhvr>
                                    </p:animEffect>
                                  </p:childTnLst>
                                </p:cTn>
                              </p:par>
                              <p:par>
                                <p:cTn id="43" presetID="20" presetClass="entr" presetSubtype="0" fill="hold" nodeType="with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wedge">
                                      <p:cBhvr>
                                        <p:cTn id="45" dur="1000"/>
                                        <p:tgtEl>
                                          <p:spTgt spid="48"/>
                                        </p:tgtEl>
                                      </p:cBhvr>
                                    </p:animEffect>
                                  </p:childTnLst>
                                </p:cTn>
                              </p:par>
                              <p:par>
                                <p:cTn id="46" presetID="9" presetClass="entr" presetSubtype="0"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dissolve">
                                      <p:cBhvr>
                                        <p:cTn id="48" dur="500"/>
                                        <p:tgtEl>
                                          <p:spTgt spid="9"/>
                                        </p:tgtEl>
                                      </p:cBhvr>
                                    </p:animEffect>
                                  </p:childTnLst>
                                </p:cTn>
                              </p:par>
                            </p:childTnLst>
                          </p:cTn>
                        </p:par>
                        <p:par>
                          <p:cTn id="49" fill="hold">
                            <p:stCondLst>
                              <p:cond delay="2000"/>
                            </p:stCondLst>
                            <p:childTnLst>
                              <p:par>
                                <p:cTn id="50" presetID="19" presetClass="entr" presetSubtype="10"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5000" fill="hold"/>
                                        <p:tgtEl>
                                          <p:spTgt spid="11"/>
                                        </p:tgtEl>
                                        <p:attrNameLst>
                                          <p:attrName>ppt_w</p:attrName>
                                        </p:attrNameLst>
                                      </p:cBhvr>
                                      <p:tavLst>
                                        <p:tav tm="0" fmla="#ppt_w*sin(2.5*pi*$)">
                                          <p:val>
                                            <p:fltVal val="0"/>
                                          </p:val>
                                        </p:tav>
                                        <p:tav tm="100000">
                                          <p:val>
                                            <p:fltVal val="1"/>
                                          </p:val>
                                        </p:tav>
                                      </p:tavLst>
                                    </p:anim>
                                    <p:anim calcmode="lin" valueType="num">
                                      <p:cBhvr>
                                        <p:cTn id="53" dur="5000" fill="hold"/>
                                        <p:tgtEl>
                                          <p:spTgt spid="11"/>
                                        </p:tgtEl>
                                        <p:attrNameLst>
                                          <p:attrName>ppt_h</p:attrName>
                                        </p:attrNameLst>
                                      </p:cBhvr>
                                      <p:tavLst>
                                        <p:tav tm="0">
                                          <p:val>
                                            <p:strVal val="#ppt_h"/>
                                          </p:val>
                                        </p:tav>
                                        <p:tav tm="100000">
                                          <p:val>
                                            <p:strVal val="#ppt_h"/>
                                          </p:val>
                                        </p:tav>
                                      </p:tavLst>
                                    </p:anim>
                                  </p:childTnLst>
                                </p:cTn>
                              </p:par>
                              <p:par>
                                <p:cTn id="54" presetID="12" presetClass="exit" presetSubtype="4" fill="hold" nodeType="withEffect">
                                  <p:stCondLst>
                                    <p:cond delay="0"/>
                                  </p:stCondLst>
                                  <p:childTnLst>
                                    <p:animEffect transition="out" filter="slide(fromBottom)">
                                      <p:cBhvr>
                                        <p:cTn id="55" dur="500"/>
                                        <p:tgtEl>
                                          <p:spTgt spid="8"/>
                                        </p:tgtEl>
                                      </p:cBhvr>
                                    </p:animEffect>
                                    <p:set>
                                      <p:cBhvr>
                                        <p:cTn id="56" dur="1" fill="hold">
                                          <p:stCondLst>
                                            <p:cond delay="499"/>
                                          </p:stCondLst>
                                        </p:cTn>
                                        <p:tgtEl>
                                          <p:spTgt spid="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0" presetClass="entr" presetSubtype="0" fill="hold" nodeType="click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wedge">
                                      <p:cBhvr>
                                        <p:cTn id="61" dur="2000"/>
                                        <p:tgtEl>
                                          <p:spTgt spid="37"/>
                                        </p:tgtEl>
                                      </p:cBhvr>
                                    </p:animEffect>
                                  </p:childTnLst>
                                </p:cTn>
                              </p:par>
                              <p:par>
                                <p:cTn id="62" presetID="20" presetClass="entr" presetSubtype="0" fill="hold" nodeType="with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wedge">
                                      <p:cBhvr>
                                        <p:cTn id="64" dur="2000"/>
                                        <p:tgtEl>
                                          <p:spTgt spid="36"/>
                                        </p:tgtEl>
                                      </p:cBhvr>
                                    </p:animEffect>
                                  </p:childTnLst>
                                </p:cTn>
                              </p:par>
                              <p:par>
                                <p:cTn id="65" presetID="20" presetClass="entr" presetSubtype="0"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edge">
                                      <p:cBhvr>
                                        <p:cTn id="67" dur="2000"/>
                                        <p:tgtEl>
                                          <p:spTgt spid="35"/>
                                        </p:tgtEl>
                                      </p:cBhvr>
                                    </p:animEffect>
                                  </p:childTnLst>
                                </p:cTn>
                              </p:par>
                              <p:par>
                                <p:cTn id="68" presetID="20" presetClass="entr" presetSubtype="0" fill="hold" nodeType="with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wedge">
                                      <p:cBhvr>
                                        <p:cTn id="70" dur="2000"/>
                                        <p:tgtEl>
                                          <p:spTgt spid="34"/>
                                        </p:tgtEl>
                                      </p:cBhvr>
                                    </p:animEffect>
                                  </p:childTnLst>
                                </p:cTn>
                              </p:par>
                              <p:par>
                                <p:cTn id="71" presetID="20" presetClass="entr" presetSubtype="0" fill="hold" nodeType="with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wedge">
                                      <p:cBhvr>
                                        <p:cTn id="73" dur="2000"/>
                                        <p:tgtEl>
                                          <p:spTgt spid="33"/>
                                        </p:tgtEl>
                                      </p:cBhvr>
                                    </p:animEffect>
                                  </p:childTnLst>
                                </p:cTn>
                              </p:par>
                              <p:par>
                                <p:cTn id="74" presetID="20" presetClass="entr" presetSubtype="0" fill="hold" nodeType="with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wedge">
                                      <p:cBhvr>
                                        <p:cTn id="76" dur="2000"/>
                                        <p:tgtEl>
                                          <p:spTgt spid="32"/>
                                        </p:tgtEl>
                                      </p:cBhvr>
                                    </p:animEffect>
                                  </p:childTnLst>
                                </p:cTn>
                              </p:par>
                              <p:par>
                                <p:cTn id="77" presetID="20" presetClass="entr" presetSubtype="0" fill="hold" nodeType="withEffect">
                                  <p:stCondLst>
                                    <p:cond delay="0"/>
                                  </p:stCondLst>
                                  <p:childTnLst>
                                    <p:set>
                                      <p:cBhvr>
                                        <p:cTn id="78" dur="1" fill="hold">
                                          <p:stCondLst>
                                            <p:cond delay="0"/>
                                          </p:stCondLst>
                                        </p:cTn>
                                        <p:tgtEl>
                                          <p:spTgt spid="49"/>
                                        </p:tgtEl>
                                        <p:attrNameLst>
                                          <p:attrName>style.visibility</p:attrName>
                                        </p:attrNameLst>
                                      </p:cBhvr>
                                      <p:to>
                                        <p:strVal val="visible"/>
                                      </p:to>
                                    </p:set>
                                    <p:animEffect transition="in" filter="wedge">
                                      <p:cBhvr>
                                        <p:cTn id="79" dur="1000"/>
                                        <p:tgtEl>
                                          <p:spTgt spid="49"/>
                                        </p:tgtEl>
                                      </p:cBhvr>
                                    </p:animEffect>
                                  </p:childTnLst>
                                </p:cTn>
                              </p:par>
                              <p:par>
                                <p:cTn id="80" presetID="53" presetClass="exit" presetSubtype="16" fill="hold" nodeType="withEffect">
                                  <p:stCondLst>
                                    <p:cond delay="0"/>
                                  </p:stCondLst>
                                  <p:childTnLst>
                                    <p:anim calcmode="lin" valueType="num">
                                      <p:cBhvr>
                                        <p:cTn id="81" dur="500"/>
                                        <p:tgtEl>
                                          <p:spTgt spid="7"/>
                                        </p:tgtEl>
                                        <p:attrNameLst>
                                          <p:attrName>ppt_w</p:attrName>
                                        </p:attrNameLst>
                                      </p:cBhvr>
                                      <p:tavLst>
                                        <p:tav tm="0">
                                          <p:val>
                                            <p:strVal val="ppt_w"/>
                                          </p:val>
                                        </p:tav>
                                        <p:tav tm="100000">
                                          <p:val>
                                            <p:fltVal val="0"/>
                                          </p:val>
                                        </p:tav>
                                      </p:tavLst>
                                    </p:anim>
                                    <p:anim calcmode="lin" valueType="num">
                                      <p:cBhvr>
                                        <p:cTn id="82" dur="500"/>
                                        <p:tgtEl>
                                          <p:spTgt spid="7"/>
                                        </p:tgtEl>
                                        <p:attrNameLst>
                                          <p:attrName>ppt_h</p:attrName>
                                        </p:attrNameLst>
                                      </p:cBhvr>
                                      <p:tavLst>
                                        <p:tav tm="0">
                                          <p:val>
                                            <p:strVal val="ppt_h"/>
                                          </p:val>
                                        </p:tav>
                                        <p:tav tm="100000">
                                          <p:val>
                                            <p:fltVal val="0"/>
                                          </p:val>
                                        </p:tav>
                                      </p:tavLst>
                                    </p:anim>
                                    <p:animEffect transition="out" filter="fade">
                                      <p:cBhvr>
                                        <p:cTn id="83" dur="500"/>
                                        <p:tgtEl>
                                          <p:spTgt spid="7"/>
                                        </p:tgtEl>
                                      </p:cBhvr>
                                    </p:animEffect>
                                    <p:set>
                                      <p:cBhvr>
                                        <p:cTn id="84" dur="1" fill="hold">
                                          <p:stCondLst>
                                            <p:cond delay="499"/>
                                          </p:stCondLst>
                                        </p:cTn>
                                        <p:tgtEl>
                                          <p:spTgt spid="7"/>
                                        </p:tgtEl>
                                        <p:attrNameLst>
                                          <p:attrName>style.visibility</p:attrName>
                                        </p:attrNameLst>
                                      </p:cBhvr>
                                      <p:to>
                                        <p:strVal val="hidden"/>
                                      </p:to>
                                    </p:set>
                                  </p:childTnLst>
                                </p:cTn>
                              </p:par>
                              <p:par>
                                <p:cTn id="85" presetID="9" presetClass="entr" presetSubtype="0" fill="hold" nodeType="withEffect">
                                  <p:stCondLst>
                                    <p:cond delay="0"/>
                                  </p:stCondLst>
                                  <p:childTnLst>
                                    <p:set>
                                      <p:cBhvr>
                                        <p:cTn id="86" dur="1" fill="hold">
                                          <p:stCondLst>
                                            <p:cond delay="0"/>
                                          </p:stCondLst>
                                        </p:cTn>
                                        <p:tgtEl>
                                          <p:spTgt spid="10"/>
                                        </p:tgtEl>
                                        <p:attrNameLst>
                                          <p:attrName>style.visibility</p:attrName>
                                        </p:attrNameLst>
                                      </p:cBhvr>
                                      <p:to>
                                        <p:strVal val="visible"/>
                                      </p:to>
                                    </p:set>
                                    <p:animEffect transition="in" filter="dissolve">
                                      <p:cBhvr>
                                        <p:cTn id="87" dur="500"/>
                                        <p:tgtEl>
                                          <p:spTgt spid="10"/>
                                        </p:tgtEl>
                                      </p:cBhvr>
                                    </p:animEffect>
                                  </p:childTnLst>
                                </p:cTn>
                              </p:par>
                              <p:par>
                                <p:cTn id="88" presetID="35" presetClass="emph" presetSubtype="0" repeatCount="indefinite" fill="hold" nodeType="withEffect">
                                  <p:stCondLst>
                                    <p:cond delay="0"/>
                                  </p:stCondLst>
                                  <p:endCondLst>
                                    <p:cond evt="onNext" delay="0">
                                      <p:tgtEl>
                                        <p:sldTgt/>
                                      </p:tgtEl>
                                    </p:cond>
                                  </p:endCondLst>
                                  <p:childTnLst>
                                    <p:anim calcmode="discrete" valueType="str">
                                      <p:cBhvr>
                                        <p:cTn id="89"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par>
                    <p:cTn id="90" fill="hold">
                      <p:stCondLst>
                        <p:cond delay="indefinite"/>
                      </p:stCondLst>
                      <p:childTnLst>
                        <p:par>
                          <p:cTn id="91" fill="hold">
                            <p:stCondLst>
                              <p:cond delay="0"/>
                            </p:stCondLst>
                            <p:childTnLst>
                              <p:par>
                                <p:cTn id="92" presetID="49" presetClass="exit" presetSubtype="0" accel="100000" fill="hold" nodeType="clickEffect">
                                  <p:stCondLst>
                                    <p:cond delay="0"/>
                                  </p:stCondLst>
                                  <p:childTnLst>
                                    <p:anim calcmode="lin" valueType="num">
                                      <p:cBhvr>
                                        <p:cTn id="93" dur="500"/>
                                        <p:tgtEl>
                                          <p:spTgt spid="11"/>
                                        </p:tgtEl>
                                        <p:attrNameLst>
                                          <p:attrName>ppt_w</p:attrName>
                                        </p:attrNameLst>
                                      </p:cBhvr>
                                      <p:tavLst>
                                        <p:tav tm="0">
                                          <p:val>
                                            <p:strVal val="ppt_w"/>
                                          </p:val>
                                        </p:tav>
                                        <p:tav tm="100000">
                                          <p:val>
                                            <p:fltVal val="0"/>
                                          </p:val>
                                        </p:tav>
                                      </p:tavLst>
                                    </p:anim>
                                    <p:anim calcmode="lin" valueType="num">
                                      <p:cBhvr>
                                        <p:cTn id="94" dur="500"/>
                                        <p:tgtEl>
                                          <p:spTgt spid="11"/>
                                        </p:tgtEl>
                                        <p:attrNameLst>
                                          <p:attrName>ppt_h</p:attrName>
                                        </p:attrNameLst>
                                      </p:cBhvr>
                                      <p:tavLst>
                                        <p:tav tm="0">
                                          <p:val>
                                            <p:strVal val="ppt_h"/>
                                          </p:val>
                                        </p:tav>
                                        <p:tav tm="100000">
                                          <p:val>
                                            <p:fltVal val="0"/>
                                          </p:val>
                                        </p:tav>
                                      </p:tavLst>
                                    </p:anim>
                                    <p:anim calcmode="lin" valueType="num">
                                      <p:cBhvr>
                                        <p:cTn id="95" dur="500"/>
                                        <p:tgtEl>
                                          <p:spTgt spid="11"/>
                                        </p:tgtEl>
                                        <p:attrNameLst>
                                          <p:attrName>style.rotation</p:attrName>
                                        </p:attrNameLst>
                                      </p:cBhvr>
                                      <p:tavLst>
                                        <p:tav tm="0">
                                          <p:val>
                                            <p:fltVal val="0"/>
                                          </p:val>
                                        </p:tav>
                                        <p:tav tm="100000">
                                          <p:val>
                                            <p:fltVal val="360"/>
                                          </p:val>
                                        </p:tav>
                                      </p:tavLst>
                                    </p:anim>
                                    <p:animEffect transition="out" filter="fade">
                                      <p:cBhvr>
                                        <p:cTn id="96" dur="500"/>
                                        <p:tgtEl>
                                          <p:spTgt spid="11"/>
                                        </p:tgtEl>
                                      </p:cBhvr>
                                    </p:animEffect>
                                    <p:set>
                                      <p:cBhvr>
                                        <p:cTn id="97" dur="1" fill="hold">
                                          <p:stCondLst>
                                            <p:cond delay="499"/>
                                          </p:stCondLst>
                                        </p:cTn>
                                        <p:tgtEl>
                                          <p:spTgt spid="11"/>
                                        </p:tgtEl>
                                        <p:attrNameLst>
                                          <p:attrName>style.visibility</p:attrName>
                                        </p:attrNameLst>
                                      </p:cBhvr>
                                      <p:to>
                                        <p:strVal val="hidden"/>
                                      </p:to>
                                    </p:set>
                                  </p:childTnLst>
                                </p:cTn>
                              </p:par>
                              <p:par>
                                <p:cTn id="98" presetID="49" presetClass="exit" presetSubtype="0" accel="100000" fill="hold" nodeType="withEffect">
                                  <p:stCondLst>
                                    <p:cond delay="0"/>
                                  </p:stCondLst>
                                  <p:childTnLst>
                                    <p:anim calcmode="lin" valueType="num">
                                      <p:cBhvr>
                                        <p:cTn id="99" dur="500"/>
                                        <p:tgtEl>
                                          <p:spTgt spid="9"/>
                                        </p:tgtEl>
                                        <p:attrNameLst>
                                          <p:attrName>ppt_w</p:attrName>
                                        </p:attrNameLst>
                                      </p:cBhvr>
                                      <p:tavLst>
                                        <p:tav tm="0">
                                          <p:val>
                                            <p:strVal val="ppt_w"/>
                                          </p:val>
                                        </p:tav>
                                        <p:tav tm="100000">
                                          <p:val>
                                            <p:fltVal val="0"/>
                                          </p:val>
                                        </p:tav>
                                      </p:tavLst>
                                    </p:anim>
                                    <p:anim calcmode="lin" valueType="num">
                                      <p:cBhvr>
                                        <p:cTn id="100" dur="500"/>
                                        <p:tgtEl>
                                          <p:spTgt spid="9"/>
                                        </p:tgtEl>
                                        <p:attrNameLst>
                                          <p:attrName>ppt_h</p:attrName>
                                        </p:attrNameLst>
                                      </p:cBhvr>
                                      <p:tavLst>
                                        <p:tav tm="0">
                                          <p:val>
                                            <p:strVal val="ppt_h"/>
                                          </p:val>
                                        </p:tav>
                                        <p:tav tm="100000">
                                          <p:val>
                                            <p:fltVal val="0"/>
                                          </p:val>
                                        </p:tav>
                                      </p:tavLst>
                                    </p:anim>
                                    <p:anim calcmode="lin" valueType="num">
                                      <p:cBhvr>
                                        <p:cTn id="101" dur="500"/>
                                        <p:tgtEl>
                                          <p:spTgt spid="9"/>
                                        </p:tgtEl>
                                        <p:attrNameLst>
                                          <p:attrName>style.rotation</p:attrName>
                                        </p:attrNameLst>
                                      </p:cBhvr>
                                      <p:tavLst>
                                        <p:tav tm="0">
                                          <p:val>
                                            <p:fltVal val="0"/>
                                          </p:val>
                                        </p:tav>
                                        <p:tav tm="100000">
                                          <p:val>
                                            <p:fltVal val="360"/>
                                          </p:val>
                                        </p:tav>
                                      </p:tavLst>
                                    </p:anim>
                                    <p:animEffect transition="out" filter="fade">
                                      <p:cBhvr>
                                        <p:cTn id="102" dur="500"/>
                                        <p:tgtEl>
                                          <p:spTgt spid="9"/>
                                        </p:tgtEl>
                                      </p:cBhvr>
                                    </p:animEffect>
                                    <p:set>
                                      <p:cBhvr>
                                        <p:cTn id="103" dur="1" fill="hold">
                                          <p:stCondLst>
                                            <p:cond delay="499"/>
                                          </p:stCondLst>
                                        </p:cTn>
                                        <p:tgtEl>
                                          <p:spTgt spid="9"/>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4" presetClass="entr" presetSubtype="16" fill="hold" nodeType="clickEffect">
                                  <p:stCondLst>
                                    <p:cond delay="0"/>
                                  </p:stCondLst>
                                  <p:childTnLst>
                                    <p:set>
                                      <p:cBhvr>
                                        <p:cTn id="107" dur="1" fill="hold">
                                          <p:stCondLst>
                                            <p:cond delay="0"/>
                                          </p:stCondLst>
                                        </p:cTn>
                                        <p:tgtEl>
                                          <p:spTgt spid="16"/>
                                        </p:tgtEl>
                                        <p:attrNameLst>
                                          <p:attrName>style.visibility</p:attrName>
                                        </p:attrNameLst>
                                      </p:cBhvr>
                                      <p:to>
                                        <p:strVal val="visible"/>
                                      </p:to>
                                    </p:set>
                                    <p:animEffect transition="in" filter="box(in)">
                                      <p:cBhvr>
                                        <p:cTn id="108" dur="500"/>
                                        <p:tgtEl>
                                          <p:spTgt spid="16"/>
                                        </p:tgtEl>
                                      </p:cBhvr>
                                    </p:animEffect>
                                  </p:childTnLst>
                                </p:cTn>
                              </p:par>
                              <p:par>
                                <p:cTn id="109" presetID="9" presetClass="entr" presetSubtype="0" fill="hold" nodeType="withEffect">
                                  <p:stCondLst>
                                    <p:cond delay="0"/>
                                  </p:stCondLst>
                                  <p:childTnLst>
                                    <p:set>
                                      <p:cBhvr>
                                        <p:cTn id="110" dur="1" fill="hold">
                                          <p:stCondLst>
                                            <p:cond delay="0"/>
                                          </p:stCondLst>
                                        </p:cTn>
                                        <p:tgtEl>
                                          <p:spTgt spid="12"/>
                                        </p:tgtEl>
                                        <p:attrNameLst>
                                          <p:attrName>style.visibility</p:attrName>
                                        </p:attrNameLst>
                                      </p:cBhvr>
                                      <p:to>
                                        <p:strVal val="visible"/>
                                      </p:to>
                                    </p:set>
                                    <p:animEffect transition="in" filter="dissolve">
                                      <p:cBhvr>
                                        <p:cTn id="111" dur="500"/>
                                        <p:tgtEl>
                                          <p:spTgt spid="12"/>
                                        </p:tgtEl>
                                      </p:cBhvr>
                                    </p:animEffect>
                                  </p:childTnLst>
                                </p:cTn>
                              </p:par>
                            </p:childTnLst>
                          </p:cTn>
                        </p:par>
                      </p:childTnLst>
                    </p:cTn>
                  </p:par>
                  <p:par>
                    <p:cTn id="112" fill="hold">
                      <p:stCondLst>
                        <p:cond delay="indefinite"/>
                      </p:stCondLst>
                      <p:childTnLst>
                        <p:par>
                          <p:cTn id="113" fill="hold">
                            <p:stCondLst>
                              <p:cond delay="0"/>
                            </p:stCondLst>
                            <p:childTnLst>
                              <p:par>
                                <p:cTn id="114" presetID="16" presetClass="entr" presetSubtype="26" fill="hold" nodeType="clickEffect">
                                  <p:stCondLst>
                                    <p:cond delay="0"/>
                                  </p:stCondLst>
                                  <p:childTnLst>
                                    <p:set>
                                      <p:cBhvr>
                                        <p:cTn id="115" dur="1" fill="hold">
                                          <p:stCondLst>
                                            <p:cond delay="0"/>
                                          </p:stCondLst>
                                        </p:cTn>
                                        <p:tgtEl>
                                          <p:spTgt spid="43"/>
                                        </p:tgtEl>
                                        <p:attrNameLst>
                                          <p:attrName>style.visibility</p:attrName>
                                        </p:attrNameLst>
                                      </p:cBhvr>
                                      <p:to>
                                        <p:strVal val="visible"/>
                                      </p:to>
                                    </p:set>
                                    <p:animEffect transition="in" filter="barn(inHorizontal)">
                                      <p:cBhvr>
                                        <p:cTn id="116" dur="500"/>
                                        <p:tgtEl>
                                          <p:spTgt spid="43"/>
                                        </p:tgtEl>
                                      </p:cBhvr>
                                    </p:animEffect>
                                  </p:childTnLst>
                                </p:cTn>
                              </p:par>
                              <p:par>
                                <p:cTn id="117" presetID="16" presetClass="entr" presetSubtype="26" fill="hold" nodeType="withEffect">
                                  <p:stCondLst>
                                    <p:cond delay="0"/>
                                  </p:stCondLst>
                                  <p:childTnLst>
                                    <p:set>
                                      <p:cBhvr>
                                        <p:cTn id="118" dur="1" fill="hold">
                                          <p:stCondLst>
                                            <p:cond delay="0"/>
                                          </p:stCondLst>
                                        </p:cTn>
                                        <p:tgtEl>
                                          <p:spTgt spid="42"/>
                                        </p:tgtEl>
                                        <p:attrNameLst>
                                          <p:attrName>style.visibility</p:attrName>
                                        </p:attrNameLst>
                                      </p:cBhvr>
                                      <p:to>
                                        <p:strVal val="visible"/>
                                      </p:to>
                                    </p:set>
                                    <p:animEffect transition="in" filter="barn(inHorizontal)">
                                      <p:cBhvr>
                                        <p:cTn id="119" dur="500"/>
                                        <p:tgtEl>
                                          <p:spTgt spid="42"/>
                                        </p:tgtEl>
                                      </p:cBhvr>
                                    </p:animEffect>
                                  </p:childTnLst>
                                </p:cTn>
                              </p:par>
                              <p:par>
                                <p:cTn id="120" presetID="16" presetClass="entr" presetSubtype="26" fill="hold" nodeType="withEffect">
                                  <p:stCondLst>
                                    <p:cond delay="0"/>
                                  </p:stCondLst>
                                  <p:childTnLst>
                                    <p:set>
                                      <p:cBhvr>
                                        <p:cTn id="121" dur="1" fill="hold">
                                          <p:stCondLst>
                                            <p:cond delay="0"/>
                                          </p:stCondLst>
                                        </p:cTn>
                                        <p:tgtEl>
                                          <p:spTgt spid="41"/>
                                        </p:tgtEl>
                                        <p:attrNameLst>
                                          <p:attrName>style.visibility</p:attrName>
                                        </p:attrNameLst>
                                      </p:cBhvr>
                                      <p:to>
                                        <p:strVal val="visible"/>
                                      </p:to>
                                    </p:set>
                                    <p:animEffect transition="in" filter="barn(inHorizontal)">
                                      <p:cBhvr>
                                        <p:cTn id="122" dur="500"/>
                                        <p:tgtEl>
                                          <p:spTgt spid="41"/>
                                        </p:tgtEl>
                                      </p:cBhvr>
                                    </p:animEffect>
                                  </p:childTnLst>
                                </p:cTn>
                              </p:par>
                              <p:par>
                                <p:cTn id="123" presetID="16" presetClass="entr" presetSubtype="26" fill="hold" nodeType="withEffect">
                                  <p:stCondLst>
                                    <p:cond delay="0"/>
                                  </p:stCondLst>
                                  <p:childTnLst>
                                    <p:set>
                                      <p:cBhvr>
                                        <p:cTn id="124" dur="1" fill="hold">
                                          <p:stCondLst>
                                            <p:cond delay="0"/>
                                          </p:stCondLst>
                                        </p:cTn>
                                        <p:tgtEl>
                                          <p:spTgt spid="40"/>
                                        </p:tgtEl>
                                        <p:attrNameLst>
                                          <p:attrName>style.visibility</p:attrName>
                                        </p:attrNameLst>
                                      </p:cBhvr>
                                      <p:to>
                                        <p:strVal val="visible"/>
                                      </p:to>
                                    </p:set>
                                    <p:animEffect transition="in" filter="barn(inHorizontal)">
                                      <p:cBhvr>
                                        <p:cTn id="125" dur="500"/>
                                        <p:tgtEl>
                                          <p:spTgt spid="40"/>
                                        </p:tgtEl>
                                      </p:cBhvr>
                                    </p:animEffect>
                                  </p:childTnLst>
                                </p:cTn>
                              </p:par>
                              <p:par>
                                <p:cTn id="126" presetID="16" presetClass="entr" presetSubtype="26" fill="hold" nodeType="withEffect">
                                  <p:stCondLst>
                                    <p:cond delay="0"/>
                                  </p:stCondLst>
                                  <p:childTnLst>
                                    <p:set>
                                      <p:cBhvr>
                                        <p:cTn id="127" dur="1" fill="hold">
                                          <p:stCondLst>
                                            <p:cond delay="0"/>
                                          </p:stCondLst>
                                        </p:cTn>
                                        <p:tgtEl>
                                          <p:spTgt spid="39"/>
                                        </p:tgtEl>
                                        <p:attrNameLst>
                                          <p:attrName>style.visibility</p:attrName>
                                        </p:attrNameLst>
                                      </p:cBhvr>
                                      <p:to>
                                        <p:strVal val="visible"/>
                                      </p:to>
                                    </p:set>
                                    <p:animEffect transition="in" filter="barn(inHorizontal)">
                                      <p:cBhvr>
                                        <p:cTn id="128" dur="500"/>
                                        <p:tgtEl>
                                          <p:spTgt spid="39"/>
                                        </p:tgtEl>
                                      </p:cBhvr>
                                    </p:animEffect>
                                  </p:childTnLst>
                                </p:cTn>
                              </p:par>
                              <p:par>
                                <p:cTn id="129" presetID="16" presetClass="entr" presetSubtype="26" fill="hold" nodeType="withEffect">
                                  <p:stCondLst>
                                    <p:cond delay="0"/>
                                  </p:stCondLst>
                                  <p:childTnLst>
                                    <p:set>
                                      <p:cBhvr>
                                        <p:cTn id="130" dur="1" fill="hold">
                                          <p:stCondLst>
                                            <p:cond delay="0"/>
                                          </p:stCondLst>
                                        </p:cTn>
                                        <p:tgtEl>
                                          <p:spTgt spid="38"/>
                                        </p:tgtEl>
                                        <p:attrNameLst>
                                          <p:attrName>style.visibility</p:attrName>
                                        </p:attrNameLst>
                                      </p:cBhvr>
                                      <p:to>
                                        <p:strVal val="visible"/>
                                      </p:to>
                                    </p:set>
                                    <p:animEffect transition="in" filter="barn(inHorizontal)">
                                      <p:cBhvr>
                                        <p:cTn id="131" dur="500"/>
                                        <p:tgtEl>
                                          <p:spTgt spid="38"/>
                                        </p:tgtEl>
                                      </p:cBhvr>
                                    </p:animEffect>
                                  </p:childTnLst>
                                </p:cTn>
                              </p:par>
                              <p:par>
                                <p:cTn id="132" presetID="20" presetClass="entr" presetSubtype="0" fill="hold" nodeType="withEffect">
                                  <p:stCondLst>
                                    <p:cond delay="0"/>
                                  </p:stCondLst>
                                  <p:childTnLst>
                                    <p:set>
                                      <p:cBhvr>
                                        <p:cTn id="133" dur="1" fill="hold">
                                          <p:stCondLst>
                                            <p:cond delay="0"/>
                                          </p:stCondLst>
                                        </p:cTn>
                                        <p:tgtEl>
                                          <p:spTgt spid="50"/>
                                        </p:tgtEl>
                                        <p:attrNameLst>
                                          <p:attrName>style.visibility</p:attrName>
                                        </p:attrNameLst>
                                      </p:cBhvr>
                                      <p:to>
                                        <p:strVal val="visible"/>
                                      </p:to>
                                    </p:set>
                                    <p:animEffect transition="in" filter="wedge">
                                      <p:cBhvr>
                                        <p:cTn id="134" dur="1000"/>
                                        <p:tgtEl>
                                          <p:spTgt spid="50"/>
                                        </p:tgtEl>
                                      </p:cBhvr>
                                    </p:animEffect>
                                  </p:childTnLst>
                                </p:cTn>
                              </p:par>
                            </p:childTnLst>
                          </p:cTn>
                        </p:par>
                        <p:par>
                          <p:cTn id="135" fill="hold">
                            <p:stCondLst>
                              <p:cond delay="500"/>
                            </p:stCondLst>
                            <p:childTnLst>
                              <p:par>
                                <p:cTn id="136" presetID="35" presetClass="emph" presetSubtype="0" repeatCount="indefinite" fill="hold" nodeType="afterEffect">
                                  <p:stCondLst>
                                    <p:cond delay="0"/>
                                  </p:stCondLst>
                                  <p:endCondLst>
                                    <p:cond evt="onNext" delay="0">
                                      <p:tgtEl>
                                        <p:sldTgt/>
                                      </p:tgtEl>
                                    </p:cond>
                                  </p:endCondLst>
                                  <p:childTnLst>
                                    <p:anim calcmode="discrete" valueType="str">
                                      <p:cBhvr>
                                        <p:cTn id="137" dur="1000" fill="hold"/>
                                        <p:tgtEl>
                                          <p:spTgt spid="10"/>
                                        </p:tgtEl>
                                        <p:attrNameLst>
                                          <p:attrName>style.visibility</p:attrName>
                                        </p:attrNameLst>
                                      </p:cBhvr>
                                      <p:tavLst>
                                        <p:tav tm="0">
                                          <p:val>
                                            <p:strVal val="hidden"/>
                                          </p:val>
                                        </p:tav>
                                        <p:tav tm="50000">
                                          <p:val>
                                            <p:strVal val="visible"/>
                                          </p:val>
                                        </p:tav>
                                      </p:tavLst>
                                    </p:anim>
                                  </p:childTnLst>
                                </p:cTn>
                              </p:par>
                            </p:childTnLst>
                          </p:cTn>
                        </p:par>
                        <p:par>
                          <p:cTn id="138" fill="hold">
                            <p:stCondLst>
                              <p:cond delay="1500"/>
                            </p:stCondLst>
                            <p:childTnLst>
                              <p:par>
                                <p:cTn id="139" presetID="35" presetClass="emph" presetSubtype="0" repeatCount="indefinite" fill="hold" nodeType="afterEffect">
                                  <p:stCondLst>
                                    <p:cond delay="0"/>
                                  </p:stCondLst>
                                  <p:endCondLst>
                                    <p:cond evt="onNext" delay="0">
                                      <p:tgtEl>
                                        <p:sldTgt/>
                                      </p:tgtEl>
                                    </p:cond>
                                  </p:endCondLst>
                                  <p:childTnLst>
                                    <p:anim calcmode="discrete" valueType="str">
                                      <p:cBhvr>
                                        <p:cTn id="140" dur="1000" fill="hold"/>
                                        <p:tgtEl>
                                          <p:spTgt spid="10"/>
                                        </p:tgtEl>
                                        <p:attrNameLst>
                                          <p:attrName>style.visibility</p:attrName>
                                        </p:attrNameLst>
                                      </p:cBhvr>
                                      <p:tavLst>
                                        <p:tav tm="0">
                                          <p:val>
                                            <p:strVal val="hidden"/>
                                          </p:val>
                                        </p:tav>
                                        <p:tav tm="50000">
                                          <p:val>
                                            <p:strVal val="visible"/>
                                          </p:val>
                                        </p:tav>
                                      </p:tavLst>
                                    </p:anim>
                                  </p:childTnLst>
                                </p:cTn>
                              </p:par>
                              <p:par>
                                <p:cTn id="141" presetID="35" presetClass="emph" presetSubtype="0" repeatCount="indefinite" fill="hold" nodeType="withEffect">
                                  <p:stCondLst>
                                    <p:cond delay="0"/>
                                  </p:stCondLst>
                                  <p:endCondLst>
                                    <p:cond evt="onNext" delay="0">
                                      <p:tgtEl>
                                        <p:sldTgt/>
                                      </p:tgtEl>
                                    </p:cond>
                                  </p:endCondLst>
                                  <p:childTnLst>
                                    <p:anim calcmode="discrete" valueType="str">
                                      <p:cBhvr>
                                        <p:cTn id="142" dur="1000" fill="hold"/>
                                        <p:tgtEl>
                                          <p:spTgt spid="12"/>
                                        </p:tgtEl>
                                        <p:attrNameLst>
                                          <p:attrName>style.visibility</p:attrName>
                                        </p:attrNameLst>
                                      </p:cBhvr>
                                      <p:tavLst>
                                        <p:tav tm="0">
                                          <p:val>
                                            <p:strVal val="hidden"/>
                                          </p:val>
                                        </p:tav>
                                        <p:tav tm="50000">
                                          <p:val>
                                            <p:strVal val="visible"/>
                                          </p:val>
                                        </p:tav>
                                      </p:tavLst>
                                    </p:anim>
                                  </p:childTnLst>
                                </p:cTn>
                              </p:par>
                            </p:childTnLst>
                          </p:cTn>
                        </p:par>
                        <p:par>
                          <p:cTn id="143" fill="hold">
                            <p:stCondLst>
                              <p:cond delay="2500"/>
                            </p:stCondLst>
                            <p:childTnLst>
                              <p:par>
                                <p:cTn id="144" presetID="9" presetClass="exit" presetSubtype="0" fill="hold" nodeType="afterEffect">
                                  <p:stCondLst>
                                    <p:cond delay="0"/>
                                  </p:stCondLst>
                                  <p:childTnLst>
                                    <p:animEffect transition="out" filter="dissolve">
                                      <p:cBhvr>
                                        <p:cTn id="145" dur="500"/>
                                        <p:tgtEl>
                                          <p:spTgt spid="10"/>
                                        </p:tgtEl>
                                      </p:cBhvr>
                                    </p:animEffect>
                                    <p:set>
                                      <p:cBhvr>
                                        <p:cTn id="146" dur="1" fill="hold">
                                          <p:stCondLst>
                                            <p:cond delay="499"/>
                                          </p:stCondLst>
                                        </p:cTn>
                                        <p:tgtEl>
                                          <p:spTgt spid="10"/>
                                        </p:tgtEl>
                                        <p:attrNameLst>
                                          <p:attrName>style.visibility</p:attrName>
                                        </p:attrNameLst>
                                      </p:cBhvr>
                                      <p:to>
                                        <p:strVal val="hidden"/>
                                      </p:to>
                                    </p:set>
                                  </p:childTnLst>
                                </p:cTn>
                              </p:par>
                            </p:childTnLst>
                          </p:cTn>
                        </p:par>
                        <p:par>
                          <p:cTn id="147" fill="hold">
                            <p:stCondLst>
                              <p:cond delay="3000"/>
                            </p:stCondLst>
                            <p:childTnLst>
                              <p:par>
                                <p:cTn id="148" presetID="15" presetClass="exit" presetSubtype="0" fill="hold" nodeType="afterEffect">
                                  <p:stCondLst>
                                    <p:cond delay="0"/>
                                  </p:stCondLst>
                                  <p:childTnLst>
                                    <p:anim calcmode="lin" valueType="num">
                                      <p:cBhvr>
                                        <p:cTn id="149" dur="500"/>
                                        <p:tgtEl>
                                          <p:spTgt spid="12"/>
                                        </p:tgtEl>
                                        <p:attrNameLst>
                                          <p:attrName>ppt_w</p:attrName>
                                        </p:attrNameLst>
                                      </p:cBhvr>
                                      <p:tavLst>
                                        <p:tav tm="0">
                                          <p:val>
                                            <p:strVal val="ppt_w"/>
                                          </p:val>
                                        </p:tav>
                                        <p:tav tm="100000">
                                          <p:val>
                                            <p:fltVal val="0"/>
                                          </p:val>
                                        </p:tav>
                                      </p:tavLst>
                                    </p:anim>
                                    <p:anim calcmode="lin" valueType="num">
                                      <p:cBhvr>
                                        <p:cTn id="150" dur="500"/>
                                        <p:tgtEl>
                                          <p:spTgt spid="12"/>
                                        </p:tgtEl>
                                        <p:attrNameLst>
                                          <p:attrName>ppt_h</p:attrName>
                                        </p:attrNameLst>
                                      </p:cBhvr>
                                      <p:tavLst>
                                        <p:tav tm="0">
                                          <p:val>
                                            <p:strVal val="ppt_h"/>
                                          </p:val>
                                        </p:tav>
                                        <p:tav tm="100000">
                                          <p:val>
                                            <p:fltVal val="0"/>
                                          </p:val>
                                        </p:tav>
                                      </p:tavLst>
                                    </p:anim>
                                    <p:anim calcmode="lin" valueType="num">
                                      <p:cBhvr>
                                        <p:cTn id="151" dur="500"/>
                                        <p:tgtEl>
                                          <p:spTgt spid="1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52" dur="500"/>
                                        <p:tgtEl>
                                          <p:spTgt spid="1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53" dur="1" fill="hold">
                                          <p:stCondLst>
                                            <p:cond delay="499"/>
                                          </p:stCondLst>
                                        </p:cTn>
                                        <p:tgtEl>
                                          <p:spTgt spid="12"/>
                                        </p:tgtEl>
                                        <p:attrNameLst>
                                          <p:attrName>style.visibility</p:attrName>
                                        </p:attrNameLst>
                                      </p:cBhvr>
                                      <p:to>
                                        <p:strVal val="hidden"/>
                                      </p:to>
                                    </p:set>
                                  </p:childTnLst>
                                </p:cTn>
                              </p:par>
                            </p:childTnLst>
                          </p:cTn>
                        </p:par>
                        <p:par>
                          <p:cTn id="154" fill="hold">
                            <p:stCondLst>
                              <p:cond delay="3500"/>
                            </p:stCondLst>
                            <p:childTnLst>
                              <p:par>
                                <p:cTn id="155" presetID="4" presetClass="exit" presetSubtype="16" fill="hold" nodeType="afterEffect">
                                  <p:stCondLst>
                                    <p:cond delay="0"/>
                                  </p:stCondLst>
                                  <p:childTnLst>
                                    <p:animEffect transition="out" filter="box(in)">
                                      <p:cBhvr>
                                        <p:cTn id="156" dur="500"/>
                                        <p:tgtEl>
                                          <p:spTgt spid="16"/>
                                        </p:tgtEl>
                                      </p:cBhvr>
                                    </p:animEffect>
                                    <p:set>
                                      <p:cBhvr>
                                        <p:cTn id="157" dur="1" fill="hold">
                                          <p:stCondLst>
                                            <p:cond delay="499"/>
                                          </p:stCondLst>
                                        </p:cTn>
                                        <p:tgtEl>
                                          <p:spTgt spid="16"/>
                                        </p:tgtEl>
                                        <p:attrNameLst>
                                          <p:attrName>style.visibility</p:attrName>
                                        </p:attrNameLst>
                                      </p:cBhvr>
                                      <p:to>
                                        <p:strVal val="hidden"/>
                                      </p:to>
                                    </p:set>
                                  </p:childTnLst>
                                </p:cTn>
                              </p:par>
                              <p:par>
                                <p:cTn id="158" presetID="13" presetClass="entr" presetSubtype="16" fill="hold" nodeType="withEffect">
                                  <p:stCondLst>
                                    <p:cond delay="0"/>
                                  </p:stCondLst>
                                  <p:childTnLst>
                                    <p:set>
                                      <p:cBhvr>
                                        <p:cTn id="159" dur="1" fill="hold">
                                          <p:stCondLst>
                                            <p:cond delay="0"/>
                                          </p:stCondLst>
                                        </p:cTn>
                                        <p:tgtEl>
                                          <p:spTgt spid="14"/>
                                        </p:tgtEl>
                                        <p:attrNameLst>
                                          <p:attrName>style.visibility</p:attrName>
                                        </p:attrNameLst>
                                      </p:cBhvr>
                                      <p:to>
                                        <p:strVal val="visible"/>
                                      </p:to>
                                    </p:set>
                                    <p:animEffect transition="in" filter="plus(in)">
                                      <p:cBhvr>
                                        <p:cTn id="160" dur="2000"/>
                                        <p:tgtEl>
                                          <p:spTgt spid="14"/>
                                        </p:tgtEl>
                                      </p:cBhvr>
                                    </p:animEffect>
                                  </p:childTnLst>
                                </p:cTn>
                              </p:par>
                              <p:par>
                                <p:cTn id="161" presetID="35" presetClass="emph" presetSubtype="0" repeatCount="3000" fill="hold" nodeType="withEffect">
                                  <p:stCondLst>
                                    <p:cond delay="0"/>
                                  </p:stCondLst>
                                  <p:childTnLst>
                                    <p:anim calcmode="discrete" valueType="str">
                                      <p:cBhvr>
                                        <p:cTn id="162" dur="2000" fill="hold"/>
                                        <p:tgtEl>
                                          <p:spTgt spid="14"/>
                                        </p:tgtEl>
                                        <p:attrNameLst>
                                          <p:attrName>style.visibility</p:attrName>
                                        </p:attrNameLst>
                                      </p:cBhvr>
                                      <p:tavLst>
                                        <p:tav tm="0">
                                          <p:val>
                                            <p:strVal val="hidden"/>
                                          </p:val>
                                        </p:tav>
                                        <p:tav tm="50000">
                                          <p:val>
                                            <p:strVal val="visible"/>
                                          </p:val>
                                        </p:tav>
                                      </p:tavLst>
                                    </p:anim>
                                  </p:childTnLst>
                                </p:cTn>
                              </p:par>
                              <p:par>
                                <p:cTn id="163" presetID="9" presetClass="entr" presetSubtype="0" fill="hold" nodeType="withEffect">
                                  <p:stCondLst>
                                    <p:cond delay="0"/>
                                  </p:stCondLst>
                                  <p:childTnLst>
                                    <p:set>
                                      <p:cBhvr>
                                        <p:cTn id="164" dur="1" fill="hold">
                                          <p:stCondLst>
                                            <p:cond delay="0"/>
                                          </p:stCondLst>
                                        </p:cTn>
                                        <p:tgtEl>
                                          <p:spTgt spid="13"/>
                                        </p:tgtEl>
                                        <p:attrNameLst>
                                          <p:attrName>style.visibility</p:attrName>
                                        </p:attrNameLst>
                                      </p:cBhvr>
                                      <p:to>
                                        <p:strVal val="visible"/>
                                      </p:to>
                                    </p:set>
                                    <p:animEffect transition="in" filter="dissolve">
                                      <p:cBhvr>
                                        <p:cTn id="165" dur="500"/>
                                        <p:tgtEl>
                                          <p:spTgt spid="13"/>
                                        </p:tgtEl>
                                      </p:cBhvr>
                                    </p:animEffect>
                                  </p:childTnLst>
                                </p:cTn>
                              </p:par>
                              <p:par>
                                <p:cTn id="166" presetID="35" presetClass="emph" presetSubtype="0" repeatCount="indefinite" fill="hold" nodeType="withEffect">
                                  <p:stCondLst>
                                    <p:cond delay="0"/>
                                  </p:stCondLst>
                                  <p:endCondLst>
                                    <p:cond evt="onNext" delay="0">
                                      <p:tgtEl>
                                        <p:sldTgt/>
                                      </p:tgtEl>
                                    </p:cond>
                                  </p:endCondLst>
                                  <p:childTnLst>
                                    <p:anim calcmode="discrete" valueType="str">
                                      <p:cBhvr>
                                        <p:cTn id="167" dur="1000" fill="hold"/>
                                        <p:tgtEl>
                                          <p:spTgt spid="13"/>
                                        </p:tgtEl>
                                        <p:attrNameLst>
                                          <p:attrName>style.visibility</p:attrName>
                                        </p:attrNameLst>
                                      </p:cBhvr>
                                      <p:tavLst>
                                        <p:tav tm="0">
                                          <p:val>
                                            <p:strVal val="hidden"/>
                                          </p:val>
                                        </p:tav>
                                        <p:tav tm="50000">
                                          <p:val>
                                            <p:strVal val="visible"/>
                                          </p:val>
                                        </p:tav>
                                      </p:tavLst>
                                    </p:anim>
                                  </p:childTnLst>
                                </p:cTn>
                              </p:par>
                              <p:par>
                                <p:cTn id="168" presetID="35" presetClass="emph" presetSubtype="0" repeatCount="indefinite" fill="hold" nodeType="withEffect">
                                  <p:stCondLst>
                                    <p:cond delay="0"/>
                                  </p:stCondLst>
                                  <p:endCondLst>
                                    <p:cond evt="onNext" delay="0">
                                      <p:tgtEl>
                                        <p:sldTgt/>
                                      </p:tgtEl>
                                    </p:cond>
                                  </p:endCondLst>
                                  <p:childTnLst>
                                    <p:anim calcmode="discrete" valueType="str">
                                      <p:cBhvr>
                                        <p:cTn id="169"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par>
                    <p:cTn id="170" fill="hold">
                      <p:stCondLst>
                        <p:cond delay="indefinite"/>
                      </p:stCondLst>
                      <p:childTnLst>
                        <p:par>
                          <p:cTn id="171" fill="hold">
                            <p:stCondLst>
                              <p:cond delay="0"/>
                            </p:stCondLst>
                            <p:childTnLst>
                              <p:par>
                                <p:cTn id="172" presetID="3" presetClass="exit" presetSubtype="10" fill="hold" nodeType="clickEffect">
                                  <p:stCondLst>
                                    <p:cond delay="0"/>
                                  </p:stCondLst>
                                  <p:childTnLst>
                                    <p:animEffect transition="out" filter="blinds(horizontal)">
                                      <p:cBhvr>
                                        <p:cTn id="173" dur="500"/>
                                        <p:tgtEl>
                                          <p:spTgt spid="10"/>
                                        </p:tgtEl>
                                      </p:cBhvr>
                                    </p:animEffect>
                                    <p:set>
                                      <p:cBhvr>
                                        <p:cTn id="174" dur="1" fill="hold">
                                          <p:stCondLst>
                                            <p:cond delay="499"/>
                                          </p:stCondLst>
                                        </p:cTn>
                                        <p:tgtEl>
                                          <p:spTgt spid="10"/>
                                        </p:tgtEl>
                                        <p:attrNameLst>
                                          <p:attrName>style.visibility</p:attrName>
                                        </p:attrNameLst>
                                      </p:cBhvr>
                                      <p:to>
                                        <p:strVal val="hidden"/>
                                      </p:to>
                                    </p:set>
                                  </p:childTnLst>
                                </p:cTn>
                              </p:par>
                              <p:par>
                                <p:cTn id="175" presetID="9" presetClass="exit" presetSubtype="0" fill="hold" nodeType="withEffect">
                                  <p:stCondLst>
                                    <p:cond delay="0"/>
                                  </p:stCondLst>
                                  <p:childTnLst>
                                    <p:animEffect transition="out" filter="dissolve">
                                      <p:cBhvr>
                                        <p:cTn id="176" dur="500"/>
                                        <p:tgtEl>
                                          <p:spTgt spid="14"/>
                                        </p:tgtEl>
                                      </p:cBhvr>
                                    </p:animEffect>
                                    <p:set>
                                      <p:cBhvr>
                                        <p:cTn id="177" dur="1" fill="hold">
                                          <p:stCondLst>
                                            <p:cond delay="499"/>
                                          </p:stCondLst>
                                        </p:cTn>
                                        <p:tgtEl>
                                          <p:spTgt spid="14"/>
                                        </p:tgtEl>
                                        <p:attrNameLst>
                                          <p:attrName>style.visibility</p:attrName>
                                        </p:attrNameLst>
                                      </p:cBhvr>
                                      <p:to>
                                        <p:strVal val="hidden"/>
                                      </p:to>
                                    </p:set>
                                  </p:childTnLst>
                                </p:cTn>
                              </p:par>
                            </p:childTnLst>
                          </p:cTn>
                        </p:par>
                      </p:childTnLst>
                    </p:cTn>
                  </p:par>
                  <p:par>
                    <p:cTn id="178" fill="hold">
                      <p:stCondLst>
                        <p:cond delay="indefinite"/>
                      </p:stCondLst>
                      <p:childTnLst>
                        <p:par>
                          <p:cTn id="179" fill="hold">
                            <p:stCondLst>
                              <p:cond delay="0"/>
                            </p:stCondLst>
                            <p:childTnLst>
                              <p:par>
                                <p:cTn id="180" presetID="29" presetClass="entr" presetSubtype="0" fill="hold" nodeType="clickEffect">
                                  <p:stCondLst>
                                    <p:cond delay="0"/>
                                  </p:stCondLst>
                                  <p:childTnLst>
                                    <p:set>
                                      <p:cBhvr>
                                        <p:cTn id="181" dur="1" fill="hold">
                                          <p:stCondLst>
                                            <p:cond delay="0"/>
                                          </p:stCondLst>
                                        </p:cTn>
                                        <p:tgtEl>
                                          <p:spTgt spid="51"/>
                                        </p:tgtEl>
                                        <p:attrNameLst>
                                          <p:attrName>style.visibility</p:attrName>
                                        </p:attrNameLst>
                                      </p:cBhvr>
                                      <p:to>
                                        <p:strVal val="visible"/>
                                      </p:to>
                                    </p:set>
                                    <p:anim calcmode="lin" valueType="num">
                                      <p:cBhvr>
                                        <p:cTn id="182" dur="1000" fill="hold"/>
                                        <p:tgtEl>
                                          <p:spTgt spid="51"/>
                                        </p:tgtEl>
                                        <p:attrNameLst>
                                          <p:attrName>ppt_x</p:attrName>
                                        </p:attrNameLst>
                                      </p:cBhvr>
                                      <p:tavLst>
                                        <p:tav tm="0">
                                          <p:val>
                                            <p:strVal val="#ppt_x-.2"/>
                                          </p:val>
                                        </p:tav>
                                        <p:tav tm="100000">
                                          <p:val>
                                            <p:strVal val="#ppt_x"/>
                                          </p:val>
                                        </p:tav>
                                      </p:tavLst>
                                    </p:anim>
                                    <p:anim calcmode="lin" valueType="num">
                                      <p:cBhvr>
                                        <p:cTn id="183" dur="1000" fill="hold"/>
                                        <p:tgtEl>
                                          <p:spTgt spid="51"/>
                                        </p:tgtEl>
                                        <p:attrNameLst>
                                          <p:attrName>ppt_y</p:attrName>
                                        </p:attrNameLst>
                                      </p:cBhvr>
                                      <p:tavLst>
                                        <p:tav tm="0">
                                          <p:val>
                                            <p:strVal val="#ppt_y"/>
                                          </p:val>
                                        </p:tav>
                                        <p:tav tm="100000">
                                          <p:val>
                                            <p:strVal val="#ppt_y"/>
                                          </p:val>
                                        </p:tav>
                                      </p:tavLst>
                                    </p:anim>
                                    <p:animEffect transition="in" filter="wipe(right)" prLst="gradientSize: 0.1">
                                      <p:cBhvr>
                                        <p:cTn id="184" dur="1000"/>
                                        <p:tgtEl>
                                          <p:spTgt spid="51"/>
                                        </p:tgtEl>
                                      </p:cBhvr>
                                    </p:animEffect>
                                  </p:childTnLst>
                                </p:cTn>
                              </p:par>
                              <p:par>
                                <p:cTn id="185" presetID="29" presetClass="entr" presetSubtype="0" fill="hold" grpId="0" nodeType="withEffect">
                                  <p:stCondLst>
                                    <p:cond delay="0"/>
                                  </p:stCondLst>
                                  <p:childTnLst>
                                    <p:set>
                                      <p:cBhvr>
                                        <p:cTn id="186" dur="1" fill="hold">
                                          <p:stCondLst>
                                            <p:cond delay="0"/>
                                          </p:stCondLst>
                                        </p:cTn>
                                        <p:tgtEl>
                                          <p:spTgt spid="52"/>
                                        </p:tgtEl>
                                        <p:attrNameLst>
                                          <p:attrName>style.visibility</p:attrName>
                                        </p:attrNameLst>
                                      </p:cBhvr>
                                      <p:to>
                                        <p:strVal val="visible"/>
                                      </p:to>
                                    </p:set>
                                    <p:anim calcmode="lin" valueType="num">
                                      <p:cBhvr>
                                        <p:cTn id="187" dur="1000" fill="hold"/>
                                        <p:tgtEl>
                                          <p:spTgt spid="52"/>
                                        </p:tgtEl>
                                        <p:attrNameLst>
                                          <p:attrName>ppt_x</p:attrName>
                                        </p:attrNameLst>
                                      </p:cBhvr>
                                      <p:tavLst>
                                        <p:tav tm="0">
                                          <p:val>
                                            <p:strVal val="#ppt_x-.2"/>
                                          </p:val>
                                        </p:tav>
                                        <p:tav tm="100000">
                                          <p:val>
                                            <p:strVal val="#ppt_x"/>
                                          </p:val>
                                        </p:tav>
                                      </p:tavLst>
                                    </p:anim>
                                    <p:anim calcmode="lin" valueType="num">
                                      <p:cBhvr>
                                        <p:cTn id="188" dur="1000" fill="hold"/>
                                        <p:tgtEl>
                                          <p:spTgt spid="52"/>
                                        </p:tgtEl>
                                        <p:attrNameLst>
                                          <p:attrName>ppt_y</p:attrName>
                                        </p:attrNameLst>
                                      </p:cBhvr>
                                      <p:tavLst>
                                        <p:tav tm="0">
                                          <p:val>
                                            <p:strVal val="#ppt_y"/>
                                          </p:val>
                                        </p:tav>
                                        <p:tav tm="100000">
                                          <p:val>
                                            <p:strVal val="#ppt_y"/>
                                          </p:val>
                                        </p:tav>
                                      </p:tavLst>
                                    </p:anim>
                                    <p:animEffect transition="in" filter="wipe(right)" prLst="gradientSize: 0.1">
                                      <p:cBhvr>
                                        <p:cTn id="189" dur="1000"/>
                                        <p:tgtEl>
                                          <p:spTgt spid="52"/>
                                        </p:tgtEl>
                                      </p:cBhvr>
                                    </p:animEffect>
                                  </p:childTnLst>
                                </p:cTn>
                              </p:par>
                              <p:par>
                                <p:cTn id="190" presetID="53" presetClass="entr" presetSubtype="16" fill="hold" nodeType="withEffect">
                                  <p:stCondLst>
                                    <p:cond delay="0"/>
                                  </p:stCondLst>
                                  <p:childTnLst>
                                    <p:set>
                                      <p:cBhvr>
                                        <p:cTn id="191" dur="1" fill="hold">
                                          <p:stCondLst>
                                            <p:cond delay="0"/>
                                          </p:stCondLst>
                                        </p:cTn>
                                        <p:tgtEl>
                                          <p:spTgt spid="17"/>
                                        </p:tgtEl>
                                        <p:attrNameLst>
                                          <p:attrName>style.visibility</p:attrName>
                                        </p:attrNameLst>
                                      </p:cBhvr>
                                      <p:to>
                                        <p:strVal val="visible"/>
                                      </p:to>
                                    </p:set>
                                    <p:anim calcmode="lin" valueType="num">
                                      <p:cBhvr>
                                        <p:cTn id="192" dur="500" fill="hold"/>
                                        <p:tgtEl>
                                          <p:spTgt spid="17"/>
                                        </p:tgtEl>
                                        <p:attrNameLst>
                                          <p:attrName>ppt_w</p:attrName>
                                        </p:attrNameLst>
                                      </p:cBhvr>
                                      <p:tavLst>
                                        <p:tav tm="0">
                                          <p:val>
                                            <p:fltVal val="0"/>
                                          </p:val>
                                        </p:tav>
                                        <p:tav tm="100000">
                                          <p:val>
                                            <p:strVal val="#ppt_w"/>
                                          </p:val>
                                        </p:tav>
                                      </p:tavLst>
                                    </p:anim>
                                    <p:anim calcmode="lin" valueType="num">
                                      <p:cBhvr>
                                        <p:cTn id="193" dur="500" fill="hold"/>
                                        <p:tgtEl>
                                          <p:spTgt spid="17"/>
                                        </p:tgtEl>
                                        <p:attrNameLst>
                                          <p:attrName>ppt_h</p:attrName>
                                        </p:attrNameLst>
                                      </p:cBhvr>
                                      <p:tavLst>
                                        <p:tav tm="0">
                                          <p:val>
                                            <p:fltVal val="0"/>
                                          </p:val>
                                        </p:tav>
                                        <p:tav tm="100000">
                                          <p:val>
                                            <p:strVal val="#ppt_h"/>
                                          </p:val>
                                        </p:tav>
                                      </p:tavLst>
                                    </p:anim>
                                    <p:animEffect transition="in" filter="fade">
                                      <p:cBhvr>
                                        <p:cTn id="194" dur="500"/>
                                        <p:tgtEl>
                                          <p:spTgt spid="17"/>
                                        </p:tgtEl>
                                      </p:cBhvr>
                                    </p:animEffect>
                                  </p:childTnLst>
                                </p:cTn>
                              </p:par>
                              <p:par>
                                <p:cTn id="195" presetID="35" presetClass="emph" presetSubtype="0" repeatCount="indefinite" fill="hold" nodeType="withEffect">
                                  <p:stCondLst>
                                    <p:cond delay="0"/>
                                  </p:stCondLst>
                                  <p:endCondLst>
                                    <p:cond evt="onNext" delay="0">
                                      <p:tgtEl>
                                        <p:sldTgt/>
                                      </p:tgtEl>
                                    </p:cond>
                                  </p:endCondLst>
                                  <p:childTnLst>
                                    <p:anim calcmode="discrete" valueType="str">
                                      <p:cBhvr>
                                        <p:cTn id="196" dur="1000" fill="hold"/>
                                        <p:tgtEl>
                                          <p:spTgt spid="13"/>
                                        </p:tgtEl>
                                        <p:attrNameLst>
                                          <p:attrName>style.visibility</p:attrName>
                                        </p:attrNameLst>
                                      </p:cBhvr>
                                      <p:tavLst>
                                        <p:tav tm="0">
                                          <p:val>
                                            <p:strVal val="hidden"/>
                                          </p:val>
                                        </p:tav>
                                        <p:tav tm="50000">
                                          <p:val>
                                            <p:strVal val="visible"/>
                                          </p:val>
                                        </p:tav>
                                      </p:tavLst>
                                    </p:anim>
                                  </p:childTnLst>
                                </p:cTn>
                              </p:par>
                              <p:par>
                                <p:cTn id="197" presetID="35" presetClass="emph" presetSubtype="0" repeatCount="indefinite" fill="hold" nodeType="withEffect">
                                  <p:stCondLst>
                                    <p:cond delay="0"/>
                                  </p:stCondLst>
                                  <p:endCondLst>
                                    <p:cond evt="onNext" delay="0">
                                      <p:tgtEl>
                                        <p:sldTgt/>
                                      </p:tgtEl>
                                    </p:cond>
                                  </p:endCondLst>
                                  <p:childTnLst>
                                    <p:anim calcmode="discrete" valueType="str">
                                      <p:cBhvr>
                                        <p:cTn id="198" dur="1000" fill="hold"/>
                                        <p:tgtEl>
                                          <p:spTgt spid="9"/>
                                        </p:tgtEl>
                                        <p:attrNameLst>
                                          <p:attrName>style.visibility</p:attrName>
                                        </p:attrNameLst>
                                      </p:cBhvr>
                                      <p:tavLst>
                                        <p:tav tm="0">
                                          <p:val>
                                            <p:strVal val="hidden"/>
                                          </p:val>
                                        </p:tav>
                                        <p:tav tm="50000">
                                          <p:val>
                                            <p:strVal val="visible"/>
                                          </p:val>
                                        </p:tav>
                                      </p:tavLst>
                                    </p:anim>
                                  </p:childTnLst>
                                </p:cTn>
                              </p:par>
                            </p:childTnLst>
                          </p:cTn>
                        </p:par>
                      </p:childTnLst>
                    </p:cTn>
                  </p:par>
                  <p:par>
                    <p:cTn id="199" fill="hold">
                      <p:stCondLst>
                        <p:cond delay="indefinite"/>
                      </p:stCondLst>
                      <p:childTnLst>
                        <p:par>
                          <p:cTn id="200" fill="hold">
                            <p:stCondLst>
                              <p:cond delay="0"/>
                            </p:stCondLst>
                            <p:childTnLst>
                              <p:par>
                                <p:cTn id="201" presetID="3" presetClass="exit" presetSubtype="10" fill="hold" nodeType="clickEffect">
                                  <p:stCondLst>
                                    <p:cond delay="0"/>
                                  </p:stCondLst>
                                  <p:childTnLst>
                                    <p:animEffect transition="out" filter="blinds(horizontal)">
                                      <p:cBhvr>
                                        <p:cTn id="202" dur="500"/>
                                        <p:tgtEl>
                                          <p:spTgt spid="17"/>
                                        </p:tgtEl>
                                      </p:cBhvr>
                                    </p:animEffect>
                                    <p:set>
                                      <p:cBhvr>
                                        <p:cTn id="203" dur="1" fill="hold">
                                          <p:stCondLst>
                                            <p:cond delay="499"/>
                                          </p:stCondLst>
                                        </p:cTn>
                                        <p:tgtEl>
                                          <p:spTgt spid="17"/>
                                        </p:tgtEl>
                                        <p:attrNameLst>
                                          <p:attrName>style.visibility</p:attrName>
                                        </p:attrNameLst>
                                      </p:cBhvr>
                                      <p:to>
                                        <p:strVal val="hidden"/>
                                      </p:to>
                                    </p:set>
                                  </p:childTnLst>
                                </p:cTn>
                              </p:par>
                            </p:childTnLst>
                          </p:cTn>
                        </p:par>
                      </p:childTnLst>
                    </p:cTn>
                  </p:par>
                  <p:par>
                    <p:cTn id="204" fill="hold">
                      <p:stCondLst>
                        <p:cond delay="indefinite"/>
                      </p:stCondLst>
                      <p:childTnLst>
                        <p:par>
                          <p:cTn id="205" fill="hold">
                            <p:stCondLst>
                              <p:cond delay="0"/>
                            </p:stCondLst>
                            <p:childTnLst>
                              <p:par>
                                <p:cTn id="206" presetID="5" presetClass="exit" presetSubtype="10" fill="hold" nodeType="clickEffect">
                                  <p:stCondLst>
                                    <p:cond delay="0"/>
                                  </p:stCondLst>
                                  <p:childTnLst>
                                    <p:animEffect transition="out" filter="checkerboard(across)">
                                      <p:cBhvr>
                                        <p:cTn id="207" dur="500"/>
                                        <p:tgtEl>
                                          <p:spTgt spid="9"/>
                                        </p:tgtEl>
                                      </p:cBhvr>
                                    </p:animEffect>
                                    <p:set>
                                      <p:cBhvr>
                                        <p:cTn id="208" dur="1" fill="hold">
                                          <p:stCondLst>
                                            <p:cond delay="499"/>
                                          </p:stCondLst>
                                        </p:cTn>
                                        <p:tgtEl>
                                          <p:spTgt spid="9"/>
                                        </p:tgtEl>
                                        <p:attrNameLst>
                                          <p:attrName>style.visibility</p:attrName>
                                        </p:attrNameLst>
                                      </p:cBhvr>
                                      <p:to>
                                        <p:strVal val="hidden"/>
                                      </p:to>
                                    </p:set>
                                  </p:childTnLst>
                                </p:cTn>
                              </p:par>
                              <p:par>
                                <p:cTn id="209" presetID="29" presetClass="entr" presetSubtype="0" repeatCount="2000" fill="hold" nodeType="withEffect">
                                  <p:stCondLst>
                                    <p:cond delay="0"/>
                                  </p:stCondLst>
                                  <p:childTnLst>
                                    <p:set>
                                      <p:cBhvr>
                                        <p:cTn id="210" dur="1" fill="hold">
                                          <p:stCondLst>
                                            <p:cond delay="0"/>
                                          </p:stCondLst>
                                        </p:cTn>
                                        <p:tgtEl>
                                          <p:spTgt spid="15"/>
                                        </p:tgtEl>
                                        <p:attrNameLst>
                                          <p:attrName>style.visibility</p:attrName>
                                        </p:attrNameLst>
                                      </p:cBhvr>
                                      <p:to>
                                        <p:strVal val="visible"/>
                                      </p:to>
                                    </p:set>
                                    <p:anim calcmode="lin" valueType="num">
                                      <p:cBhvr>
                                        <p:cTn id="211" dur="2000" fill="hold"/>
                                        <p:tgtEl>
                                          <p:spTgt spid="15"/>
                                        </p:tgtEl>
                                        <p:attrNameLst>
                                          <p:attrName>ppt_x</p:attrName>
                                        </p:attrNameLst>
                                      </p:cBhvr>
                                      <p:tavLst>
                                        <p:tav tm="0">
                                          <p:val>
                                            <p:strVal val="#ppt_x-.2"/>
                                          </p:val>
                                        </p:tav>
                                        <p:tav tm="100000">
                                          <p:val>
                                            <p:strVal val="#ppt_x"/>
                                          </p:val>
                                        </p:tav>
                                      </p:tavLst>
                                    </p:anim>
                                    <p:anim calcmode="lin" valueType="num">
                                      <p:cBhvr>
                                        <p:cTn id="212" dur="2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213" dur="2000"/>
                                        <p:tgtEl>
                                          <p:spTgt spid="15"/>
                                        </p:tgtEl>
                                      </p:cBhvr>
                                    </p:animEffect>
                                  </p:childTnLst>
                                </p:cTn>
                              </p:par>
                              <p:par>
                                <p:cTn id="214" presetID="9" presetClass="entr" presetSubtype="0" fill="hold" nodeType="withEffect">
                                  <p:stCondLst>
                                    <p:cond delay="0"/>
                                  </p:stCondLst>
                                  <p:childTnLst>
                                    <p:set>
                                      <p:cBhvr>
                                        <p:cTn id="215" dur="1" fill="hold">
                                          <p:stCondLst>
                                            <p:cond delay="0"/>
                                          </p:stCondLst>
                                        </p:cTn>
                                        <p:tgtEl>
                                          <p:spTgt spid="53"/>
                                        </p:tgtEl>
                                        <p:attrNameLst>
                                          <p:attrName>style.visibility</p:attrName>
                                        </p:attrNameLst>
                                      </p:cBhvr>
                                      <p:to>
                                        <p:strVal val="visible"/>
                                      </p:to>
                                    </p:set>
                                    <p:animEffect transition="in" filter="dissolve">
                                      <p:cBhvr>
                                        <p:cTn id="216" dur="500"/>
                                        <p:tgtEl>
                                          <p:spTgt spid="53"/>
                                        </p:tgtEl>
                                      </p:cBhvr>
                                    </p:animEffect>
                                  </p:childTnLst>
                                </p:cTn>
                              </p:par>
                              <p:par>
                                <p:cTn id="217" presetID="9" presetClass="entr" presetSubtype="0" fill="hold" nodeType="withEffect">
                                  <p:stCondLst>
                                    <p:cond delay="0"/>
                                  </p:stCondLst>
                                  <p:childTnLst>
                                    <p:set>
                                      <p:cBhvr>
                                        <p:cTn id="218" dur="1" fill="hold">
                                          <p:stCondLst>
                                            <p:cond delay="0"/>
                                          </p:stCondLst>
                                        </p:cTn>
                                        <p:tgtEl>
                                          <p:spTgt spid="54"/>
                                        </p:tgtEl>
                                        <p:attrNameLst>
                                          <p:attrName>style.visibility</p:attrName>
                                        </p:attrNameLst>
                                      </p:cBhvr>
                                      <p:to>
                                        <p:strVal val="visible"/>
                                      </p:to>
                                    </p:set>
                                    <p:animEffect transition="in" filter="dissolve">
                                      <p:cBhvr>
                                        <p:cTn id="219" dur="500"/>
                                        <p:tgtEl>
                                          <p:spTgt spid="54"/>
                                        </p:tgtEl>
                                      </p:cBhvr>
                                    </p:animEffect>
                                  </p:childTnLst>
                                </p:cTn>
                              </p:par>
                              <p:par>
                                <p:cTn id="220" presetID="35" presetClass="emph" presetSubtype="0" repeatCount="indefinite" fill="hold" nodeType="withEffect">
                                  <p:stCondLst>
                                    <p:cond delay="0"/>
                                  </p:stCondLst>
                                  <p:endCondLst>
                                    <p:cond evt="onNext" delay="0">
                                      <p:tgtEl>
                                        <p:sldTgt/>
                                      </p:tgtEl>
                                    </p:cond>
                                  </p:endCondLst>
                                  <p:childTnLst>
                                    <p:anim calcmode="discrete" valueType="str">
                                      <p:cBhvr>
                                        <p:cTn id="221" dur="1000" fill="hold"/>
                                        <p:tgtEl>
                                          <p:spTgt spid="54"/>
                                        </p:tgtEl>
                                        <p:attrNameLst>
                                          <p:attrName>style.visibility</p:attrName>
                                        </p:attrNameLst>
                                      </p:cBhvr>
                                      <p:tavLst>
                                        <p:tav tm="0">
                                          <p:val>
                                            <p:strVal val="hidden"/>
                                          </p:val>
                                        </p:tav>
                                        <p:tav tm="50000">
                                          <p:val>
                                            <p:strVal val="visible"/>
                                          </p:val>
                                        </p:tav>
                                      </p:tavLst>
                                    </p:anim>
                                  </p:childTnLst>
                                </p:cTn>
                              </p:par>
                            </p:childTnLst>
                          </p:cTn>
                        </p:par>
                      </p:childTnLst>
                    </p:cTn>
                  </p:par>
                  <p:par>
                    <p:cTn id="222" fill="hold">
                      <p:stCondLst>
                        <p:cond delay="indefinite"/>
                      </p:stCondLst>
                      <p:childTnLst>
                        <p:par>
                          <p:cTn id="223" fill="hold">
                            <p:stCondLst>
                              <p:cond delay="0"/>
                            </p:stCondLst>
                            <p:childTnLst>
                              <p:par>
                                <p:cTn id="224" presetID="12" presetClass="exit" presetSubtype="4" fill="hold" nodeType="clickEffect">
                                  <p:stCondLst>
                                    <p:cond delay="0"/>
                                  </p:stCondLst>
                                  <p:childTnLst>
                                    <p:animEffect transition="out" filter="slide(fromBottom)">
                                      <p:cBhvr>
                                        <p:cTn id="225" dur="500"/>
                                        <p:tgtEl>
                                          <p:spTgt spid="54"/>
                                        </p:tgtEl>
                                      </p:cBhvr>
                                    </p:animEffect>
                                    <p:set>
                                      <p:cBhvr>
                                        <p:cTn id="226" dur="1" fill="hold">
                                          <p:stCondLst>
                                            <p:cond delay="499"/>
                                          </p:stCondLst>
                                        </p:cTn>
                                        <p:tgtEl>
                                          <p:spTgt spid="54"/>
                                        </p:tgtEl>
                                        <p:attrNameLst>
                                          <p:attrName>style.visibility</p:attrName>
                                        </p:attrNameLst>
                                      </p:cBhvr>
                                      <p:to>
                                        <p:strVal val="hidden"/>
                                      </p:to>
                                    </p:set>
                                  </p:childTnLst>
                                </p:cTn>
                              </p:par>
                            </p:childTnLst>
                          </p:cTn>
                        </p:par>
                      </p:childTnLst>
                    </p:cTn>
                  </p:par>
                  <p:par>
                    <p:cTn id="227" fill="hold">
                      <p:stCondLst>
                        <p:cond delay="indefinite"/>
                      </p:stCondLst>
                      <p:childTnLst>
                        <p:par>
                          <p:cTn id="228" fill="hold">
                            <p:stCondLst>
                              <p:cond delay="0"/>
                            </p:stCondLst>
                            <p:childTnLst>
                              <p:par>
                                <p:cTn id="229" presetID="20" presetClass="entr" presetSubtype="0" fill="hold" nodeType="clickEffect">
                                  <p:stCondLst>
                                    <p:cond delay="0"/>
                                  </p:stCondLst>
                                  <p:childTnLst>
                                    <p:set>
                                      <p:cBhvr>
                                        <p:cTn id="230" dur="1" fill="hold">
                                          <p:stCondLst>
                                            <p:cond delay="0"/>
                                          </p:stCondLst>
                                        </p:cTn>
                                        <p:tgtEl>
                                          <p:spTgt spid="44"/>
                                        </p:tgtEl>
                                        <p:attrNameLst>
                                          <p:attrName>style.visibility</p:attrName>
                                        </p:attrNameLst>
                                      </p:cBhvr>
                                      <p:to>
                                        <p:strVal val="visible"/>
                                      </p:to>
                                    </p:set>
                                    <p:animEffect transition="in" filter="wedge">
                                      <p:cBhvr>
                                        <p:cTn id="231" dur="2000"/>
                                        <p:tgtEl>
                                          <p:spTgt spid="44"/>
                                        </p:tgtEl>
                                      </p:cBhvr>
                                    </p:animEffect>
                                  </p:childTnLst>
                                </p:cTn>
                              </p:par>
                              <p:par>
                                <p:cTn id="232" presetID="20" presetClass="entr" presetSubtype="0" fill="hold" nodeType="withEffect">
                                  <p:stCondLst>
                                    <p:cond delay="0"/>
                                  </p:stCondLst>
                                  <p:childTnLst>
                                    <p:set>
                                      <p:cBhvr>
                                        <p:cTn id="233" dur="1" fill="hold">
                                          <p:stCondLst>
                                            <p:cond delay="0"/>
                                          </p:stCondLst>
                                        </p:cTn>
                                        <p:tgtEl>
                                          <p:spTgt spid="45"/>
                                        </p:tgtEl>
                                        <p:attrNameLst>
                                          <p:attrName>style.visibility</p:attrName>
                                        </p:attrNameLst>
                                      </p:cBhvr>
                                      <p:to>
                                        <p:strVal val="visible"/>
                                      </p:to>
                                    </p:set>
                                    <p:animEffect transition="in" filter="wedge">
                                      <p:cBhvr>
                                        <p:cTn id="234" dur="2000"/>
                                        <p:tgtEl>
                                          <p:spTgt spid="45"/>
                                        </p:tgtEl>
                                      </p:cBhvr>
                                    </p:animEffect>
                                  </p:childTnLst>
                                </p:cTn>
                              </p:par>
                              <p:par>
                                <p:cTn id="235" presetID="20" presetClass="entr" presetSubtype="0" fill="hold" nodeType="withEffect">
                                  <p:stCondLst>
                                    <p:cond delay="0"/>
                                  </p:stCondLst>
                                  <p:childTnLst>
                                    <p:set>
                                      <p:cBhvr>
                                        <p:cTn id="236" dur="1" fill="hold">
                                          <p:stCondLst>
                                            <p:cond delay="0"/>
                                          </p:stCondLst>
                                        </p:cTn>
                                        <p:tgtEl>
                                          <p:spTgt spid="46"/>
                                        </p:tgtEl>
                                        <p:attrNameLst>
                                          <p:attrName>style.visibility</p:attrName>
                                        </p:attrNameLst>
                                      </p:cBhvr>
                                      <p:to>
                                        <p:strVal val="visible"/>
                                      </p:to>
                                    </p:set>
                                    <p:animEffect transition="in" filter="wedge">
                                      <p:cBhvr>
                                        <p:cTn id="237"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3"/>
          <p:cNvSpPr txBox="1">
            <a:spLocks noGrp="1"/>
          </p:cNvSpPr>
          <p:nvPr>
            <p:ph type="sldNum" sz="quarter" idx="12"/>
          </p:nvPr>
        </p:nvSpPr>
        <p:spPr>
          <a:ln/>
        </p:spPr>
        <p:txBody>
          <a:bodyPr/>
          <a:lstStyle/>
          <a:p>
            <a:pPr marL="0" indent="0" algn="r" eaLnBrk="1" hangingPunct="1">
              <a:spcBef>
                <a:spcPct val="0"/>
              </a:spcBef>
              <a:buNone/>
            </a:pPr>
            <a:fld id="{9A0DB2DC-4C9A-4742-B13C-FB6460FD3503}" type="slidenum">
              <a:rPr lang="en-US" altLang="vi-VN" sz="1400" dirty="0">
                <a:solidFill>
                  <a:srgbClr val="000000"/>
                </a:solidFill>
                <a:latin typeface="Times New Roman" panose="02020603050405020304" pitchFamily="18" charset="0"/>
              </a:rPr>
              <a:t>7</a:t>
            </a:fld>
            <a:endParaRPr lang="en-US" altLang="vi-VN" sz="1400" dirty="0">
              <a:solidFill>
                <a:srgbClr val="000000"/>
              </a:solidFill>
              <a:latin typeface="Times New Roman" panose="02020603050405020304" pitchFamily="18" charset="0"/>
            </a:endParaRPr>
          </a:p>
        </p:txBody>
      </p:sp>
      <p:sp>
        <p:nvSpPr>
          <p:cNvPr id="9219" name="Rectangle 2"/>
          <p:cNvSpPr>
            <a:spLocks noGrp="1"/>
          </p:cNvSpPr>
          <p:nvPr>
            <p:ph type="body" sz="half" idx="4294967295"/>
          </p:nvPr>
        </p:nvSpPr>
        <p:spPr>
          <a:xfrm>
            <a:off x="4648200" y="1600200"/>
            <a:ext cx="4038600" cy="4525963"/>
          </a:xfrm>
          <a:ln/>
        </p:spPr>
        <p:txBody>
          <a:bodyPr vert="horz" wrap="square" lIns="91440" tIns="45720" rIns="91440" bIns="45720" anchor="t" anchorCtr="0"/>
          <a:lstStyle>
            <a:lvl1pPr lvl="0">
              <a:buClrTx/>
              <a:buSzTx/>
              <a:buFontTx/>
              <a:defRPr sz="2800"/>
            </a:lvl1pPr>
            <a:lvl2pPr lvl="1">
              <a:buClrTx/>
              <a:buSzTx/>
              <a:buFontTx/>
              <a:defRPr sz="2400"/>
            </a:lvl2pPr>
            <a:lvl3pPr lvl="2">
              <a:buClrTx/>
              <a:buSzTx/>
              <a:buFontTx/>
              <a:defRPr sz="2000"/>
            </a:lvl3pPr>
            <a:lvl4pPr lvl="3">
              <a:buClrTx/>
              <a:buSzTx/>
              <a:buFontTx/>
              <a:defRPr sz="1800"/>
            </a:lvl4pPr>
            <a:lvl5pPr lvl="4">
              <a:buClrTx/>
              <a:buSzTx/>
              <a:buFontTx/>
              <a:defRPr sz="1800"/>
            </a:lvl5pPr>
          </a:lstStyle>
          <a:p>
            <a:pPr lvl="0" eaLnBrk="1" hangingPunct="1">
              <a:lnSpc>
                <a:spcPct val="90000"/>
              </a:lnSpc>
            </a:pPr>
            <a:endParaRPr lang="vi-VN" altLang="vi-VN" dirty="0"/>
          </a:p>
        </p:txBody>
      </p:sp>
      <p:pic>
        <p:nvPicPr>
          <p:cNvPr id="9220" name="Picture 3" descr="Luoc do mot so dao va quan dao Viet Nam"/>
          <p:cNvPicPr>
            <a:picLocks noChangeAspect="1"/>
          </p:cNvPicPr>
          <p:nvPr/>
        </p:nvPicPr>
        <p:blipFill>
          <a:blip r:embed="rId2"/>
          <a:stretch>
            <a:fillRect/>
          </a:stretch>
        </p:blipFill>
        <p:spPr>
          <a:xfrm>
            <a:off x="4343400" y="476250"/>
            <a:ext cx="4800600" cy="6381750"/>
          </a:xfrm>
          <a:prstGeom prst="rect">
            <a:avLst/>
          </a:prstGeom>
          <a:noFill/>
          <a:ln w="9525">
            <a:noFill/>
          </a:ln>
        </p:spPr>
      </p:pic>
      <p:sp>
        <p:nvSpPr>
          <p:cNvPr id="7176" name="AutoShape 8"/>
          <p:cNvSpPr/>
          <p:nvPr/>
        </p:nvSpPr>
        <p:spPr>
          <a:xfrm>
            <a:off x="5148263" y="5589588"/>
            <a:ext cx="228600" cy="228600"/>
          </a:xfrm>
          <a:prstGeom prst="star16">
            <a:avLst>
              <a:gd name="adj" fmla="val 37500"/>
            </a:avLst>
          </a:prstGeom>
          <a:solidFill>
            <a:srgbClr val="FF33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endParaRPr lang="vi-VN" altLang="vi-VN" sz="1800" dirty="0">
              <a:solidFill>
                <a:srgbClr val="000000"/>
              </a:solidFill>
            </a:endParaRPr>
          </a:p>
        </p:txBody>
      </p:sp>
      <p:sp>
        <p:nvSpPr>
          <p:cNvPr id="7177" name="AutoShape 9"/>
          <p:cNvSpPr/>
          <p:nvPr/>
        </p:nvSpPr>
        <p:spPr>
          <a:xfrm>
            <a:off x="7543800" y="5486400"/>
            <a:ext cx="228600" cy="228600"/>
          </a:xfrm>
          <a:prstGeom prst="star16">
            <a:avLst>
              <a:gd name="adj" fmla="val 37500"/>
            </a:avLst>
          </a:prstGeom>
          <a:solidFill>
            <a:srgbClr val="FF33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endParaRPr lang="vi-VN" altLang="vi-VN" sz="1800" dirty="0">
              <a:solidFill>
                <a:srgbClr val="000000"/>
              </a:solidFill>
            </a:endParaRPr>
          </a:p>
        </p:txBody>
      </p:sp>
      <p:sp>
        <p:nvSpPr>
          <p:cNvPr id="7178" name="AutoShape 10"/>
          <p:cNvSpPr/>
          <p:nvPr/>
        </p:nvSpPr>
        <p:spPr>
          <a:xfrm>
            <a:off x="7543800" y="3581400"/>
            <a:ext cx="228600" cy="228600"/>
          </a:xfrm>
          <a:prstGeom prst="star16">
            <a:avLst>
              <a:gd name="adj" fmla="val 37500"/>
            </a:avLst>
          </a:prstGeom>
          <a:solidFill>
            <a:srgbClr val="FF33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endParaRPr lang="vi-VN" altLang="vi-VN" sz="1800" dirty="0">
              <a:solidFill>
                <a:srgbClr val="000000"/>
              </a:solidFill>
            </a:endParaRPr>
          </a:p>
        </p:txBody>
      </p:sp>
      <p:sp>
        <p:nvSpPr>
          <p:cNvPr id="7179" name="AutoShape 11"/>
          <p:cNvSpPr/>
          <p:nvPr/>
        </p:nvSpPr>
        <p:spPr>
          <a:xfrm>
            <a:off x="6705600" y="1676400"/>
            <a:ext cx="228600" cy="228600"/>
          </a:xfrm>
          <a:prstGeom prst="star16">
            <a:avLst>
              <a:gd name="adj" fmla="val 37500"/>
            </a:avLst>
          </a:prstGeom>
          <a:solidFill>
            <a:srgbClr val="FF33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endParaRPr lang="vi-VN" altLang="vi-VN" sz="1800" dirty="0">
              <a:solidFill>
                <a:srgbClr val="000000"/>
              </a:solidFill>
            </a:endParaRPr>
          </a:p>
        </p:txBody>
      </p:sp>
      <p:sp>
        <p:nvSpPr>
          <p:cNvPr id="7180" name="AutoShape 12"/>
          <p:cNvSpPr/>
          <p:nvPr/>
        </p:nvSpPr>
        <p:spPr>
          <a:xfrm>
            <a:off x="6934200" y="1371600"/>
            <a:ext cx="228600" cy="228600"/>
          </a:xfrm>
          <a:prstGeom prst="star16">
            <a:avLst>
              <a:gd name="adj" fmla="val 37500"/>
            </a:avLst>
          </a:prstGeom>
          <a:solidFill>
            <a:srgbClr val="FF33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endParaRPr lang="vi-VN" altLang="vi-VN" sz="1800" dirty="0">
              <a:solidFill>
                <a:srgbClr val="000000"/>
              </a:solidFill>
            </a:endParaRPr>
          </a:p>
        </p:txBody>
      </p:sp>
      <p:sp>
        <p:nvSpPr>
          <p:cNvPr id="7181" name="Text Box 13"/>
          <p:cNvSpPr txBox="1">
            <a:spLocks noChangeArrowheads="1"/>
          </p:cNvSpPr>
          <p:nvPr/>
        </p:nvSpPr>
        <p:spPr bwMode="auto">
          <a:xfrm>
            <a:off x="6667500" y="1035050"/>
            <a:ext cx="974725" cy="307975"/>
          </a:xfrm>
          <a:prstGeom prst="rect">
            <a:avLst/>
          </a:prstGeom>
          <a:solidFill>
            <a:schemeClr val="bg1"/>
          </a:solidFill>
          <a:ln w="9525">
            <a:noFill/>
            <a:miter lim="800000"/>
          </a:ln>
          <a:effectLst/>
        </p:spPr>
        <p:txBody>
          <a:bodyPr>
            <a:spAutoFit/>
          </a:bodyPr>
          <a:lstStyle/>
          <a:p>
            <a:pPr>
              <a:spcBef>
                <a:spcPct val="50000"/>
              </a:spcBef>
              <a:buNone/>
            </a:pPr>
            <a:r>
              <a:rPr sz="1400" b="1" dirty="0">
                <a:solidFill>
                  <a:srgbClr val="FF0066"/>
                </a:solidFill>
                <a:effectLst>
                  <a:outerShdw blurRad="38100" dist="38100" dir="2700000">
                    <a:srgbClr val="000000"/>
                  </a:outerShdw>
                </a:effectLst>
                <a:latin typeface="Times New Roman" panose="02020603050405020304" pitchFamily="18" charset="0"/>
                <a:cs typeface="Times New Roman" panose="02020603050405020304" pitchFamily="18" charset="0"/>
              </a:rPr>
              <a:t>Đ.Cái Bầu</a:t>
            </a:r>
            <a:endParaRPr sz="1400" b="1" dirty="0">
              <a:solidFill>
                <a:srgbClr val="FF0066"/>
              </a:solidFill>
              <a:effectLst>
                <a:outerShdw blurRad="38100" dist="38100" dir="2700000">
                  <a:srgbClr val="000000"/>
                </a:outerShdw>
              </a:effectLst>
              <a:latin typeface="Times New Roman" panose="02020603050405020304" pitchFamily="18" charset="0"/>
              <a:ea typeface="Times New Roman" panose="02020603050405020304" pitchFamily="18" charset="0"/>
            </a:endParaRPr>
          </a:p>
        </p:txBody>
      </p:sp>
      <p:sp>
        <p:nvSpPr>
          <p:cNvPr id="7182" name="Text Box 14"/>
          <p:cNvSpPr txBox="1">
            <a:spLocks noChangeArrowheads="1"/>
          </p:cNvSpPr>
          <p:nvPr/>
        </p:nvSpPr>
        <p:spPr bwMode="auto">
          <a:xfrm>
            <a:off x="7089775" y="1584325"/>
            <a:ext cx="1135063" cy="307975"/>
          </a:xfrm>
          <a:prstGeom prst="rect">
            <a:avLst/>
          </a:prstGeom>
          <a:solidFill>
            <a:schemeClr val="bg1"/>
          </a:solidFill>
          <a:ln w="9525">
            <a:noFill/>
            <a:miter lim="800000"/>
          </a:ln>
          <a:effectLst/>
        </p:spPr>
        <p:txBody>
          <a:bodyPr>
            <a:spAutoFit/>
          </a:bodyPr>
          <a:lstStyle/>
          <a:p>
            <a:pPr marR="0" defTabSz="914400">
              <a:spcBef>
                <a:spcPct val="50000"/>
              </a:spcBef>
              <a:buClrTx/>
              <a:buSzTx/>
              <a:buFontTx/>
              <a:buNone/>
              <a:defRPr/>
            </a:pPr>
            <a:r>
              <a:rPr kumimoji="0" lang="en-US" sz="1400" b="1" kern="1200" cap="none" spc="0" normalizeH="0" baseline="0" noProof="0" dirty="0" err="1">
                <a:solidFill>
                  <a:srgbClr val="FF0066"/>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Đ.Cát</a:t>
            </a:r>
            <a:r>
              <a:rPr kumimoji="0" lang="en-US" sz="1400" b="1" kern="1200" cap="none" spc="0" normalizeH="0" baseline="0" noProof="0" dirty="0">
                <a:solidFill>
                  <a:srgbClr val="FF0066"/>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 </a:t>
            </a:r>
            <a:r>
              <a:rPr kumimoji="0" lang="en-US" sz="1400" b="1" kern="1200" cap="none" spc="0" normalizeH="0" baseline="0" noProof="0" dirty="0" err="1">
                <a:solidFill>
                  <a:srgbClr val="FF0066"/>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Bà</a:t>
            </a:r>
            <a:endParaRPr kumimoji="0" lang="en-US" sz="1400" b="1" kern="1200" cap="none" spc="0" normalizeH="0" baseline="0" noProof="0" dirty="0">
              <a:solidFill>
                <a:srgbClr val="FF0066"/>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endParaRPr>
          </a:p>
        </p:txBody>
      </p:sp>
      <p:sp>
        <p:nvSpPr>
          <p:cNvPr id="7183" name="Text Box 15"/>
          <p:cNvSpPr txBox="1">
            <a:spLocks noChangeArrowheads="1"/>
          </p:cNvSpPr>
          <p:nvPr/>
        </p:nvSpPr>
        <p:spPr bwMode="auto">
          <a:xfrm>
            <a:off x="7812088" y="3357563"/>
            <a:ext cx="914400" cy="307975"/>
          </a:xfrm>
          <a:prstGeom prst="rect">
            <a:avLst/>
          </a:prstGeom>
          <a:solidFill>
            <a:schemeClr val="bg1"/>
          </a:solidFill>
          <a:ln w="9525">
            <a:noFill/>
            <a:miter lim="800000"/>
          </a:ln>
          <a:effectLst/>
        </p:spPr>
        <p:txBody>
          <a:bodyPr>
            <a:spAutoFit/>
          </a:bodyPr>
          <a:lstStyle/>
          <a:p>
            <a:pPr marR="0" defTabSz="914400">
              <a:spcBef>
                <a:spcPct val="50000"/>
              </a:spcBef>
              <a:buClrTx/>
              <a:buSzTx/>
              <a:buFontTx/>
              <a:buNone/>
              <a:defRPr/>
            </a:pPr>
            <a:r>
              <a:rPr kumimoji="0" lang="en-US" sz="1400" b="1" kern="1200" cap="none" spc="0" normalizeH="0" baseline="0" noProof="0" dirty="0" err="1">
                <a:solidFill>
                  <a:srgbClr val="FF0066"/>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Đ.Lý</a:t>
            </a:r>
            <a:r>
              <a:rPr kumimoji="0" lang="en-US" sz="1400" b="1" kern="1200" cap="none" spc="0" normalizeH="0" baseline="0" noProof="0" dirty="0">
                <a:solidFill>
                  <a:srgbClr val="FF0066"/>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 </a:t>
            </a:r>
            <a:r>
              <a:rPr kumimoji="0" lang="en-US" sz="1400" b="1" kern="1200" cap="none" spc="0" normalizeH="0" baseline="0" noProof="0" dirty="0" err="1">
                <a:solidFill>
                  <a:srgbClr val="FF0066"/>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Sơn</a:t>
            </a:r>
            <a:endParaRPr kumimoji="0" lang="en-US" sz="1400" b="1" kern="1200" cap="none" spc="0" normalizeH="0" baseline="0" noProof="0" dirty="0">
              <a:solidFill>
                <a:srgbClr val="FF0066"/>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endParaRPr>
          </a:p>
        </p:txBody>
      </p:sp>
      <p:sp>
        <p:nvSpPr>
          <p:cNvPr id="7184" name="Text Box 16"/>
          <p:cNvSpPr txBox="1">
            <a:spLocks noChangeArrowheads="1"/>
          </p:cNvSpPr>
          <p:nvPr/>
        </p:nvSpPr>
        <p:spPr bwMode="auto">
          <a:xfrm>
            <a:off x="7816850" y="5314950"/>
            <a:ext cx="1258888" cy="307975"/>
          </a:xfrm>
          <a:prstGeom prst="rect">
            <a:avLst/>
          </a:prstGeom>
          <a:solidFill>
            <a:schemeClr val="bg1"/>
          </a:solidFill>
          <a:ln w="9525">
            <a:noFill/>
            <a:miter lim="800000"/>
          </a:ln>
          <a:effectLst/>
        </p:spPr>
        <p:txBody>
          <a:bodyPr>
            <a:spAutoFit/>
          </a:bodyPr>
          <a:lstStyle/>
          <a:p>
            <a:pPr marR="0" defTabSz="914400">
              <a:spcBef>
                <a:spcPct val="50000"/>
              </a:spcBef>
              <a:buClrTx/>
              <a:buSzTx/>
              <a:buFontTx/>
              <a:buNone/>
              <a:defRPr/>
            </a:pPr>
            <a:r>
              <a:rPr kumimoji="0" lang="en-US" sz="1400" b="1" kern="1200" cap="none" spc="0" normalizeH="0" baseline="0" noProof="0" dirty="0" err="1">
                <a:solidFill>
                  <a:srgbClr val="FF0066"/>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Đ.Phú</a:t>
            </a:r>
            <a:r>
              <a:rPr kumimoji="0" lang="en-US" sz="1400" b="1" kern="1200" cap="none" spc="0" normalizeH="0" baseline="0" noProof="0" dirty="0">
                <a:solidFill>
                  <a:srgbClr val="FF0066"/>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 </a:t>
            </a:r>
            <a:r>
              <a:rPr kumimoji="0" lang="en-US" sz="1400" b="1" kern="1200" cap="none" spc="0" normalizeH="0" baseline="0" noProof="0" dirty="0" err="1">
                <a:solidFill>
                  <a:srgbClr val="FF0066"/>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Quý</a:t>
            </a:r>
            <a:endParaRPr kumimoji="0" lang="en-US" sz="1400" b="1" kern="1200" cap="none" spc="0" normalizeH="0" baseline="0" noProof="0" dirty="0">
              <a:solidFill>
                <a:srgbClr val="FF0066"/>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endParaRPr>
          </a:p>
        </p:txBody>
      </p:sp>
      <p:sp>
        <p:nvSpPr>
          <p:cNvPr id="7185" name="Text Box 17"/>
          <p:cNvSpPr txBox="1">
            <a:spLocks noChangeArrowheads="1"/>
          </p:cNvSpPr>
          <p:nvPr/>
        </p:nvSpPr>
        <p:spPr bwMode="auto">
          <a:xfrm>
            <a:off x="6667500" y="5949950"/>
            <a:ext cx="914400" cy="307975"/>
          </a:xfrm>
          <a:prstGeom prst="rect">
            <a:avLst/>
          </a:prstGeom>
          <a:solidFill>
            <a:schemeClr val="bg1"/>
          </a:solidFill>
          <a:ln w="9525">
            <a:noFill/>
            <a:miter lim="800000"/>
          </a:ln>
          <a:effectLst/>
        </p:spPr>
        <p:txBody>
          <a:bodyPr>
            <a:spAutoFit/>
          </a:bodyPr>
          <a:lstStyle/>
          <a:p>
            <a:pPr>
              <a:spcBef>
                <a:spcPct val="50000"/>
              </a:spcBef>
              <a:buNone/>
            </a:pPr>
            <a:r>
              <a:rPr sz="1400" b="1" dirty="0">
                <a:solidFill>
                  <a:srgbClr val="FF0066"/>
                </a:solidFill>
                <a:effectLst>
                  <a:outerShdw blurRad="38100" dist="38100" dir="2700000">
                    <a:srgbClr val="000000"/>
                  </a:outerShdw>
                </a:effectLst>
                <a:latin typeface="Times New Roman" panose="02020603050405020304" pitchFamily="18" charset="0"/>
                <a:cs typeface="Times New Roman" panose="02020603050405020304" pitchFamily="18" charset="0"/>
              </a:rPr>
              <a:t>Côn Đảo</a:t>
            </a:r>
            <a:endParaRPr sz="1400" b="1" dirty="0">
              <a:solidFill>
                <a:srgbClr val="FF0066"/>
              </a:solidFill>
              <a:effectLst>
                <a:outerShdw blurRad="38100" dist="38100" dir="2700000">
                  <a:srgbClr val="000000"/>
                </a:outerShdw>
              </a:effectLst>
              <a:latin typeface="Times New Roman" panose="02020603050405020304" pitchFamily="18" charset="0"/>
              <a:ea typeface="Times New Roman" panose="02020603050405020304" pitchFamily="18" charset="0"/>
            </a:endParaRPr>
          </a:p>
        </p:txBody>
      </p:sp>
      <p:sp>
        <p:nvSpPr>
          <p:cNvPr id="7186" name="AutoShape 18"/>
          <p:cNvSpPr/>
          <p:nvPr/>
        </p:nvSpPr>
        <p:spPr>
          <a:xfrm>
            <a:off x="6400800" y="6248400"/>
            <a:ext cx="228600" cy="228600"/>
          </a:xfrm>
          <a:prstGeom prst="star16">
            <a:avLst>
              <a:gd name="adj" fmla="val 37500"/>
            </a:avLst>
          </a:prstGeom>
          <a:solidFill>
            <a:srgbClr val="FF33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endParaRPr lang="vi-VN" altLang="vi-VN" sz="1800" dirty="0">
              <a:solidFill>
                <a:srgbClr val="000000"/>
              </a:solidFill>
            </a:endParaRPr>
          </a:p>
        </p:txBody>
      </p:sp>
      <p:sp>
        <p:nvSpPr>
          <p:cNvPr id="9232" name="Text Box 36"/>
          <p:cNvSpPr txBox="1"/>
          <p:nvPr/>
        </p:nvSpPr>
        <p:spPr>
          <a:xfrm>
            <a:off x="2319338" y="5969000"/>
            <a:ext cx="184150" cy="366713"/>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endParaRPr lang="vi-VN" altLang="vi-VN" sz="1800" dirty="0">
              <a:solidFill>
                <a:srgbClr val="000000"/>
              </a:solidFill>
            </a:endParaRPr>
          </a:p>
        </p:txBody>
      </p:sp>
      <p:sp>
        <p:nvSpPr>
          <p:cNvPr id="7213" name="Oval 45"/>
          <p:cNvSpPr/>
          <p:nvPr/>
        </p:nvSpPr>
        <p:spPr>
          <a:xfrm>
            <a:off x="8388350" y="2997200"/>
            <a:ext cx="755650" cy="576263"/>
          </a:xfrm>
          <a:prstGeom prst="ellipse">
            <a:avLst/>
          </a:prstGeom>
          <a:noFill/>
          <a:ln w="57150" cap="flat" cmpd="sng">
            <a:solidFill>
              <a:srgbClr val="FF0000"/>
            </a:solidFill>
            <a:prstDash val="solid"/>
            <a:headEnd type="none" w="med" len="med"/>
            <a:tailEnd type="none" w="med" len="med"/>
          </a:ln>
        </p:spPr>
        <p:txBody>
          <a:bodyPr anchor="ctr" anchorCtr="0">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endParaRPr lang="vi-VN" altLang="vi-VN" sz="1800" dirty="0">
              <a:solidFill>
                <a:srgbClr val="000000"/>
              </a:solidFill>
            </a:endParaRPr>
          </a:p>
        </p:txBody>
      </p:sp>
      <p:sp>
        <p:nvSpPr>
          <p:cNvPr id="7214" name="Oval 46"/>
          <p:cNvSpPr/>
          <p:nvPr/>
        </p:nvSpPr>
        <p:spPr>
          <a:xfrm>
            <a:off x="8316913" y="5949950"/>
            <a:ext cx="827087" cy="647700"/>
          </a:xfrm>
          <a:prstGeom prst="ellipse">
            <a:avLst/>
          </a:prstGeom>
          <a:noFill/>
          <a:ln w="57150" cap="flat" cmpd="sng">
            <a:solidFill>
              <a:srgbClr val="FF0000"/>
            </a:solidFill>
            <a:prstDash val="solid"/>
            <a:headEnd type="none" w="med" len="med"/>
            <a:tailEnd type="none" w="med" len="med"/>
          </a:ln>
        </p:spPr>
        <p:txBody>
          <a:bodyPr anchor="ctr" anchorCtr="0">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endParaRPr lang="vi-VN" altLang="vi-VN" sz="1800" dirty="0">
              <a:solidFill>
                <a:srgbClr val="000000"/>
              </a:solidFill>
            </a:endParaRPr>
          </a:p>
        </p:txBody>
      </p:sp>
      <p:sp>
        <p:nvSpPr>
          <p:cNvPr id="7215" name="AutoShape 47"/>
          <p:cNvSpPr/>
          <p:nvPr/>
        </p:nvSpPr>
        <p:spPr>
          <a:xfrm>
            <a:off x="6804025" y="1844675"/>
            <a:ext cx="228600" cy="228600"/>
          </a:xfrm>
          <a:prstGeom prst="star16">
            <a:avLst>
              <a:gd name="adj" fmla="val 37500"/>
            </a:avLst>
          </a:prstGeom>
          <a:solidFill>
            <a:srgbClr val="FF33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endParaRPr lang="vi-VN" altLang="vi-VN" sz="1800" dirty="0">
              <a:solidFill>
                <a:srgbClr val="000000"/>
              </a:solidFill>
            </a:endParaRPr>
          </a:p>
        </p:txBody>
      </p:sp>
      <p:sp>
        <p:nvSpPr>
          <p:cNvPr id="7216" name="Text Box 48"/>
          <p:cNvSpPr txBox="1">
            <a:spLocks noChangeArrowheads="1"/>
          </p:cNvSpPr>
          <p:nvPr/>
        </p:nvSpPr>
        <p:spPr bwMode="auto">
          <a:xfrm>
            <a:off x="7058025" y="2011363"/>
            <a:ext cx="1716088" cy="307975"/>
          </a:xfrm>
          <a:prstGeom prst="rect">
            <a:avLst/>
          </a:prstGeom>
          <a:solidFill>
            <a:schemeClr val="bg1"/>
          </a:solidFill>
          <a:ln w="9525">
            <a:noFill/>
            <a:miter lim="800000"/>
          </a:ln>
          <a:effectLst/>
        </p:spPr>
        <p:txBody>
          <a:bodyPr>
            <a:spAutoFit/>
          </a:bodyPr>
          <a:lstStyle/>
          <a:p>
            <a:pPr>
              <a:spcBef>
                <a:spcPct val="50000"/>
              </a:spcBef>
              <a:buNone/>
            </a:pPr>
            <a:r>
              <a:rPr sz="1400" b="1" dirty="0">
                <a:solidFill>
                  <a:srgbClr val="FF0066"/>
                </a:solidFill>
                <a:effectLst>
                  <a:outerShdw blurRad="38100" dist="38100" dir="2700000">
                    <a:srgbClr val="000000"/>
                  </a:outerShdw>
                </a:effectLst>
                <a:latin typeface="Times New Roman" panose="02020603050405020304" pitchFamily="18" charset="0"/>
                <a:cs typeface="Times New Roman" panose="02020603050405020304" pitchFamily="18" charset="0"/>
              </a:rPr>
              <a:t>Đ. Bạch Long vĩ</a:t>
            </a:r>
            <a:endParaRPr sz="1400" b="1" dirty="0">
              <a:solidFill>
                <a:srgbClr val="FF0066"/>
              </a:solidFill>
              <a:effectLst>
                <a:outerShdw blurRad="38100" dist="38100" dir="2700000">
                  <a:srgbClr val="000000"/>
                </a:outerShdw>
              </a:effectLst>
              <a:latin typeface="Times New Roman" panose="02020603050405020304" pitchFamily="18" charset="0"/>
              <a:ea typeface="Times New Roman" panose="02020603050405020304" pitchFamily="18" charset="0"/>
            </a:endParaRPr>
          </a:p>
        </p:txBody>
      </p:sp>
      <p:sp>
        <p:nvSpPr>
          <p:cNvPr id="7217" name="Text Box 49"/>
          <p:cNvSpPr txBox="1">
            <a:spLocks noChangeArrowheads="1"/>
          </p:cNvSpPr>
          <p:nvPr/>
        </p:nvSpPr>
        <p:spPr bwMode="auto">
          <a:xfrm>
            <a:off x="4038600" y="5445125"/>
            <a:ext cx="1160463" cy="307975"/>
          </a:xfrm>
          <a:prstGeom prst="rect">
            <a:avLst/>
          </a:prstGeom>
          <a:solidFill>
            <a:schemeClr val="bg1"/>
          </a:solidFill>
          <a:ln w="9525">
            <a:noFill/>
            <a:miter lim="800000"/>
          </a:ln>
          <a:effectLst/>
        </p:spPr>
        <p:txBody>
          <a:bodyPr>
            <a:spAutoFit/>
          </a:bodyPr>
          <a:lstStyle/>
          <a:p>
            <a:pPr>
              <a:spcBef>
                <a:spcPct val="50000"/>
              </a:spcBef>
              <a:buNone/>
            </a:pPr>
            <a:r>
              <a:rPr sz="1400" b="1" dirty="0">
                <a:solidFill>
                  <a:srgbClr val="FF0066"/>
                </a:solidFill>
                <a:effectLst>
                  <a:outerShdw blurRad="38100" dist="38100" dir="2700000">
                    <a:srgbClr val="000000"/>
                  </a:outerShdw>
                </a:effectLst>
                <a:latin typeface="Times New Roman" panose="02020603050405020304" pitchFamily="18" charset="0"/>
                <a:cs typeface="Times New Roman" panose="02020603050405020304" pitchFamily="18" charset="0"/>
              </a:rPr>
              <a:t>Đ.Phú Quốc</a:t>
            </a:r>
            <a:endParaRPr sz="1400" b="1" dirty="0">
              <a:solidFill>
                <a:srgbClr val="FF0066"/>
              </a:solidFill>
              <a:effectLst>
                <a:outerShdw blurRad="38100" dist="38100" dir="2700000">
                  <a:srgbClr val="000000"/>
                </a:outerShdw>
              </a:effectLst>
              <a:latin typeface="Times New Roman" panose="02020603050405020304" pitchFamily="18" charset="0"/>
              <a:ea typeface="Times New Roman" panose="02020603050405020304" pitchFamily="18" charset="0"/>
            </a:endParaRPr>
          </a:p>
        </p:txBody>
      </p:sp>
      <p:sp>
        <p:nvSpPr>
          <p:cNvPr id="7220" name="AutoShape 52"/>
          <p:cNvSpPr/>
          <p:nvPr/>
        </p:nvSpPr>
        <p:spPr>
          <a:xfrm>
            <a:off x="6732588" y="2924175"/>
            <a:ext cx="228600" cy="228600"/>
          </a:xfrm>
          <a:prstGeom prst="star16">
            <a:avLst>
              <a:gd name="adj" fmla="val 37500"/>
            </a:avLst>
          </a:prstGeom>
          <a:solidFill>
            <a:srgbClr val="FF33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endParaRPr lang="vi-VN" altLang="vi-VN" sz="1800" dirty="0">
              <a:solidFill>
                <a:srgbClr val="000000"/>
              </a:solidFill>
            </a:endParaRPr>
          </a:p>
        </p:txBody>
      </p:sp>
      <p:sp>
        <p:nvSpPr>
          <p:cNvPr id="7222" name="AutoShape 54"/>
          <p:cNvSpPr/>
          <p:nvPr/>
        </p:nvSpPr>
        <p:spPr>
          <a:xfrm>
            <a:off x="4859338" y="5805488"/>
            <a:ext cx="196850" cy="220662"/>
          </a:xfrm>
          <a:prstGeom prst="star16">
            <a:avLst>
              <a:gd name="adj" fmla="val 37500"/>
            </a:avLst>
          </a:prstGeom>
          <a:solidFill>
            <a:srgbClr val="FF33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endParaRPr lang="vi-VN" altLang="vi-VN" sz="1800" dirty="0">
              <a:solidFill>
                <a:srgbClr val="000000"/>
              </a:solidFill>
            </a:endParaRPr>
          </a:p>
        </p:txBody>
      </p:sp>
      <p:sp>
        <p:nvSpPr>
          <p:cNvPr id="7226" name="Text Box 58"/>
          <p:cNvSpPr txBox="1">
            <a:spLocks noChangeArrowheads="1"/>
          </p:cNvSpPr>
          <p:nvPr/>
        </p:nvSpPr>
        <p:spPr bwMode="auto">
          <a:xfrm>
            <a:off x="7019925" y="2708275"/>
            <a:ext cx="1204913" cy="307975"/>
          </a:xfrm>
          <a:prstGeom prst="rect">
            <a:avLst/>
          </a:prstGeom>
          <a:solidFill>
            <a:schemeClr val="bg1"/>
          </a:solidFill>
          <a:ln w="9525">
            <a:noFill/>
            <a:miter lim="800000"/>
          </a:ln>
          <a:effectLst/>
        </p:spPr>
        <p:txBody>
          <a:bodyPr>
            <a:spAutoFit/>
          </a:bodyPr>
          <a:lstStyle/>
          <a:p>
            <a:pPr>
              <a:spcBef>
                <a:spcPct val="50000"/>
              </a:spcBef>
              <a:buNone/>
            </a:pPr>
            <a:r>
              <a:rPr sz="1400" b="1" dirty="0">
                <a:solidFill>
                  <a:srgbClr val="FF0066"/>
                </a:solidFill>
                <a:effectLst>
                  <a:outerShdw blurRad="38100" dist="38100" dir="2700000">
                    <a:srgbClr val="000000"/>
                  </a:outerShdw>
                </a:effectLst>
                <a:latin typeface="Times New Roman" panose="02020603050405020304" pitchFamily="18" charset="0"/>
                <a:cs typeface="Times New Roman" panose="02020603050405020304" pitchFamily="18" charset="0"/>
              </a:rPr>
              <a:t>Đ. Cồn cỏ</a:t>
            </a:r>
            <a:endParaRPr sz="1400" b="1" dirty="0">
              <a:solidFill>
                <a:srgbClr val="FF0066"/>
              </a:solidFill>
              <a:effectLst>
                <a:outerShdw blurRad="38100" dist="38100" dir="2700000">
                  <a:srgbClr val="000000"/>
                </a:outerShdw>
              </a:effectLst>
              <a:latin typeface="Times New Roman" panose="02020603050405020304" pitchFamily="18" charset="0"/>
              <a:ea typeface="Times New Roman" panose="02020603050405020304" pitchFamily="18" charset="0"/>
            </a:endParaRPr>
          </a:p>
        </p:txBody>
      </p:sp>
      <p:sp>
        <p:nvSpPr>
          <p:cNvPr id="7227" name="Text Box 59"/>
          <p:cNvSpPr txBox="1">
            <a:spLocks noChangeArrowheads="1"/>
          </p:cNvSpPr>
          <p:nvPr/>
        </p:nvSpPr>
        <p:spPr bwMode="auto">
          <a:xfrm>
            <a:off x="3906838" y="6021388"/>
            <a:ext cx="1355725" cy="307975"/>
          </a:xfrm>
          <a:prstGeom prst="rect">
            <a:avLst/>
          </a:prstGeom>
          <a:solidFill>
            <a:schemeClr val="bg1"/>
          </a:solidFill>
          <a:ln w="9525">
            <a:noFill/>
            <a:miter lim="800000"/>
          </a:ln>
          <a:effectLst/>
        </p:spPr>
        <p:txBody>
          <a:bodyPr>
            <a:spAutoFit/>
          </a:bodyPr>
          <a:lstStyle/>
          <a:p>
            <a:pPr>
              <a:spcBef>
                <a:spcPct val="50000"/>
              </a:spcBef>
              <a:buNone/>
            </a:pPr>
            <a:r>
              <a:rPr sz="1400" b="1" dirty="0">
                <a:solidFill>
                  <a:srgbClr val="FF0066"/>
                </a:solidFill>
                <a:effectLst>
                  <a:outerShdw blurRad="38100" dist="38100" dir="2700000">
                    <a:srgbClr val="000000"/>
                  </a:outerShdw>
                </a:effectLst>
                <a:latin typeface="Times New Roman" panose="02020603050405020304" pitchFamily="18" charset="0"/>
                <a:cs typeface="Times New Roman" panose="02020603050405020304" pitchFamily="18" charset="0"/>
              </a:rPr>
              <a:t>QĐ.Thổ Chu</a:t>
            </a:r>
            <a:endParaRPr sz="1400" b="1" dirty="0">
              <a:solidFill>
                <a:srgbClr val="FF0066"/>
              </a:solidFill>
              <a:effectLst>
                <a:outerShdw blurRad="38100" dist="38100" dir="2700000">
                  <a:srgbClr val="000000"/>
                </a:outerShdw>
              </a:effectLst>
              <a:latin typeface="Times New Roman" panose="02020603050405020304" pitchFamily="18" charset="0"/>
              <a:ea typeface="Times New Roman" panose="02020603050405020304" pitchFamily="18" charset="0"/>
            </a:endParaRPr>
          </a:p>
        </p:txBody>
      </p:sp>
      <p:pic>
        <p:nvPicPr>
          <p:cNvPr id="7229" name="Picture 61" descr="tlamTruongsa"/>
          <p:cNvPicPr>
            <a:picLocks noChangeAspect="1"/>
          </p:cNvPicPr>
          <p:nvPr/>
        </p:nvPicPr>
        <p:blipFill>
          <a:blip r:embed="rId3"/>
          <a:stretch>
            <a:fillRect/>
          </a:stretch>
        </p:blipFill>
        <p:spPr>
          <a:xfrm>
            <a:off x="334963" y="1795463"/>
            <a:ext cx="3603625" cy="4572000"/>
          </a:xfrm>
          <a:prstGeom prst="rect">
            <a:avLst/>
          </a:prstGeom>
          <a:noFill/>
          <a:ln w="9525">
            <a:noFill/>
          </a:ln>
        </p:spPr>
      </p:pic>
      <p:sp>
        <p:nvSpPr>
          <p:cNvPr id="9243" name="Text Box 34"/>
          <p:cNvSpPr txBox="1"/>
          <p:nvPr/>
        </p:nvSpPr>
        <p:spPr>
          <a:xfrm>
            <a:off x="0" y="158750"/>
            <a:ext cx="9144000" cy="4603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vi-VN" sz="2400" b="1" dirty="0">
                <a:solidFill>
                  <a:srgbClr val="FF0000"/>
                </a:solidFill>
                <a:latin typeface="Times New Roman" panose="02020603050405020304" pitchFamily="18" charset="0"/>
              </a:rPr>
              <a:t>BÀI 24. VÙNG BIỂN VIỆT NAM </a:t>
            </a:r>
          </a:p>
        </p:txBody>
      </p:sp>
      <p:sp>
        <p:nvSpPr>
          <p:cNvPr id="9244" name="Text Box 35"/>
          <p:cNvSpPr txBox="1"/>
          <p:nvPr/>
        </p:nvSpPr>
        <p:spPr>
          <a:xfrm>
            <a:off x="0" y="666750"/>
            <a:ext cx="8305800" cy="5222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50000"/>
              </a:spcBef>
              <a:buNone/>
            </a:pPr>
            <a:r>
              <a:rPr lang="en-US" altLang="vi-VN" sz="2800" dirty="0">
                <a:solidFill>
                  <a:srgbClr val="000000"/>
                </a:solidFill>
                <a:latin typeface="Times New Roman" panose="02020603050405020304" pitchFamily="18" charset="0"/>
              </a:rPr>
              <a:t>1.  Đặc điểm chung của vùng biển Việt Nam</a:t>
            </a:r>
          </a:p>
        </p:txBody>
      </p:sp>
      <p:sp>
        <p:nvSpPr>
          <p:cNvPr id="9245" name="Text Box 36"/>
          <p:cNvSpPr txBox="1"/>
          <p:nvPr/>
        </p:nvSpPr>
        <p:spPr>
          <a:xfrm>
            <a:off x="120650" y="1271588"/>
            <a:ext cx="4032250" cy="519112"/>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en-US" altLang="vi-VN" sz="2800" dirty="0">
                <a:solidFill>
                  <a:srgbClr val="000000"/>
                </a:solidFill>
                <a:latin typeface="Times New Roman" panose="02020603050405020304" pitchFamily="18" charset="0"/>
              </a:rPr>
              <a:t>a). Vị trí, giới hạn</a:t>
            </a:r>
          </a:p>
        </p:txBody>
      </p:sp>
      <p:sp>
        <p:nvSpPr>
          <p:cNvPr id="9246" name="TextBox 1"/>
          <p:cNvSpPr txBox="1"/>
          <p:nvPr/>
        </p:nvSpPr>
        <p:spPr>
          <a:xfrm>
            <a:off x="457200" y="2165350"/>
            <a:ext cx="3827463" cy="1201738"/>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en-US" altLang="vi-VN" sz="2400" dirty="0">
                <a:solidFill>
                  <a:srgbClr val="FF0000"/>
                </a:solidFill>
                <a:latin typeface="Times New Roman" panose="02020603050405020304" pitchFamily="18" charset="0"/>
              </a:rPr>
              <a:t>Dựa vào lược đồ, xác định một số đảo, quần đảo trong vùng biển VN</a:t>
            </a:r>
          </a:p>
        </p:txBody>
      </p:sp>
    </p:spTree>
  </p:cSld>
  <p:clrMapOvr>
    <a:masterClrMapping/>
  </p:clrMapOvr>
  <p:transition advTm="7370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80"/>
                                        </p:tgtEl>
                                        <p:attrNameLst>
                                          <p:attrName>style.visibility</p:attrName>
                                        </p:attrNameLst>
                                      </p:cBhvr>
                                      <p:to>
                                        <p:strVal val="visible"/>
                                      </p:to>
                                    </p:set>
                                    <p:animEffect transition="in" filter="fade">
                                      <p:cBhvr>
                                        <p:cTn id="7" dur="2000"/>
                                        <p:tgtEl>
                                          <p:spTgt spid="718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7181">
                                            <p:bg/>
                                          </p:spTgt>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7181">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179"/>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718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215"/>
                                        </p:tgtEl>
                                        <p:attrNameLst>
                                          <p:attrName>style.visibility</p:attrName>
                                        </p:attrNameLst>
                                      </p:cBhvr>
                                      <p:to>
                                        <p:strVal val="visible"/>
                                      </p:to>
                                    </p:set>
                                    <p:animEffect transition="in" filter="fade">
                                      <p:cBhvr>
                                        <p:cTn id="22" dur="2000"/>
                                        <p:tgtEl>
                                          <p:spTgt spid="72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216">
                                            <p:bg/>
                                          </p:spTgt>
                                        </p:tgtEl>
                                        <p:attrNameLst>
                                          <p:attrName>style.visibility</p:attrName>
                                        </p:attrNameLst>
                                      </p:cBhvr>
                                      <p:to>
                                        <p:strVal val="visible"/>
                                      </p:to>
                                    </p:set>
                                    <p:animEffect transition="in" filter="fade">
                                      <p:cBhvr>
                                        <p:cTn id="25" dur="2000"/>
                                        <p:tgtEl>
                                          <p:spTgt spid="7216">
                                            <p:bg/>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216">
                                            <p:txEl>
                                              <p:pRg st="0" end="0"/>
                                            </p:txEl>
                                          </p:spTgt>
                                        </p:tgtEl>
                                        <p:attrNameLst>
                                          <p:attrName>style.visibility</p:attrName>
                                        </p:attrNameLst>
                                      </p:cBhvr>
                                      <p:to>
                                        <p:strVal val="visible"/>
                                      </p:to>
                                    </p:set>
                                    <p:animEffect transition="in" filter="fade">
                                      <p:cBhvr>
                                        <p:cTn id="28" dur="2000"/>
                                        <p:tgtEl>
                                          <p:spTgt spid="721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7226"/>
                                        </p:tgtEl>
                                        <p:attrNameLst>
                                          <p:attrName>style.visibility</p:attrName>
                                        </p:attrNameLst>
                                      </p:cBhvr>
                                      <p:to>
                                        <p:strVal val="visible"/>
                                      </p:to>
                                    </p:set>
                                    <p:animEffect transition="in" filter="checkerboard(across)">
                                      <p:cBhvr>
                                        <p:cTn id="33" dur="500"/>
                                        <p:tgtEl>
                                          <p:spTgt spid="7226"/>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7220"/>
                                        </p:tgtEl>
                                        <p:attrNameLst>
                                          <p:attrName>style.visibility</p:attrName>
                                        </p:attrNameLst>
                                      </p:cBhvr>
                                      <p:to>
                                        <p:strVal val="visible"/>
                                      </p:to>
                                    </p:set>
                                    <p:animEffect transition="in" filter="checkerboard(across)">
                                      <p:cBhvr>
                                        <p:cTn id="36" dur="500"/>
                                        <p:tgtEl>
                                          <p:spTgt spid="7220"/>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7178"/>
                                        </p:tgtEl>
                                        <p:attrNameLst>
                                          <p:attrName>style.visibility</p:attrName>
                                        </p:attrNameLst>
                                      </p:cBhvr>
                                      <p:to>
                                        <p:strVal val="visible"/>
                                      </p:to>
                                    </p:set>
                                    <p:animEffect transition="in" filter="blinds(horizontal)">
                                      <p:cBhvr>
                                        <p:cTn id="41" dur="500"/>
                                        <p:tgtEl>
                                          <p:spTgt spid="7178"/>
                                        </p:tgtEl>
                                      </p:cBhvr>
                                    </p:animEffect>
                                  </p:childTnLst>
                                </p:cTn>
                              </p:par>
                              <p:par>
                                <p:cTn id="42" presetID="1" presetClass="entr" presetSubtype="0" fill="hold" grpId="0" nodeType="withEffect">
                                  <p:stCondLst>
                                    <p:cond delay="0"/>
                                  </p:stCondLst>
                                  <p:childTnLst>
                                    <p:set>
                                      <p:cBhvr>
                                        <p:cTn id="43" dur="1" fill="hold">
                                          <p:stCondLst>
                                            <p:cond delay="0"/>
                                          </p:stCondLst>
                                        </p:cTn>
                                        <p:tgtEl>
                                          <p:spTgt spid="7183">
                                            <p:bg/>
                                          </p:spTgt>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7183">
                                            <p:txEl>
                                              <p:pRg st="0" end="0"/>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7177"/>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718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7186"/>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7185">
                                            <p:bg/>
                                          </p:spTgt>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7185">
                                            <p:txEl>
                                              <p:pRg st="0" end="0"/>
                                            </p:txEl>
                                          </p:spTgt>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7176"/>
                                        </p:tgtEl>
                                        <p:attrNameLst>
                                          <p:attrName>style.visibility</p:attrName>
                                        </p:attrNameLst>
                                      </p:cBhvr>
                                      <p:to>
                                        <p:strVal val="visible"/>
                                      </p:to>
                                    </p:set>
                                  </p:childTnLst>
                                </p:cTn>
                              </p:par>
                              <p:par>
                                <p:cTn id="64" presetID="10" presetClass="entr" presetSubtype="0" fill="hold" grpId="0" nodeType="withEffect">
                                  <p:stCondLst>
                                    <p:cond delay="0"/>
                                  </p:stCondLst>
                                  <p:childTnLst>
                                    <p:set>
                                      <p:cBhvr>
                                        <p:cTn id="65" dur="1" fill="hold">
                                          <p:stCondLst>
                                            <p:cond delay="0"/>
                                          </p:stCondLst>
                                        </p:cTn>
                                        <p:tgtEl>
                                          <p:spTgt spid="7217"/>
                                        </p:tgtEl>
                                        <p:attrNameLst>
                                          <p:attrName>style.visibility</p:attrName>
                                        </p:attrNameLst>
                                      </p:cBhvr>
                                      <p:to>
                                        <p:strVal val="visible"/>
                                      </p:to>
                                    </p:set>
                                    <p:animEffect transition="in" filter="fade">
                                      <p:cBhvr>
                                        <p:cTn id="66" dur="2000"/>
                                        <p:tgtEl>
                                          <p:spTgt spid="7217"/>
                                        </p:tgtEl>
                                      </p:cBhvr>
                                    </p:animEffect>
                                  </p:childTnLst>
                                </p:cTn>
                              </p:par>
                            </p:childTnLst>
                          </p:cTn>
                        </p:par>
                      </p:childTnLst>
                    </p:cTn>
                  </p:par>
                  <p:par>
                    <p:cTn id="67" fill="hold">
                      <p:stCondLst>
                        <p:cond delay="indefinite"/>
                      </p:stCondLst>
                      <p:childTnLst>
                        <p:par>
                          <p:cTn id="68" fill="hold">
                            <p:stCondLst>
                              <p:cond delay="0"/>
                            </p:stCondLst>
                            <p:childTnLst>
                              <p:par>
                                <p:cTn id="69" presetID="5" presetClass="entr" presetSubtype="10" fill="hold" grpId="0" nodeType="clickEffect">
                                  <p:stCondLst>
                                    <p:cond delay="0"/>
                                  </p:stCondLst>
                                  <p:childTnLst>
                                    <p:set>
                                      <p:cBhvr>
                                        <p:cTn id="70" dur="1" fill="hold">
                                          <p:stCondLst>
                                            <p:cond delay="0"/>
                                          </p:stCondLst>
                                        </p:cTn>
                                        <p:tgtEl>
                                          <p:spTgt spid="7222"/>
                                        </p:tgtEl>
                                        <p:attrNameLst>
                                          <p:attrName>style.visibility</p:attrName>
                                        </p:attrNameLst>
                                      </p:cBhvr>
                                      <p:to>
                                        <p:strVal val="visible"/>
                                      </p:to>
                                    </p:set>
                                    <p:animEffect transition="in" filter="checkerboard(across)">
                                      <p:cBhvr>
                                        <p:cTn id="71" dur="500"/>
                                        <p:tgtEl>
                                          <p:spTgt spid="7222"/>
                                        </p:tgtEl>
                                      </p:cBhvr>
                                    </p:animEffect>
                                  </p:childTnLst>
                                </p:cTn>
                              </p:par>
                              <p:par>
                                <p:cTn id="72" presetID="5" presetClass="entr" presetSubtype="10" fill="hold" grpId="0" nodeType="withEffect">
                                  <p:stCondLst>
                                    <p:cond delay="0"/>
                                  </p:stCondLst>
                                  <p:childTnLst>
                                    <p:set>
                                      <p:cBhvr>
                                        <p:cTn id="73" dur="1" fill="hold">
                                          <p:stCondLst>
                                            <p:cond delay="0"/>
                                          </p:stCondLst>
                                        </p:cTn>
                                        <p:tgtEl>
                                          <p:spTgt spid="7227"/>
                                        </p:tgtEl>
                                        <p:attrNameLst>
                                          <p:attrName>style.visibility</p:attrName>
                                        </p:attrNameLst>
                                      </p:cBhvr>
                                      <p:to>
                                        <p:strVal val="visible"/>
                                      </p:to>
                                    </p:set>
                                    <p:animEffect transition="in" filter="checkerboard(across)">
                                      <p:cBhvr>
                                        <p:cTn id="74" dur="500"/>
                                        <p:tgtEl>
                                          <p:spTgt spid="7227"/>
                                        </p:tgtEl>
                                      </p:cBhvr>
                                    </p:animEffect>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7213"/>
                                        </p:tgtEl>
                                        <p:attrNameLst>
                                          <p:attrName>style.visibility</p:attrName>
                                        </p:attrNameLst>
                                      </p:cBhvr>
                                      <p:to>
                                        <p:strVal val="visible"/>
                                      </p:to>
                                    </p:set>
                                    <p:animEffect transition="in" filter="wipe(down)">
                                      <p:cBhvr>
                                        <p:cTn id="79" dur="580">
                                          <p:stCondLst>
                                            <p:cond delay="0"/>
                                          </p:stCondLst>
                                        </p:cTn>
                                        <p:tgtEl>
                                          <p:spTgt spid="7213"/>
                                        </p:tgtEl>
                                      </p:cBhvr>
                                    </p:animEffect>
                                    <p:anim calcmode="lin" valueType="num">
                                      <p:cBhvr>
                                        <p:cTn id="80" dur="1822" tmFilter="0,0; 0.14,0.36; 0.43,0.73; 0.71,0.91; 1.0,1.0">
                                          <p:stCondLst>
                                            <p:cond delay="0"/>
                                          </p:stCondLst>
                                        </p:cTn>
                                        <p:tgtEl>
                                          <p:spTgt spid="7213"/>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7213"/>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7213"/>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7213"/>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7213"/>
                                        </p:tgtEl>
                                        <p:attrNameLst>
                                          <p:attrName>ppt_y</p:attrName>
                                        </p:attrNameLst>
                                      </p:cBhvr>
                                      <p:tavLst>
                                        <p:tav tm="0" fmla="#ppt_y-sin(pi*$)/81">
                                          <p:val>
                                            <p:fltVal val="0"/>
                                          </p:val>
                                        </p:tav>
                                        <p:tav tm="100000">
                                          <p:val>
                                            <p:fltVal val="1"/>
                                          </p:val>
                                        </p:tav>
                                      </p:tavLst>
                                    </p:anim>
                                    <p:animScale>
                                      <p:cBhvr>
                                        <p:cTn id="85" dur="26">
                                          <p:stCondLst>
                                            <p:cond delay="650"/>
                                          </p:stCondLst>
                                        </p:cTn>
                                        <p:tgtEl>
                                          <p:spTgt spid="7213"/>
                                        </p:tgtEl>
                                      </p:cBhvr>
                                      <p:to x="100000" y="60000"/>
                                    </p:animScale>
                                    <p:animScale>
                                      <p:cBhvr>
                                        <p:cTn id="86" dur="166" decel="50000">
                                          <p:stCondLst>
                                            <p:cond delay="676"/>
                                          </p:stCondLst>
                                        </p:cTn>
                                        <p:tgtEl>
                                          <p:spTgt spid="7213"/>
                                        </p:tgtEl>
                                      </p:cBhvr>
                                      <p:to x="100000" y="100000"/>
                                    </p:animScale>
                                    <p:animScale>
                                      <p:cBhvr>
                                        <p:cTn id="87" dur="26">
                                          <p:stCondLst>
                                            <p:cond delay="1312"/>
                                          </p:stCondLst>
                                        </p:cTn>
                                        <p:tgtEl>
                                          <p:spTgt spid="7213"/>
                                        </p:tgtEl>
                                      </p:cBhvr>
                                      <p:to x="100000" y="80000"/>
                                    </p:animScale>
                                    <p:animScale>
                                      <p:cBhvr>
                                        <p:cTn id="88" dur="166" decel="50000">
                                          <p:stCondLst>
                                            <p:cond delay="1338"/>
                                          </p:stCondLst>
                                        </p:cTn>
                                        <p:tgtEl>
                                          <p:spTgt spid="7213"/>
                                        </p:tgtEl>
                                      </p:cBhvr>
                                      <p:to x="100000" y="100000"/>
                                    </p:animScale>
                                    <p:animScale>
                                      <p:cBhvr>
                                        <p:cTn id="89" dur="26">
                                          <p:stCondLst>
                                            <p:cond delay="1642"/>
                                          </p:stCondLst>
                                        </p:cTn>
                                        <p:tgtEl>
                                          <p:spTgt spid="7213"/>
                                        </p:tgtEl>
                                      </p:cBhvr>
                                      <p:to x="100000" y="90000"/>
                                    </p:animScale>
                                    <p:animScale>
                                      <p:cBhvr>
                                        <p:cTn id="90" dur="166" decel="50000">
                                          <p:stCondLst>
                                            <p:cond delay="1668"/>
                                          </p:stCondLst>
                                        </p:cTn>
                                        <p:tgtEl>
                                          <p:spTgt spid="7213"/>
                                        </p:tgtEl>
                                      </p:cBhvr>
                                      <p:to x="100000" y="100000"/>
                                    </p:animScale>
                                    <p:animScale>
                                      <p:cBhvr>
                                        <p:cTn id="91" dur="26">
                                          <p:stCondLst>
                                            <p:cond delay="1808"/>
                                          </p:stCondLst>
                                        </p:cTn>
                                        <p:tgtEl>
                                          <p:spTgt spid="7213"/>
                                        </p:tgtEl>
                                      </p:cBhvr>
                                      <p:to x="100000" y="95000"/>
                                    </p:animScale>
                                    <p:animScale>
                                      <p:cBhvr>
                                        <p:cTn id="92" dur="166" decel="50000">
                                          <p:stCondLst>
                                            <p:cond delay="1834"/>
                                          </p:stCondLst>
                                        </p:cTn>
                                        <p:tgtEl>
                                          <p:spTgt spid="7213"/>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7214"/>
                                        </p:tgtEl>
                                        <p:attrNameLst>
                                          <p:attrName>style.visibility</p:attrName>
                                        </p:attrNameLst>
                                      </p:cBhvr>
                                      <p:to>
                                        <p:strVal val="visible"/>
                                      </p:to>
                                    </p:set>
                                    <p:animEffect transition="in" filter="wipe(down)">
                                      <p:cBhvr>
                                        <p:cTn id="97" dur="580">
                                          <p:stCondLst>
                                            <p:cond delay="0"/>
                                          </p:stCondLst>
                                        </p:cTn>
                                        <p:tgtEl>
                                          <p:spTgt spid="7214"/>
                                        </p:tgtEl>
                                      </p:cBhvr>
                                    </p:animEffect>
                                    <p:anim calcmode="lin" valueType="num">
                                      <p:cBhvr>
                                        <p:cTn id="98" dur="1822" tmFilter="0,0; 0.14,0.36; 0.43,0.73; 0.71,0.91; 1.0,1.0">
                                          <p:stCondLst>
                                            <p:cond delay="0"/>
                                          </p:stCondLst>
                                        </p:cTn>
                                        <p:tgtEl>
                                          <p:spTgt spid="7214"/>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7214"/>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7214"/>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7214"/>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7214"/>
                                        </p:tgtEl>
                                        <p:attrNameLst>
                                          <p:attrName>ppt_y</p:attrName>
                                        </p:attrNameLst>
                                      </p:cBhvr>
                                      <p:tavLst>
                                        <p:tav tm="0" fmla="#ppt_y-sin(pi*$)/81">
                                          <p:val>
                                            <p:fltVal val="0"/>
                                          </p:val>
                                        </p:tav>
                                        <p:tav tm="100000">
                                          <p:val>
                                            <p:fltVal val="1"/>
                                          </p:val>
                                        </p:tav>
                                      </p:tavLst>
                                    </p:anim>
                                    <p:animScale>
                                      <p:cBhvr>
                                        <p:cTn id="103" dur="26">
                                          <p:stCondLst>
                                            <p:cond delay="650"/>
                                          </p:stCondLst>
                                        </p:cTn>
                                        <p:tgtEl>
                                          <p:spTgt spid="7214"/>
                                        </p:tgtEl>
                                      </p:cBhvr>
                                      <p:to x="100000" y="60000"/>
                                    </p:animScale>
                                    <p:animScale>
                                      <p:cBhvr>
                                        <p:cTn id="104" dur="166" decel="50000">
                                          <p:stCondLst>
                                            <p:cond delay="676"/>
                                          </p:stCondLst>
                                        </p:cTn>
                                        <p:tgtEl>
                                          <p:spTgt spid="7214"/>
                                        </p:tgtEl>
                                      </p:cBhvr>
                                      <p:to x="100000" y="100000"/>
                                    </p:animScale>
                                    <p:animScale>
                                      <p:cBhvr>
                                        <p:cTn id="105" dur="26">
                                          <p:stCondLst>
                                            <p:cond delay="1312"/>
                                          </p:stCondLst>
                                        </p:cTn>
                                        <p:tgtEl>
                                          <p:spTgt spid="7214"/>
                                        </p:tgtEl>
                                      </p:cBhvr>
                                      <p:to x="100000" y="80000"/>
                                    </p:animScale>
                                    <p:animScale>
                                      <p:cBhvr>
                                        <p:cTn id="106" dur="166" decel="50000">
                                          <p:stCondLst>
                                            <p:cond delay="1338"/>
                                          </p:stCondLst>
                                        </p:cTn>
                                        <p:tgtEl>
                                          <p:spTgt spid="7214"/>
                                        </p:tgtEl>
                                      </p:cBhvr>
                                      <p:to x="100000" y="100000"/>
                                    </p:animScale>
                                    <p:animScale>
                                      <p:cBhvr>
                                        <p:cTn id="107" dur="26">
                                          <p:stCondLst>
                                            <p:cond delay="1642"/>
                                          </p:stCondLst>
                                        </p:cTn>
                                        <p:tgtEl>
                                          <p:spTgt spid="7214"/>
                                        </p:tgtEl>
                                      </p:cBhvr>
                                      <p:to x="100000" y="90000"/>
                                    </p:animScale>
                                    <p:animScale>
                                      <p:cBhvr>
                                        <p:cTn id="108" dur="166" decel="50000">
                                          <p:stCondLst>
                                            <p:cond delay="1668"/>
                                          </p:stCondLst>
                                        </p:cTn>
                                        <p:tgtEl>
                                          <p:spTgt spid="7214"/>
                                        </p:tgtEl>
                                      </p:cBhvr>
                                      <p:to x="100000" y="100000"/>
                                    </p:animScale>
                                    <p:animScale>
                                      <p:cBhvr>
                                        <p:cTn id="109" dur="26">
                                          <p:stCondLst>
                                            <p:cond delay="1808"/>
                                          </p:stCondLst>
                                        </p:cTn>
                                        <p:tgtEl>
                                          <p:spTgt spid="7214"/>
                                        </p:tgtEl>
                                      </p:cBhvr>
                                      <p:to x="100000" y="95000"/>
                                    </p:animScale>
                                    <p:animScale>
                                      <p:cBhvr>
                                        <p:cTn id="110" dur="166" decel="50000">
                                          <p:stCondLst>
                                            <p:cond delay="1834"/>
                                          </p:stCondLst>
                                        </p:cTn>
                                        <p:tgtEl>
                                          <p:spTgt spid="7214"/>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5" presetClass="entr" presetSubtype="10" fill="hold" nodeType="clickEffect">
                                  <p:stCondLst>
                                    <p:cond delay="0"/>
                                  </p:stCondLst>
                                  <p:childTnLst>
                                    <p:set>
                                      <p:cBhvr>
                                        <p:cTn id="114" dur="1" fill="hold">
                                          <p:stCondLst>
                                            <p:cond delay="0"/>
                                          </p:stCondLst>
                                        </p:cTn>
                                        <p:tgtEl>
                                          <p:spTgt spid="7229"/>
                                        </p:tgtEl>
                                        <p:attrNameLst>
                                          <p:attrName>style.visibility</p:attrName>
                                        </p:attrNameLst>
                                      </p:cBhvr>
                                      <p:to>
                                        <p:strVal val="visible"/>
                                      </p:to>
                                    </p:set>
                                    <p:animEffect transition="in" filter="checkerboard(across)">
                                      <p:cBhvr>
                                        <p:cTn id="115" dur="500"/>
                                        <p:tgtEl>
                                          <p:spTgt spid="7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6" grpId="0" animBg="1"/>
      <p:bldP spid="7177" grpId="0" animBg="1"/>
      <p:bldP spid="7178" grpId="0" animBg="1"/>
      <p:bldP spid="7179" grpId="0" animBg="1"/>
      <p:bldP spid="7180" grpId="0" animBg="1"/>
      <p:bldP spid="7181" grpId="0" build="allAtOnce" animBg="1"/>
      <p:bldP spid="7182" grpId="0" animBg="1"/>
      <p:bldP spid="7183" grpId="0" build="allAtOnce" animBg="1"/>
      <p:bldP spid="7184" grpId="0" animBg="1"/>
      <p:bldP spid="7185" grpId="0" build="allAtOnce" animBg="1"/>
      <p:bldP spid="7186" grpId="0" animBg="1"/>
      <p:bldP spid="7213" grpId="0" animBg="1"/>
      <p:bldP spid="7214" grpId="0" animBg="1"/>
      <p:bldP spid="7215" grpId="0" animBg="1"/>
      <p:bldP spid="7216" grpId="0" build="allAtOnce" animBg="1"/>
      <p:bldP spid="7217" grpId="0" animBg="1"/>
      <p:bldP spid="7220" grpId="0" animBg="1"/>
      <p:bldP spid="7222" grpId="0" animBg="1"/>
      <p:bldP spid="7226" grpId="0" animBg="1"/>
      <p:bldP spid="72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5" name="Picture 5" descr="0000001-1"/>
          <p:cNvPicPr>
            <a:picLocks noChangeAspect="1"/>
          </p:cNvPicPr>
          <p:nvPr/>
        </p:nvPicPr>
        <p:blipFill>
          <a:blip r:embed="rId2"/>
          <a:stretch>
            <a:fillRect/>
          </a:stretch>
        </p:blipFill>
        <p:spPr>
          <a:xfrm>
            <a:off x="563563" y="2292350"/>
            <a:ext cx="4445000" cy="4200525"/>
          </a:xfrm>
          <a:prstGeom prst="rect">
            <a:avLst/>
          </a:prstGeom>
          <a:noFill/>
          <a:ln w="9525">
            <a:noFill/>
          </a:ln>
        </p:spPr>
      </p:pic>
      <p:sp>
        <p:nvSpPr>
          <p:cNvPr id="20491" name="Text Box 11"/>
          <p:cNvSpPr txBox="1">
            <a:spLocks noChangeArrowheads="1"/>
          </p:cNvSpPr>
          <p:nvPr/>
        </p:nvSpPr>
        <p:spPr bwMode="auto">
          <a:xfrm>
            <a:off x="6105525" y="665162"/>
            <a:ext cx="2800350" cy="88582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lvl1pPr marL="0" lvl="0"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defRPr>
            </a:lvl1pPr>
            <a:lvl2pPr marL="457200" lvl="1"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5pPr>
          </a:lstStyle>
          <a:p>
            <a:pPr lvl="0" eaLnBrk="1" hangingPunct="1">
              <a:buNone/>
            </a:pPr>
            <a:r>
              <a:rPr sz="2600" b="1" dirty="0">
                <a:solidFill>
                  <a:srgbClr val="CC00CC"/>
                </a:solidFill>
                <a:latin typeface="Times New Roman" panose="02020603050405020304" pitchFamily="18" charset="0"/>
                <a:cs typeface="Times New Roman" panose="02020603050405020304" pitchFamily="18" charset="0"/>
              </a:rPr>
              <a:t>Các eo thông với </a:t>
            </a:r>
          </a:p>
          <a:p>
            <a:pPr lvl="0" eaLnBrk="1" hangingPunct="1">
              <a:buNone/>
            </a:pPr>
            <a:r>
              <a:rPr sz="2600" b="1" dirty="0">
                <a:solidFill>
                  <a:srgbClr val="CC00CC"/>
                </a:solidFill>
                <a:latin typeface="Times New Roman" panose="02020603050405020304" pitchFamily="18" charset="0"/>
                <a:cs typeface="Times New Roman" panose="02020603050405020304" pitchFamily="18" charset="0"/>
              </a:rPr>
              <a:t>Thái Bình Dương:</a:t>
            </a:r>
            <a:endParaRPr sz="2600" b="1" dirty="0">
              <a:solidFill>
                <a:srgbClr val="CC00CC"/>
              </a:solidFill>
              <a:latin typeface="Times New Roman" panose="02020603050405020304" pitchFamily="18" charset="0"/>
              <a:ea typeface="Times New Roman" panose="02020603050405020304" pitchFamily="18" charset="0"/>
            </a:endParaRPr>
          </a:p>
        </p:txBody>
      </p:sp>
      <p:sp>
        <p:nvSpPr>
          <p:cNvPr id="20498" name="Line 18"/>
          <p:cNvSpPr/>
          <p:nvPr/>
        </p:nvSpPr>
        <p:spPr>
          <a:xfrm flipH="1">
            <a:off x="3881438" y="2336800"/>
            <a:ext cx="3433762" cy="328613"/>
          </a:xfrm>
          <a:prstGeom prst="line">
            <a:avLst/>
          </a:prstGeom>
          <a:ln w="38100" cap="flat" cmpd="sng">
            <a:solidFill>
              <a:srgbClr val="FF0000"/>
            </a:solidFill>
            <a:prstDash val="solid"/>
            <a:headEnd type="none" w="med" len="med"/>
            <a:tailEnd type="triangle" w="med" len="med"/>
          </a:ln>
        </p:spPr>
      </p:sp>
      <p:sp>
        <p:nvSpPr>
          <p:cNvPr id="20499" name="Line 19"/>
          <p:cNvSpPr/>
          <p:nvPr/>
        </p:nvSpPr>
        <p:spPr>
          <a:xfrm flipH="1">
            <a:off x="3881438" y="2608263"/>
            <a:ext cx="3281362" cy="481012"/>
          </a:xfrm>
          <a:prstGeom prst="line">
            <a:avLst/>
          </a:prstGeom>
          <a:ln w="38100" cap="flat" cmpd="sng">
            <a:solidFill>
              <a:srgbClr val="FF0000"/>
            </a:solidFill>
            <a:prstDash val="solid"/>
            <a:headEnd type="none" w="med" len="med"/>
            <a:tailEnd type="triangle" w="med" len="med"/>
          </a:ln>
        </p:spPr>
      </p:sp>
      <p:sp>
        <p:nvSpPr>
          <p:cNvPr id="20500" name="Line 20"/>
          <p:cNvSpPr/>
          <p:nvPr/>
        </p:nvSpPr>
        <p:spPr>
          <a:xfrm flipH="1">
            <a:off x="3962400" y="3125788"/>
            <a:ext cx="2362200" cy="892175"/>
          </a:xfrm>
          <a:prstGeom prst="line">
            <a:avLst/>
          </a:prstGeom>
          <a:ln w="38100" cap="flat" cmpd="sng">
            <a:solidFill>
              <a:srgbClr val="FF0000"/>
            </a:solidFill>
            <a:prstDash val="solid"/>
            <a:headEnd type="none" w="med" len="med"/>
            <a:tailEnd type="triangle" w="med" len="med"/>
          </a:ln>
        </p:spPr>
      </p:sp>
      <p:sp>
        <p:nvSpPr>
          <p:cNvPr id="20501" name="Line 21"/>
          <p:cNvSpPr/>
          <p:nvPr/>
        </p:nvSpPr>
        <p:spPr>
          <a:xfrm flipH="1">
            <a:off x="3881438" y="3451225"/>
            <a:ext cx="3067050" cy="1165225"/>
          </a:xfrm>
          <a:prstGeom prst="line">
            <a:avLst/>
          </a:prstGeom>
          <a:ln w="38100" cap="flat" cmpd="sng">
            <a:solidFill>
              <a:srgbClr val="FF0000"/>
            </a:solidFill>
            <a:prstDash val="solid"/>
            <a:headEnd type="none" w="med" len="med"/>
            <a:tailEnd type="triangle" w="med" len="med"/>
          </a:ln>
        </p:spPr>
      </p:sp>
      <p:sp>
        <p:nvSpPr>
          <p:cNvPr id="20503" name="Line 23"/>
          <p:cNvSpPr/>
          <p:nvPr/>
        </p:nvSpPr>
        <p:spPr>
          <a:xfrm flipH="1">
            <a:off x="2362200" y="4192588"/>
            <a:ext cx="3962400" cy="1500187"/>
          </a:xfrm>
          <a:prstGeom prst="line">
            <a:avLst/>
          </a:prstGeom>
          <a:ln w="38100" cap="flat" cmpd="sng">
            <a:solidFill>
              <a:srgbClr val="FF0000"/>
            </a:solidFill>
            <a:prstDash val="solid"/>
            <a:headEnd type="none" w="med" len="med"/>
            <a:tailEnd type="triangle" w="med" len="med"/>
          </a:ln>
        </p:spPr>
      </p:sp>
      <p:sp>
        <p:nvSpPr>
          <p:cNvPr id="20504" name="Line 24"/>
          <p:cNvSpPr/>
          <p:nvPr/>
        </p:nvSpPr>
        <p:spPr>
          <a:xfrm flipH="1">
            <a:off x="2209800" y="4649788"/>
            <a:ext cx="4114800" cy="1366837"/>
          </a:xfrm>
          <a:prstGeom prst="line">
            <a:avLst/>
          </a:prstGeom>
          <a:ln w="38100" cap="flat" cmpd="sng">
            <a:solidFill>
              <a:srgbClr val="FF0000"/>
            </a:solidFill>
            <a:prstDash val="solid"/>
            <a:headEnd type="none" w="med" len="med"/>
            <a:tailEnd type="triangle" w="med" len="med"/>
          </a:ln>
        </p:spPr>
      </p:sp>
      <p:sp>
        <p:nvSpPr>
          <p:cNvPr id="10250" name="Text Box 26"/>
          <p:cNvSpPr txBox="1"/>
          <p:nvPr/>
        </p:nvSpPr>
        <p:spPr>
          <a:xfrm>
            <a:off x="6064250" y="5353050"/>
            <a:ext cx="884238" cy="36671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endParaRPr lang="en-US" altLang="en-US" sz="1800" dirty="0">
              <a:latin typeface="Calibri" panose="020F0502020204030204" pitchFamily="34" charset="0"/>
            </a:endParaRPr>
          </a:p>
        </p:txBody>
      </p:sp>
      <p:sp>
        <p:nvSpPr>
          <p:cNvPr id="20507" name="Text Box 27"/>
          <p:cNvSpPr txBox="1">
            <a:spLocks noChangeArrowheads="1"/>
          </p:cNvSpPr>
          <p:nvPr/>
        </p:nvSpPr>
        <p:spPr bwMode="auto">
          <a:xfrm>
            <a:off x="6096000" y="4953000"/>
            <a:ext cx="2779713" cy="89217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lvl1pPr marL="0" lvl="0"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defRPr>
            </a:lvl1pPr>
            <a:lvl2pPr marL="457200" lvl="1"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5pPr>
          </a:lstStyle>
          <a:p>
            <a:pPr lvl="0" eaLnBrk="1" hangingPunct="1">
              <a:buNone/>
            </a:pPr>
            <a:r>
              <a:rPr sz="2600" b="1" dirty="0">
                <a:solidFill>
                  <a:srgbClr val="CC00CC"/>
                </a:solidFill>
                <a:latin typeface="Times New Roman" panose="02020603050405020304" pitchFamily="18" charset="0"/>
                <a:cs typeface="Times New Roman" panose="02020603050405020304" pitchFamily="18" charset="0"/>
              </a:rPr>
              <a:t>Eo biển thông với </a:t>
            </a:r>
          </a:p>
          <a:p>
            <a:pPr lvl="0" eaLnBrk="1" hangingPunct="1">
              <a:buNone/>
            </a:pPr>
            <a:r>
              <a:rPr sz="2600" b="1" dirty="0">
                <a:solidFill>
                  <a:srgbClr val="CC00CC"/>
                </a:solidFill>
                <a:latin typeface="Times New Roman" panose="02020603050405020304" pitchFamily="18" charset="0"/>
                <a:cs typeface="Times New Roman" panose="02020603050405020304" pitchFamily="18" charset="0"/>
              </a:rPr>
              <a:t>Ấn Độ Dương:</a:t>
            </a:r>
            <a:endParaRPr sz="2600" b="1" dirty="0">
              <a:solidFill>
                <a:srgbClr val="CC00CC"/>
              </a:solidFill>
              <a:latin typeface="Times New Roman" panose="02020603050405020304" pitchFamily="18" charset="0"/>
              <a:ea typeface="Times New Roman" panose="02020603050405020304" pitchFamily="18" charset="0"/>
            </a:endParaRPr>
          </a:p>
        </p:txBody>
      </p:sp>
      <p:sp>
        <p:nvSpPr>
          <p:cNvPr id="20509" name="Line 29"/>
          <p:cNvSpPr/>
          <p:nvPr/>
        </p:nvSpPr>
        <p:spPr>
          <a:xfrm flipH="1">
            <a:off x="1524000" y="3741738"/>
            <a:ext cx="4532313" cy="1704975"/>
          </a:xfrm>
          <a:prstGeom prst="line">
            <a:avLst/>
          </a:prstGeom>
          <a:ln w="38100" cap="flat" cmpd="sng">
            <a:solidFill>
              <a:srgbClr val="FF00FF"/>
            </a:solidFill>
            <a:prstDash val="solid"/>
            <a:headEnd type="none" w="med" len="med"/>
            <a:tailEnd type="triangle" w="med" len="med"/>
          </a:ln>
        </p:spPr>
      </p:sp>
      <p:grpSp>
        <p:nvGrpSpPr>
          <p:cNvPr id="2" name="Group 19"/>
          <p:cNvGrpSpPr/>
          <p:nvPr/>
        </p:nvGrpSpPr>
        <p:grpSpPr>
          <a:xfrm>
            <a:off x="6248400" y="1870075"/>
            <a:ext cx="2514600" cy="455613"/>
            <a:chOff x="0" y="58155"/>
            <a:chExt cx="2514599" cy="455715"/>
          </a:xfrm>
        </p:grpSpPr>
        <p:sp>
          <p:nvSpPr>
            <p:cNvPr id="36" name="Rounded Rectangle 35"/>
            <p:cNvSpPr/>
            <p:nvPr/>
          </p:nvSpPr>
          <p:spPr>
            <a:xfrm>
              <a:off x="0" y="58155"/>
              <a:ext cx="2514599" cy="45571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37" name="Rounded Rectangle 4"/>
            <p:cNvSpPr/>
            <p:nvPr/>
          </p:nvSpPr>
          <p:spPr>
            <a:xfrm>
              <a:off x="22225" y="80385"/>
              <a:ext cx="2470149" cy="411255"/>
            </a:xfrm>
            <a:prstGeom prst="rect">
              <a:avLst/>
            </a:prstGeom>
          </p:spPr>
          <p:style>
            <a:lnRef idx="0">
              <a:scrgbClr r="0" g="0" b="0"/>
            </a:lnRef>
            <a:fillRef idx="0">
              <a:scrgbClr r="0" g="0" b="0"/>
            </a:fillRef>
            <a:effectRef idx="0">
              <a:scrgbClr r="0" g="0" b="0"/>
            </a:effectRef>
            <a:fontRef idx="minor">
              <a:schemeClr val="lt1"/>
            </a:fontRef>
          </p:style>
          <p:txBody>
            <a:bodyPr lIns="72390" tIns="72390" rIns="72390" bIns="72390" spcCol="1270" anchor="ctr"/>
            <a:lstStyle/>
            <a:p>
              <a:pPr marL="0" marR="0" lvl="0" indent="0" algn="ctr" defTabSz="844550" rtl="0" eaLnBrk="1" fontAlgn="auto" latinLnBrk="0" hangingPunct="1">
                <a:lnSpc>
                  <a:spcPct val="90000"/>
                </a:lnSpc>
                <a:spcBef>
                  <a:spcPct val="0"/>
                </a:spcBef>
                <a:spcAft>
                  <a:spcPct val="35000"/>
                </a:spcAft>
                <a:buClrTx/>
                <a:buSzTx/>
                <a:buFontTx/>
                <a:buNone/>
                <a:defRPr/>
              </a:pPr>
              <a:r>
                <a:rPr kumimoji="0" lang="en-US" sz="1900" b="1" i="0" u="none" strike="noStrike" kern="1200" cap="none" spc="0" normalizeH="0" baseline="0" noProof="0" dirty="0" err="1">
                  <a:ln>
                    <a:noFill/>
                  </a:ln>
                  <a:solidFill>
                    <a:srgbClr val="FF0000"/>
                  </a:solidFill>
                  <a:effectLst/>
                  <a:uLnTx/>
                  <a:uFillTx/>
                  <a:latin typeface="+mn-lt"/>
                  <a:ea typeface="+mn-ea"/>
                  <a:cs typeface="+mn-cs"/>
                </a:rPr>
                <a:t>Eo</a:t>
              </a:r>
              <a:r>
                <a:rPr kumimoji="0" lang="en-US" sz="1900" b="1" i="0" u="none" strike="noStrike" kern="1200" cap="none" spc="0" normalizeH="0" baseline="0" noProof="0" dirty="0">
                  <a:ln>
                    <a:noFill/>
                  </a:ln>
                  <a:solidFill>
                    <a:srgbClr val="FF0000"/>
                  </a:solidFill>
                  <a:effectLst/>
                  <a:uLnTx/>
                  <a:uFillTx/>
                  <a:latin typeface="+mn-lt"/>
                  <a:ea typeface="+mn-ea"/>
                  <a:cs typeface="+mn-cs"/>
                </a:rPr>
                <a:t> </a:t>
              </a:r>
              <a:r>
                <a:rPr kumimoji="0" lang="en-US" sz="1900" b="1" i="0" u="none" strike="noStrike" kern="1200" cap="none" spc="0" normalizeH="0" baseline="0" noProof="0" dirty="0" err="1">
                  <a:ln>
                    <a:noFill/>
                  </a:ln>
                  <a:solidFill>
                    <a:srgbClr val="FF0000"/>
                  </a:solidFill>
                  <a:effectLst/>
                  <a:uLnTx/>
                  <a:uFillTx/>
                  <a:latin typeface="+mn-lt"/>
                  <a:ea typeface="+mn-ea"/>
                  <a:cs typeface="+mn-cs"/>
                </a:rPr>
                <a:t>Đài</a:t>
              </a:r>
              <a:r>
                <a:rPr kumimoji="0" lang="en-US" sz="1900" b="1" i="0" u="none" strike="noStrike" kern="1200" cap="none" spc="0" normalizeH="0" baseline="0" noProof="0" dirty="0">
                  <a:ln>
                    <a:noFill/>
                  </a:ln>
                  <a:solidFill>
                    <a:srgbClr val="FF0000"/>
                  </a:solidFill>
                  <a:effectLst/>
                  <a:uLnTx/>
                  <a:uFillTx/>
                  <a:latin typeface="+mn-lt"/>
                  <a:ea typeface="+mn-ea"/>
                  <a:cs typeface="+mn-cs"/>
                </a:rPr>
                <a:t> Loan</a:t>
              </a:r>
            </a:p>
          </p:txBody>
        </p:sp>
      </p:grpSp>
      <p:grpSp>
        <p:nvGrpSpPr>
          <p:cNvPr id="3" name="Group 20"/>
          <p:cNvGrpSpPr/>
          <p:nvPr/>
        </p:nvGrpSpPr>
        <p:grpSpPr>
          <a:xfrm>
            <a:off x="6248400" y="2381250"/>
            <a:ext cx="2514600" cy="455613"/>
            <a:chOff x="0" y="568590"/>
            <a:chExt cx="2514599" cy="455715"/>
          </a:xfrm>
        </p:grpSpPr>
        <p:sp>
          <p:nvSpPr>
            <p:cNvPr id="34" name="Rounded Rectangle 33"/>
            <p:cNvSpPr/>
            <p:nvPr/>
          </p:nvSpPr>
          <p:spPr>
            <a:xfrm>
              <a:off x="0" y="568590"/>
              <a:ext cx="2514599" cy="45571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35" name="Rounded Rectangle 6"/>
            <p:cNvSpPr/>
            <p:nvPr/>
          </p:nvSpPr>
          <p:spPr>
            <a:xfrm>
              <a:off x="22225" y="590820"/>
              <a:ext cx="2470149" cy="411255"/>
            </a:xfrm>
            <a:prstGeom prst="rect">
              <a:avLst/>
            </a:prstGeom>
          </p:spPr>
          <p:style>
            <a:lnRef idx="0">
              <a:scrgbClr r="0" g="0" b="0"/>
            </a:lnRef>
            <a:fillRef idx="0">
              <a:scrgbClr r="0" g="0" b="0"/>
            </a:fillRef>
            <a:effectRef idx="0">
              <a:scrgbClr r="0" g="0" b="0"/>
            </a:effectRef>
            <a:fontRef idx="minor">
              <a:schemeClr val="lt1"/>
            </a:fontRef>
          </p:style>
          <p:txBody>
            <a:bodyPr lIns="72390" tIns="72390" rIns="72390" bIns="72390" spcCol="1270" anchor="ctr"/>
            <a:lstStyle/>
            <a:p>
              <a:pPr marL="0" marR="0" lvl="0" indent="0" algn="ctr" defTabSz="844550" rtl="0" eaLnBrk="1" fontAlgn="auto" latinLnBrk="0" hangingPunct="1">
                <a:lnSpc>
                  <a:spcPct val="90000"/>
                </a:lnSpc>
                <a:spcBef>
                  <a:spcPct val="0"/>
                </a:spcBef>
                <a:spcAft>
                  <a:spcPct val="35000"/>
                </a:spcAft>
                <a:buClrTx/>
                <a:buSzTx/>
                <a:buFontTx/>
                <a:buNone/>
                <a:defRPr/>
              </a:pPr>
              <a:r>
                <a:rPr kumimoji="0" lang="en-US" sz="1900" b="1" i="0" u="none" strike="noStrike" kern="1200" cap="none" spc="0" normalizeH="0" baseline="0" noProof="0" dirty="0" err="1">
                  <a:ln>
                    <a:noFill/>
                  </a:ln>
                  <a:solidFill>
                    <a:srgbClr val="FF0000"/>
                  </a:solidFill>
                  <a:effectLst/>
                  <a:uLnTx/>
                  <a:uFillTx/>
                  <a:latin typeface="+mn-lt"/>
                  <a:ea typeface="+mn-ea"/>
                  <a:cs typeface="+mn-cs"/>
                </a:rPr>
                <a:t>Eo</a:t>
              </a:r>
              <a:r>
                <a:rPr kumimoji="0" lang="en-US" sz="1900" b="1" i="0" u="none" strike="noStrike" kern="1200" cap="none" spc="0" normalizeH="0" baseline="0" noProof="0" dirty="0">
                  <a:ln>
                    <a:noFill/>
                  </a:ln>
                  <a:solidFill>
                    <a:srgbClr val="FF0000"/>
                  </a:solidFill>
                  <a:effectLst/>
                  <a:uLnTx/>
                  <a:uFillTx/>
                  <a:latin typeface="+mn-lt"/>
                  <a:ea typeface="+mn-ea"/>
                  <a:cs typeface="+mn-cs"/>
                </a:rPr>
                <a:t> </a:t>
              </a:r>
              <a:r>
                <a:rPr kumimoji="0" lang="en-US" sz="1900" b="1" i="0" u="none" strike="noStrike" kern="1200" cap="none" spc="0" normalizeH="0" baseline="0" noProof="0" dirty="0" err="1">
                  <a:ln>
                    <a:noFill/>
                  </a:ln>
                  <a:solidFill>
                    <a:srgbClr val="FF0000"/>
                  </a:solidFill>
                  <a:effectLst/>
                  <a:uLnTx/>
                  <a:uFillTx/>
                  <a:latin typeface="+mn-lt"/>
                  <a:ea typeface="+mn-ea"/>
                  <a:cs typeface="+mn-cs"/>
                </a:rPr>
                <a:t>Ba-si</a:t>
              </a:r>
              <a:endParaRPr kumimoji="0" lang="en-US" sz="1900" b="1" i="0" u="none" strike="noStrike" kern="1200" cap="none" spc="0" normalizeH="0" baseline="0" noProof="0" dirty="0">
                <a:ln>
                  <a:noFill/>
                </a:ln>
                <a:solidFill>
                  <a:srgbClr val="FF0000"/>
                </a:solidFill>
                <a:effectLst/>
                <a:uLnTx/>
                <a:uFillTx/>
                <a:latin typeface="+mn-lt"/>
                <a:ea typeface="+mn-ea"/>
                <a:cs typeface="+mn-cs"/>
              </a:endParaRPr>
            </a:p>
          </p:txBody>
        </p:sp>
      </p:grpSp>
      <p:grpSp>
        <p:nvGrpSpPr>
          <p:cNvPr id="4" name="Group 21"/>
          <p:cNvGrpSpPr/>
          <p:nvPr/>
        </p:nvGrpSpPr>
        <p:grpSpPr>
          <a:xfrm>
            <a:off x="6248400" y="2890838"/>
            <a:ext cx="2514600" cy="455612"/>
            <a:chOff x="0" y="1079025"/>
            <a:chExt cx="2514599" cy="455715"/>
          </a:xfrm>
        </p:grpSpPr>
        <p:sp>
          <p:nvSpPr>
            <p:cNvPr id="32" name="Rounded Rectangle 31"/>
            <p:cNvSpPr/>
            <p:nvPr/>
          </p:nvSpPr>
          <p:spPr>
            <a:xfrm>
              <a:off x="0" y="1079025"/>
              <a:ext cx="2514599" cy="45571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33" name="Rounded Rectangle 8"/>
            <p:cNvSpPr/>
            <p:nvPr/>
          </p:nvSpPr>
          <p:spPr>
            <a:xfrm>
              <a:off x="22225" y="1101255"/>
              <a:ext cx="2470149" cy="411255"/>
            </a:xfrm>
            <a:prstGeom prst="rect">
              <a:avLst/>
            </a:prstGeom>
          </p:spPr>
          <p:style>
            <a:lnRef idx="0">
              <a:scrgbClr r="0" g="0" b="0"/>
            </a:lnRef>
            <a:fillRef idx="0">
              <a:scrgbClr r="0" g="0" b="0"/>
            </a:fillRef>
            <a:effectRef idx="0">
              <a:scrgbClr r="0" g="0" b="0"/>
            </a:effectRef>
            <a:fontRef idx="minor">
              <a:schemeClr val="lt1"/>
            </a:fontRef>
          </p:style>
          <p:txBody>
            <a:bodyPr lIns="72390" tIns="72390" rIns="72390" bIns="72390" spcCol="1270" anchor="ctr"/>
            <a:lstStyle/>
            <a:p>
              <a:pPr marL="0" marR="0" lvl="0" indent="0" algn="ctr" defTabSz="844550" rtl="0" eaLnBrk="1" fontAlgn="auto" latinLnBrk="0" hangingPunct="1">
                <a:lnSpc>
                  <a:spcPct val="90000"/>
                </a:lnSpc>
                <a:spcBef>
                  <a:spcPct val="0"/>
                </a:spcBef>
                <a:spcAft>
                  <a:spcPct val="35000"/>
                </a:spcAft>
                <a:buClrTx/>
                <a:buSzTx/>
                <a:buFontTx/>
                <a:buNone/>
                <a:defRPr/>
              </a:pPr>
              <a:r>
                <a:rPr kumimoji="0" lang="en-US" sz="1900" b="1" i="0" u="none" strike="noStrike" kern="1200" cap="none" spc="0" normalizeH="0" baseline="0" noProof="0" dirty="0" err="1">
                  <a:ln>
                    <a:noFill/>
                  </a:ln>
                  <a:solidFill>
                    <a:srgbClr val="C00000"/>
                  </a:solidFill>
                  <a:effectLst/>
                  <a:uLnTx/>
                  <a:uFillTx/>
                  <a:latin typeface="+mn-lt"/>
                  <a:ea typeface="+mn-ea"/>
                  <a:cs typeface="+mn-cs"/>
                </a:rPr>
                <a:t>Eo</a:t>
              </a:r>
              <a:r>
                <a:rPr kumimoji="0" lang="en-US" sz="1900" b="1" i="0" u="none" strike="noStrike" kern="1200" cap="none" spc="0" normalizeH="0" baseline="0" noProof="0" dirty="0">
                  <a:ln>
                    <a:noFill/>
                  </a:ln>
                  <a:solidFill>
                    <a:srgbClr val="C00000"/>
                  </a:solidFill>
                  <a:effectLst/>
                  <a:uLnTx/>
                  <a:uFillTx/>
                  <a:latin typeface="+mn-lt"/>
                  <a:ea typeface="+mn-ea"/>
                  <a:cs typeface="+mn-cs"/>
                </a:rPr>
                <a:t> Min-</a:t>
              </a:r>
              <a:r>
                <a:rPr kumimoji="0" lang="en-US" sz="1900" b="1" i="0" u="none" strike="noStrike" kern="1200" cap="none" spc="0" normalizeH="0" baseline="0" noProof="0" dirty="0" err="1">
                  <a:ln>
                    <a:noFill/>
                  </a:ln>
                  <a:solidFill>
                    <a:srgbClr val="C00000"/>
                  </a:solidFill>
                  <a:effectLst/>
                  <a:uLnTx/>
                  <a:uFillTx/>
                  <a:latin typeface="+mn-lt"/>
                  <a:ea typeface="+mn-ea"/>
                  <a:cs typeface="+mn-cs"/>
                </a:rPr>
                <a:t>đô</a:t>
              </a:r>
              <a:r>
                <a:rPr kumimoji="0" lang="en-US" sz="1900" b="1" i="0" u="none" strike="noStrike" kern="1200" cap="none" spc="0" normalizeH="0" baseline="0" noProof="0" dirty="0">
                  <a:ln>
                    <a:noFill/>
                  </a:ln>
                  <a:solidFill>
                    <a:srgbClr val="C00000"/>
                  </a:solidFill>
                  <a:effectLst/>
                  <a:uLnTx/>
                  <a:uFillTx/>
                  <a:latin typeface="+mn-lt"/>
                  <a:ea typeface="+mn-ea"/>
                  <a:cs typeface="+mn-cs"/>
                </a:rPr>
                <a:t>-</a:t>
              </a:r>
              <a:r>
                <a:rPr kumimoji="0" lang="en-US" sz="1900" b="1" i="0" u="none" strike="noStrike" kern="1200" cap="none" spc="0" normalizeH="0" baseline="0" noProof="0" dirty="0" err="1">
                  <a:ln>
                    <a:noFill/>
                  </a:ln>
                  <a:solidFill>
                    <a:srgbClr val="C00000"/>
                  </a:solidFill>
                  <a:effectLst/>
                  <a:uLnTx/>
                  <a:uFillTx/>
                  <a:latin typeface="+mn-lt"/>
                  <a:ea typeface="+mn-ea"/>
                  <a:cs typeface="+mn-cs"/>
                </a:rPr>
                <a:t>rô</a:t>
              </a:r>
              <a:endParaRPr kumimoji="0" lang="en-US" sz="1900" b="1" i="0" u="none" strike="noStrike" kern="1200" cap="none" spc="0" normalizeH="0" baseline="0" noProof="0" dirty="0">
                <a:ln>
                  <a:noFill/>
                </a:ln>
                <a:solidFill>
                  <a:srgbClr val="C00000"/>
                </a:solidFill>
                <a:effectLst/>
                <a:uLnTx/>
                <a:uFillTx/>
                <a:latin typeface="+mn-lt"/>
                <a:ea typeface="+mn-ea"/>
                <a:cs typeface="+mn-cs"/>
              </a:endParaRPr>
            </a:p>
          </p:txBody>
        </p:sp>
      </p:grpSp>
      <p:grpSp>
        <p:nvGrpSpPr>
          <p:cNvPr id="5" name="Group 22"/>
          <p:cNvGrpSpPr/>
          <p:nvPr/>
        </p:nvGrpSpPr>
        <p:grpSpPr>
          <a:xfrm>
            <a:off x="6248400" y="3402013"/>
            <a:ext cx="2514600" cy="455612"/>
            <a:chOff x="0" y="1589460"/>
            <a:chExt cx="2514599" cy="455715"/>
          </a:xfrm>
        </p:grpSpPr>
        <p:sp>
          <p:nvSpPr>
            <p:cNvPr id="30" name="Rounded Rectangle 29"/>
            <p:cNvSpPr/>
            <p:nvPr/>
          </p:nvSpPr>
          <p:spPr>
            <a:xfrm>
              <a:off x="0" y="1589460"/>
              <a:ext cx="2514599" cy="45571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31" name="Rounded Rectangle 10"/>
            <p:cNvSpPr/>
            <p:nvPr/>
          </p:nvSpPr>
          <p:spPr>
            <a:xfrm>
              <a:off x="22225" y="1611690"/>
              <a:ext cx="2470149" cy="411255"/>
            </a:xfrm>
            <a:prstGeom prst="rect">
              <a:avLst/>
            </a:prstGeom>
          </p:spPr>
          <p:style>
            <a:lnRef idx="0">
              <a:scrgbClr r="0" g="0" b="0"/>
            </a:lnRef>
            <a:fillRef idx="0">
              <a:scrgbClr r="0" g="0" b="0"/>
            </a:fillRef>
            <a:effectRef idx="0">
              <a:scrgbClr r="0" g="0" b="0"/>
            </a:effectRef>
            <a:fontRef idx="minor">
              <a:schemeClr val="lt1"/>
            </a:fontRef>
          </p:style>
          <p:txBody>
            <a:bodyPr lIns="72390" tIns="72390" rIns="72390" bIns="72390" spcCol="1270" anchor="ctr"/>
            <a:lstStyle/>
            <a:p>
              <a:pPr marL="0" marR="0" lvl="0" indent="0" algn="ctr" defTabSz="844550" rtl="0" eaLnBrk="1" fontAlgn="auto" latinLnBrk="0" hangingPunct="1">
                <a:lnSpc>
                  <a:spcPct val="90000"/>
                </a:lnSpc>
                <a:spcBef>
                  <a:spcPct val="0"/>
                </a:spcBef>
                <a:spcAft>
                  <a:spcPct val="35000"/>
                </a:spcAft>
                <a:buClrTx/>
                <a:buSzTx/>
                <a:buFontTx/>
                <a:buNone/>
                <a:defRPr/>
              </a:pPr>
              <a:r>
                <a:rPr kumimoji="0" lang="en-US" sz="1900" b="1" i="0" u="none" strike="noStrike" kern="1200" cap="none" spc="0" normalizeH="0" baseline="0" noProof="0" dirty="0" err="1">
                  <a:ln>
                    <a:noFill/>
                  </a:ln>
                  <a:solidFill>
                    <a:srgbClr val="C00000"/>
                  </a:solidFill>
                  <a:effectLst/>
                  <a:uLnTx/>
                  <a:uFillTx/>
                  <a:latin typeface="+mn-lt"/>
                  <a:ea typeface="+mn-ea"/>
                  <a:cs typeface="+mn-cs"/>
                </a:rPr>
                <a:t>Eo</a:t>
              </a:r>
              <a:r>
                <a:rPr kumimoji="0" lang="en-US" sz="1900" b="1" i="0" u="none" strike="noStrike" kern="1200" cap="none" spc="0" normalizeH="0" baseline="0" noProof="0" dirty="0">
                  <a:ln>
                    <a:noFill/>
                  </a:ln>
                  <a:solidFill>
                    <a:srgbClr val="C00000"/>
                  </a:solidFill>
                  <a:effectLst/>
                  <a:uLnTx/>
                  <a:uFillTx/>
                  <a:latin typeface="+mn-lt"/>
                  <a:ea typeface="+mn-ea"/>
                  <a:cs typeface="+mn-cs"/>
                </a:rPr>
                <a:t> </a:t>
              </a:r>
              <a:r>
                <a:rPr kumimoji="0" lang="en-US" sz="1900" b="1" i="0" u="none" strike="noStrike" kern="1200" cap="none" spc="0" normalizeH="0" baseline="0" noProof="0" dirty="0" err="1">
                  <a:ln>
                    <a:noFill/>
                  </a:ln>
                  <a:solidFill>
                    <a:srgbClr val="C00000"/>
                  </a:solidFill>
                  <a:effectLst/>
                  <a:uLnTx/>
                  <a:uFillTx/>
                  <a:latin typeface="+mn-lt"/>
                  <a:ea typeface="+mn-ea"/>
                  <a:cs typeface="+mn-cs"/>
                </a:rPr>
                <a:t>Ba</a:t>
              </a:r>
              <a:r>
                <a:rPr kumimoji="0" lang="en-US" sz="1900" b="1" i="0" u="none" strike="noStrike" kern="1200" cap="none" spc="0" normalizeH="0" baseline="0" noProof="0" dirty="0">
                  <a:ln>
                    <a:noFill/>
                  </a:ln>
                  <a:solidFill>
                    <a:srgbClr val="C00000"/>
                  </a:solidFill>
                  <a:effectLst/>
                  <a:uLnTx/>
                  <a:uFillTx/>
                  <a:latin typeface="+mn-lt"/>
                  <a:ea typeface="+mn-ea"/>
                  <a:cs typeface="+mn-cs"/>
                </a:rPr>
                <a:t>-la-</a:t>
              </a:r>
              <a:r>
                <a:rPr kumimoji="0" lang="en-US" sz="1900" b="1" i="0" u="none" strike="noStrike" kern="1200" cap="none" spc="0" normalizeH="0" baseline="0" noProof="0" dirty="0" err="1">
                  <a:ln>
                    <a:noFill/>
                  </a:ln>
                  <a:solidFill>
                    <a:srgbClr val="C00000"/>
                  </a:solidFill>
                  <a:effectLst/>
                  <a:uLnTx/>
                  <a:uFillTx/>
                  <a:latin typeface="+mn-lt"/>
                  <a:ea typeface="+mn-ea"/>
                  <a:cs typeface="+mn-cs"/>
                </a:rPr>
                <a:t>bắc</a:t>
              </a:r>
              <a:endParaRPr kumimoji="0" lang="en-US" sz="1900" b="1" i="0" u="none" strike="noStrike" kern="1200" cap="none" spc="0" normalizeH="0" baseline="0" noProof="0" dirty="0">
                <a:ln>
                  <a:noFill/>
                </a:ln>
                <a:solidFill>
                  <a:srgbClr val="C00000"/>
                </a:solidFill>
                <a:effectLst/>
                <a:uLnTx/>
                <a:uFillTx/>
                <a:latin typeface="+mn-lt"/>
                <a:ea typeface="+mn-ea"/>
                <a:cs typeface="+mn-cs"/>
              </a:endParaRPr>
            </a:p>
          </p:txBody>
        </p:sp>
      </p:grpSp>
      <p:grpSp>
        <p:nvGrpSpPr>
          <p:cNvPr id="6" name="Group 23"/>
          <p:cNvGrpSpPr/>
          <p:nvPr/>
        </p:nvGrpSpPr>
        <p:grpSpPr>
          <a:xfrm>
            <a:off x="6248400" y="3911600"/>
            <a:ext cx="2514600" cy="455613"/>
            <a:chOff x="0" y="2099895"/>
            <a:chExt cx="2514599" cy="455715"/>
          </a:xfrm>
        </p:grpSpPr>
        <p:sp>
          <p:nvSpPr>
            <p:cNvPr id="28" name="Rounded Rectangle 27"/>
            <p:cNvSpPr/>
            <p:nvPr/>
          </p:nvSpPr>
          <p:spPr>
            <a:xfrm>
              <a:off x="0" y="2099895"/>
              <a:ext cx="2514599" cy="45571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29" name="Rounded Rectangle 12"/>
            <p:cNvSpPr/>
            <p:nvPr/>
          </p:nvSpPr>
          <p:spPr>
            <a:xfrm>
              <a:off x="22225" y="2122125"/>
              <a:ext cx="2470149" cy="411255"/>
            </a:xfrm>
            <a:prstGeom prst="rect">
              <a:avLst/>
            </a:prstGeom>
          </p:spPr>
          <p:style>
            <a:lnRef idx="0">
              <a:scrgbClr r="0" g="0" b="0"/>
            </a:lnRef>
            <a:fillRef idx="0">
              <a:scrgbClr r="0" g="0" b="0"/>
            </a:fillRef>
            <a:effectRef idx="0">
              <a:scrgbClr r="0" g="0" b="0"/>
            </a:effectRef>
            <a:fontRef idx="minor">
              <a:schemeClr val="lt1"/>
            </a:fontRef>
          </p:style>
          <p:txBody>
            <a:bodyPr lIns="72390" tIns="72390" rIns="72390" bIns="72390" spcCol="1270" anchor="ctr"/>
            <a:lstStyle/>
            <a:p>
              <a:pPr marL="0" marR="0" lvl="0" indent="0" algn="ctr" defTabSz="844550" rtl="0" eaLnBrk="1" fontAlgn="auto" latinLnBrk="0" hangingPunct="1">
                <a:lnSpc>
                  <a:spcPct val="90000"/>
                </a:lnSpc>
                <a:spcBef>
                  <a:spcPct val="0"/>
                </a:spcBef>
                <a:spcAft>
                  <a:spcPct val="35000"/>
                </a:spcAft>
                <a:buClrTx/>
                <a:buSzTx/>
                <a:buFontTx/>
                <a:buNone/>
                <a:defRPr/>
              </a:pPr>
              <a:r>
                <a:rPr kumimoji="0" lang="en-US" sz="1900" b="1" i="0" u="none" strike="noStrike" kern="1200" cap="none" spc="0" normalizeH="0" baseline="0" noProof="0" dirty="0" err="1">
                  <a:ln>
                    <a:noFill/>
                  </a:ln>
                  <a:solidFill>
                    <a:srgbClr val="C00000"/>
                  </a:solidFill>
                  <a:effectLst/>
                  <a:uLnTx/>
                  <a:uFillTx/>
                  <a:latin typeface="+mn-lt"/>
                  <a:ea typeface="+mn-ea"/>
                  <a:cs typeface="+mn-cs"/>
                </a:rPr>
                <a:t>Eo</a:t>
              </a:r>
              <a:r>
                <a:rPr kumimoji="0" lang="en-US" sz="1900" b="1" i="0" u="none" strike="noStrike" kern="1200" cap="none" spc="0" normalizeH="0" baseline="0" noProof="0" dirty="0">
                  <a:ln>
                    <a:noFill/>
                  </a:ln>
                  <a:solidFill>
                    <a:srgbClr val="C00000"/>
                  </a:solidFill>
                  <a:effectLst/>
                  <a:uLnTx/>
                  <a:uFillTx/>
                  <a:latin typeface="+mn-lt"/>
                  <a:ea typeface="+mn-ea"/>
                  <a:cs typeface="+mn-cs"/>
                </a:rPr>
                <a:t> Ca-</a:t>
              </a:r>
              <a:r>
                <a:rPr kumimoji="0" lang="en-US" sz="1900" b="1" i="0" u="none" strike="noStrike" kern="1200" cap="none" spc="0" normalizeH="0" baseline="0" noProof="0" dirty="0" err="1">
                  <a:ln>
                    <a:noFill/>
                  </a:ln>
                  <a:solidFill>
                    <a:srgbClr val="C00000"/>
                  </a:solidFill>
                  <a:effectLst/>
                  <a:uLnTx/>
                  <a:uFillTx/>
                  <a:latin typeface="+mn-lt"/>
                  <a:ea typeface="+mn-ea"/>
                  <a:cs typeface="+mn-cs"/>
                </a:rPr>
                <a:t>li</a:t>
              </a:r>
              <a:r>
                <a:rPr kumimoji="0" lang="en-US" sz="1900" b="1" i="0" u="none" strike="noStrike" kern="1200" cap="none" spc="0" normalizeH="0" baseline="0" noProof="0" dirty="0">
                  <a:ln>
                    <a:noFill/>
                  </a:ln>
                  <a:solidFill>
                    <a:srgbClr val="C00000"/>
                  </a:solidFill>
                  <a:effectLst/>
                  <a:uLnTx/>
                  <a:uFillTx/>
                  <a:latin typeface="+mn-lt"/>
                  <a:ea typeface="+mn-ea"/>
                  <a:cs typeface="+mn-cs"/>
                </a:rPr>
                <a:t>-man-</a:t>
              </a:r>
              <a:r>
                <a:rPr kumimoji="0" lang="en-US" sz="1900" b="1" i="0" u="none" strike="noStrike" kern="1200" cap="none" spc="0" normalizeH="0" baseline="0" noProof="0" dirty="0" err="1">
                  <a:ln>
                    <a:noFill/>
                  </a:ln>
                  <a:solidFill>
                    <a:srgbClr val="C00000"/>
                  </a:solidFill>
                  <a:effectLst/>
                  <a:uLnTx/>
                  <a:uFillTx/>
                  <a:latin typeface="+mn-lt"/>
                  <a:ea typeface="+mn-ea"/>
                  <a:cs typeface="+mn-cs"/>
                </a:rPr>
                <a:t>ta</a:t>
              </a:r>
              <a:endParaRPr kumimoji="0" lang="en-US" sz="1900" b="1" i="0" u="none" strike="noStrike" kern="1200" cap="none" spc="0" normalizeH="0" baseline="0" noProof="0" dirty="0">
                <a:ln>
                  <a:noFill/>
                </a:ln>
                <a:solidFill>
                  <a:srgbClr val="C00000"/>
                </a:solidFill>
                <a:effectLst/>
                <a:uLnTx/>
                <a:uFillTx/>
                <a:latin typeface="+mn-lt"/>
                <a:ea typeface="+mn-ea"/>
                <a:cs typeface="+mn-cs"/>
              </a:endParaRPr>
            </a:p>
          </p:txBody>
        </p:sp>
      </p:grpSp>
      <p:grpSp>
        <p:nvGrpSpPr>
          <p:cNvPr id="7" name="Group 24"/>
          <p:cNvGrpSpPr/>
          <p:nvPr/>
        </p:nvGrpSpPr>
        <p:grpSpPr>
          <a:xfrm>
            <a:off x="6248400" y="4422775"/>
            <a:ext cx="2514600" cy="455613"/>
            <a:chOff x="0" y="2610329"/>
            <a:chExt cx="2514599" cy="455715"/>
          </a:xfrm>
        </p:grpSpPr>
        <p:sp>
          <p:nvSpPr>
            <p:cNvPr id="26" name="Rounded Rectangle 25"/>
            <p:cNvSpPr/>
            <p:nvPr/>
          </p:nvSpPr>
          <p:spPr>
            <a:xfrm>
              <a:off x="0" y="2610329"/>
              <a:ext cx="2514599" cy="45571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27" name="Rounded Rectangle 14"/>
            <p:cNvSpPr/>
            <p:nvPr/>
          </p:nvSpPr>
          <p:spPr>
            <a:xfrm>
              <a:off x="22225" y="2632559"/>
              <a:ext cx="2470149" cy="411255"/>
            </a:xfrm>
            <a:prstGeom prst="rect">
              <a:avLst/>
            </a:prstGeom>
          </p:spPr>
          <p:style>
            <a:lnRef idx="0">
              <a:scrgbClr r="0" g="0" b="0"/>
            </a:lnRef>
            <a:fillRef idx="0">
              <a:scrgbClr r="0" g="0" b="0"/>
            </a:fillRef>
            <a:effectRef idx="0">
              <a:scrgbClr r="0" g="0" b="0"/>
            </a:effectRef>
            <a:fontRef idx="minor">
              <a:schemeClr val="lt1"/>
            </a:fontRef>
          </p:style>
          <p:txBody>
            <a:bodyPr lIns="72390" tIns="72390" rIns="72390" bIns="72390" spcCol="1270" anchor="ctr"/>
            <a:lstStyle/>
            <a:p>
              <a:pPr marL="0" marR="0" lvl="0" indent="0" algn="ctr" defTabSz="844550" rtl="0" eaLnBrk="1" fontAlgn="auto" latinLnBrk="0" hangingPunct="1">
                <a:lnSpc>
                  <a:spcPct val="90000"/>
                </a:lnSpc>
                <a:spcBef>
                  <a:spcPct val="0"/>
                </a:spcBef>
                <a:spcAft>
                  <a:spcPct val="35000"/>
                </a:spcAft>
                <a:buClrTx/>
                <a:buSzTx/>
                <a:buFontTx/>
                <a:buNone/>
                <a:defRPr/>
              </a:pPr>
              <a:r>
                <a:rPr kumimoji="0" lang="en-US" sz="1900" b="1" i="0" u="none" strike="noStrike" kern="1200" cap="none" spc="0" normalizeH="0" baseline="0" noProof="0" dirty="0" err="1">
                  <a:ln>
                    <a:noFill/>
                  </a:ln>
                  <a:solidFill>
                    <a:srgbClr val="C00000"/>
                  </a:solidFill>
                  <a:effectLst/>
                  <a:uLnTx/>
                  <a:uFillTx/>
                  <a:latin typeface="+mn-lt"/>
                  <a:ea typeface="+mn-ea"/>
                  <a:cs typeface="+mn-cs"/>
                </a:rPr>
                <a:t>Eo</a:t>
              </a:r>
              <a:r>
                <a:rPr kumimoji="0" lang="en-US" sz="1900" b="1" i="0" u="none" strike="noStrike" kern="1200" cap="none" spc="0" normalizeH="0" baseline="0" noProof="0" dirty="0">
                  <a:ln>
                    <a:noFill/>
                  </a:ln>
                  <a:solidFill>
                    <a:srgbClr val="C00000"/>
                  </a:solidFill>
                  <a:effectLst/>
                  <a:uLnTx/>
                  <a:uFillTx/>
                  <a:latin typeface="+mn-lt"/>
                  <a:ea typeface="+mn-ea"/>
                  <a:cs typeface="+mn-cs"/>
                </a:rPr>
                <a:t> Gas-pa</a:t>
              </a:r>
            </a:p>
          </p:txBody>
        </p:sp>
      </p:grpSp>
      <p:grpSp>
        <p:nvGrpSpPr>
          <p:cNvPr id="8" name="Group 37"/>
          <p:cNvGrpSpPr/>
          <p:nvPr/>
        </p:nvGrpSpPr>
        <p:grpSpPr>
          <a:xfrm>
            <a:off x="6248400" y="6019800"/>
            <a:ext cx="2514600" cy="455613"/>
            <a:chOff x="0" y="2610329"/>
            <a:chExt cx="2514599" cy="455715"/>
          </a:xfrm>
        </p:grpSpPr>
        <p:sp>
          <p:nvSpPr>
            <p:cNvPr id="39" name="Rounded Rectangle 38"/>
            <p:cNvSpPr/>
            <p:nvPr/>
          </p:nvSpPr>
          <p:spPr>
            <a:xfrm>
              <a:off x="0" y="2610329"/>
              <a:ext cx="2514599" cy="45571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40" name="Rounded Rectangle 14"/>
            <p:cNvSpPr/>
            <p:nvPr/>
          </p:nvSpPr>
          <p:spPr>
            <a:xfrm>
              <a:off x="22225" y="2632559"/>
              <a:ext cx="2470149" cy="411255"/>
            </a:xfrm>
            <a:prstGeom prst="rect">
              <a:avLst/>
            </a:prstGeom>
          </p:spPr>
          <p:style>
            <a:lnRef idx="0">
              <a:scrgbClr r="0" g="0" b="0"/>
            </a:lnRef>
            <a:fillRef idx="0">
              <a:scrgbClr r="0" g="0" b="0"/>
            </a:fillRef>
            <a:effectRef idx="0">
              <a:scrgbClr r="0" g="0" b="0"/>
            </a:effectRef>
            <a:fontRef idx="minor">
              <a:schemeClr val="lt1"/>
            </a:fontRef>
          </p:style>
          <p:txBody>
            <a:bodyPr lIns="72390" tIns="72390" rIns="72390" bIns="72390" spcCol="1270" anchor="ctr"/>
            <a:lstStyle>
              <a:lvl1pPr marL="0" lvl="0"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defRPr>
              </a:lvl1pPr>
              <a:lvl2pPr marL="457200" lvl="1"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5pPr>
            </a:lstStyle>
            <a:p>
              <a:pPr lvl="0" algn="ctr" eaLnBrk="1" hangingPunct="1">
                <a:buNone/>
              </a:pPr>
              <a:r>
                <a:rPr sz="2000" b="1" dirty="0">
                  <a:solidFill>
                    <a:srgbClr val="FF0000"/>
                  </a:solidFill>
                  <a:latin typeface="Times New Roman" panose="02020603050405020304" pitchFamily="18" charset="0"/>
                  <a:cs typeface="Times New Roman" panose="02020603050405020304" pitchFamily="18" charset="0"/>
                </a:rPr>
                <a:t>Eo Ma-lắc-ca </a:t>
              </a:r>
              <a:endParaRPr sz="2000" b="1" dirty="0">
                <a:solidFill>
                  <a:srgbClr val="FF0000"/>
                </a:solidFill>
                <a:latin typeface="Times New Roman" panose="02020603050405020304" pitchFamily="18" charset="0"/>
                <a:ea typeface="Times New Roman" panose="02020603050405020304" pitchFamily="18" charset="0"/>
              </a:endParaRPr>
            </a:p>
          </p:txBody>
        </p:sp>
      </p:grpSp>
      <p:sp>
        <p:nvSpPr>
          <p:cNvPr id="9" name="Cloud Callout 8"/>
          <p:cNvSpPr/>
          <p:nvPr/>
        </p:nvSpPr>
        <p:spPr>
          <a:xfrm>
            <a:off x="5029921" y="476250"/>
            <a:ext cx="3760788" cy="1816100"/>
          </a:xfrm>
          <a:prstGeom prst="cloudCallout">
            <a:avLst>
              <a:gd name="adj1" fmla="val -46076"/>
              <a:gd name="adj2" fmla="val 57154"/>
            </a:avLst>
          </a:prstGeom>
        </p:spPr>
        <p:style>
          <a:lnRef idx="1">
            <a:schemeClr val="accent5"/>
          </a:lnRef>
          <a:fillRef idx="2">
            <a:schemeClr val="accent5"/>
          </a:fillRef>
          <a:effectRef idx="1">
            <a:schemeClr val="accent5"/>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defRPr>
            </a:lvl1pPr>
            <a:lvl2pPr marL="457200" lvl="1"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5pPr>
          </a:lstStyle>
          <a:p>
            <a:pPr lvl="0" algn="ctr" eaLnBrk="1" hangingPunct="1">
              <a:buNone/>
            </a:pPr>
            <a:endParaRPr sz="2800" b="1" i="1" dirty="0">
              <a:solidFill>
                <a:srgbClr val="C00000"/>
              </a:solidFill>
              <a:latin typeface=".VnTime" pitchFamily="34" charset="0"/>
              <a:cs typeface="Arial" panose="020B0604020202020204" pitchFamily="34" charset="0"/>
            </a:endParaRPr>
          </a:p>
          <a:p>
            <a:pPr lvl="0" algn="ctr" eaLnBrk="1" hangingPunct="1">
              <a:buNone/>
            </a:pPr>
            <a:r>
              <a:rPr b="1" i="1" dirty="0">
                <a:solidFill>
                  <a:srgbClr val="C00000"/>
                </a:solidFill>
                <a:latin typeface="Times New Roman" panose="02020603050405020304" pitchFamily="18" charset="0"/>
                <a:cs typeface="Times New Roman" panose="02020603050405020304" pitchFamily="18" charset="0"/>
              </a:rPr>
              <a:t>Xác định trên hình các eo biển v</a:t>
            </a:r>
            <a:r>
              <a:rPr b="1" i="1" dirty="0">
                <a:solidFill>
                  <a:srgbClr val="C00000"/>
                </a:solidFill>
                <a:latin typeface="Times New Roman" panose="02020603050405020304" pitchFamily="18" charset="0"/>
                <a:ea typeface="Times New Roman" panose="02020603050405020304" pitchFamily="18" charset="0"/>
              </a:rPr>
              <a:t>à</a:t>
            </a:r>
            <a:r>
              <a:rPr b="1" i="1" dirty="0">
                <a:solidFill>
                  <a:srgbClr val="C00000"/>
                </a:solidFill>
                <a:cs typeface="Times New Roman" panose="02020603050405020304" pitchFamily="18" charset="0"/>
              </a:rPr>
              <a:t> các vịnh trong biển Đông</a:t>
            </a:r>
            <a:endParaRPr b="1" i="1" dirty="0">
              <a:solidFill>
                <a:srgbClr val="C00000"/>
              </a:solidFill>
              <a:latin typeface=".VnTime" pitchFamily="34" charset="0"/>
              <a:cs typeface="Arial" panose="020B0604020202020204" pitchFamily="34" charset="0"/>
            </a:endParaRPr>
          </a:p>
          <a:p>
            <a:pPr lvl="0" algn="ctr" eaLnBrk="1" hangingPunct="1">
              <a:buNone/>
            </a:pPr>
            <a:endParaRPr sz="2800" b="1" i="1" dirty="0">
              <a:solidFill>
                <a:srgbClr val="C00000"/>
              </a:solidFill>
              <a:latin typeface=".VnTime" pitchFamily="34" charset="0"/>
              <a:ea typeface="Arial" panose="020B0604020202020204" pitchFamily="34"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20485"/>
                                        </p:tgtEl>
                                        <p:attrNameLst>
                                          <p:attrName>style.visibility</p:attrName>
                                        </p:attrNameLst>
                                      </p:cBhvr>
                                      <p:to>
                                        <p:strVal val="visible"/>
                                      </p:to>
                                    </p:set>
                                    <p:animEffect transition="in" filter="slide(fromRight)">
                                      <p:cBhvr>
                                        <p:cTn id="7" dur="500"/>
                                        <p:tgtEl>
                                          <p:spTgt spid="2048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20491"/>
                                        </p:tgtEl>
                                        <p:attrNameLst>
                                          <p:attrName>style.visibility</p:attrName>
                                        </p:attrNameLst>
                                      </p:cBhvr>
                                      <p:to>
                                        <p:strVal val="visible"/>
                                      </p:to>
                                    </p:set>
                                    <p:anim calcmode="lin" valueType="num">
                                      <p:cBhvr>
                                        <p:cTn id="24" dur="1000" fill="hold"/>
                                        <p:tgtEl>
                                          <p:spTgt spid="20491"/>
                                        </p:tgtEl>
                                        <p:attrNameLst>
                                          <p:attrName>ppt_w</p:attrName>
                                        </p:attrNameLst>
                                      </p:cBhvr>
                                      <p:tavLst>
                                        <p:tav tm="0">
                                          <p:val>
                                            <p:strVal val="#ppt_w*0.70"/>
                                          </p:val>
                                        </p:tav>
                                        <p:tav tm="100000">
                                          <p:val>
                                            <p:strVal val="#ppt_w"/>
                                          </p:val>
                                        </p:tav>
                                      </p:tavLst>
                                    </p:anim>
                                    <p:anim calcmode="lin" valueType="num">
                                      <p:cBhvr>
                                        <p:cTn id="25" dur="1000" fill="hold"/>
                                        <p:tgtEl>
                                          <p:spTgt spid="20491"/>
                                        </p:tgtEl>
                                        <p:attrNameLst>
                                          <p:attrName>ppt_h</p:attrName>
                                        </p:attrNameLst>
                                      </p:cBhvr>
                                      <p:tavLst>
                                        <p:tav tm="0">
                                          <p:val>
                                            <p:strVal val="#ppt_h"/>
                                          </p:val>
                                        </p:tav>
                                        <p:tav tm="100000">
                                          <p:val>
                                            <p:strVal val="#ppt_h"/>
                                          </p:val>
                                        </p:tav>
                                      </p:tavLst>
                                    </p:anim>
                                    <p:animEffect transition="in" filter="fade">
                                      <p:cBhvr>
                                        <p:cTn id="26" dur="1000"/>
                                        <p:tgtEl>
                                          <p:spTgt spid="20491"/>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20498"/>
                                        </p:tgtEl>
                                        <p:attrNameLst>
                                          <p:attrName>style.visibility</p:attrName>
                                        </p:attrNameLst>
                                      </p:cBhvr>
                                      <p:to>
                                        <p:strVal val="visible"/>
                                      </p:to>
                                    </p:set>
                                    <p:animEffect transition="in" filter="dissolve">
                                      <p:cBhvr>
                                        <p:cTn id="31" dur="500"/>
                                        <p:tgtEl>
                                          <p:spTgt spid="20498"/>
                                        </p:tgtEl>
                                      </p:cBhvr>
                                    </p:animEffect>
                                  </p:childTnLst>
                                </p:cTn>
                              </p:par>
                            </p:childTnLst>
                          </p:cTn>
                        </p:par>
                        <p:par>
                          <p:cTn id="32" fill="hold">
                            <p:stCondLst>
                              <p:cond delay="500"/>
                            </p:stCondLst>
                            <p:childTnLst>
                              <p:par>
                                <p:cTn id="33" presetID="12" presetClass="entr" presetSubtype="8"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slide(fromLeft)">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20499"/>
                                        </p:tgtEl>
                                        <p:attrNameLst>
                                          <p:attrName>style.visibility</p:attrName>
                                        </p:attrNameLst>
                                      </p:cBhvr>
                                      <p:to>
                                        <p:strVal val="visible"/>
                                      </p:to>
                                    </p:set>
                                    <p:animEffect transition="in" filter="dissolve">
                                      <p:cBhvr>
                                        <p:cTn id="40" dur="500"/>
                                        <p:tgtEl>
                                          <p:spTgt spid="20499"/>
                                        </p:tgtEl>
                                      </p:cBhvr>
                                    </p:animEffect>
                                  </p:childTnLst>
                                </p:cTn>
                              </p:par>
                            </p:childTnLst>
                          </p:cTn>
                        </p:par>
                        <p:par>
                          <p:cTn id="41" fill="hold">
                            <p:stCondLst>
                              <p:cond delay="500"/>
                            </p:stCondLst>
                            <p:childTnLst>
                              <p:par>
                                <p:cTn id="42" presetID="12" presetClass="entr" presetSubtype="8" fill="hold" nodeType="after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slide(fromLeft)">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20500"/>
                                        </p:tgtEl>
                                        <p:attrNameLst>
                                          <p:attrName>style.visibility</p:attrName>
                                        </p:attrNameLst>
                                      </p:cBhvr>
                                      <p:to>
                                        <p:strVal val="visible"/>
                                      </p:to>
                                    </p:set>
                                    <p:animEffect transition="in" filter="dissolve">
                                      <p:cBhvr>
                                        <p:cTn id="49" dur="500"/>
                                        <p:tgtEl>
                                          <p:spTgt spid="20500"/>
                                        </p:tgtEl>
                                      </p:cBhvr>
                                    </p:animEffect>
                                  </p:childTnLst>
                                </p:cTn>
                              </p:par>
                            </p:childTnLst>
                          </p:cTn>
                        </p:par>
                        <p:par>
                          <p:cTn id="50" fill="hold">
                            <p:stCondLst>
                              <p:cond delay="500"/>
                            </p:stCondLst>
                            <p:childTnLst>
                              <p:par>
                                <p:cTn id="51" presetID="12" presetClass="entr" presetSubtype="8" fill="hold" nodeType="after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slide(fromLeft)">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20501"/>
                                        </p:tgtEl>
                                        <p:attrNameLst>
                                          <p:attrName>style.visibility</p:attrName>
                                        </p:attrNameLst>
                                      </p:cBhvr>
                                      <p:to>
                                        <p:strVal val="visible"/>
                                      </p:to>
                                    </p:set>
                                    <p:animEffect transition="in" filter="dissolve">
                                      <p:cBhvr>
                                        <p:cTn id="58" dur="500"/>
                                        <p:tgtEl>
                                          <p:spTgt spid="20501"/>
                                        </p:tgtEl>
                                      </p:cBhvr>
                                    </p:animEffect>
                                  </p:childTnLst>
                                </p:cTn>
                              </p:par>
                            </p:childTnLst>
                          </p:cTn>
                        </p:par>
                        <p:par>
                          <p:cTn id="59" fill="hold">
                            <p:stCondLst>
                              <p:cond delay="500"/>
                            </p:stCondLst>
                            <p:childTnLst>
                              <p:par>
                                <p:cTn id="60" presetID="12" presetClass="entr" presetSubtype="8" fill="hold" nodeType="after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slide(fromLeft)">
                                      <p:cBhvr>
                                        <p:cTn id="62" dur="5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nodeType="clickEffect">
                                  <p:stCondLst>
                                    <p:cond delay="0"/>
                                  </p:stCondLst>
                                  <p:childTnLst>
                                    <p:set>
                                      <p:cBhvr>
                                        <p:cTn id="66" dur="1" fill="hold">
                                          <p:stCondLst>
                                            <p:cond delay="0"/>
                                          </p:stCondLst>
                                        </p:cTn>
                                        <p:tgtEl>
                                          <p:spTgt spid="20503"/>
                                        </p:tgtEl>
                                        <p:attrNameLst>
                                          <p:attrName>style.visibility</p:attrName>
                                        </p:attrNameLst>
                                      </p:cBhvr>
                                      <p:to>
                                        <p:strVal val="visible"/>
                                      </p:to>
                                    </p:set>
                                    <p:animEffect transition="in" filter="dissolve">
                                      <p:cBhvr>
                                        <p:cTn id="67" dur="500"/>
                                        <p:tgtEl>
                                          <p:spTgt spid="20503"/>
                                        </p:tgtEl>
                                      </p:cBhvr>
                                    </p:animEffect>
                                  </p:childTnLst>
                                </p:cTn>
                              </p:par>
                            </p:childTnLst>
                          </p:cTn>
                        </p:par>
                        <p:par>
                          <p:cTn id="68" fill="hold">
                            <p:stCondLst>
                              <p:cond delay="500"/>
                            </p:stCondLst>
                            <p:childTnLst>
                              <p:par>
                                <p:cTn id="69" presetID="12" presetClass="entr" presetSubtype="8" fill="hold" nodeType="after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slide(fromLeft)">
                                      <p:cBhvr>
                                        <p:cTn id="71" dur="500"/>
                                        <p:tgtEl>
                                          <p:spTgt spid="6"/>
                                        </p:tgtEl>
                                      </p:cBhvr>
                                    </p:animEffect>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nodeType="clickEffect">
                                  <p:stCondLst>
                                    <p:cond delay="0"/>
                                  </p:stCondLst>
                                  <p:childTnLst>
                                    <p:set>
                                      <p:cBhvr>
                                        <p:cTn id="75" dur="1" fill="hold">
                                          <p:stCondLst>
                                            <p:cond delay="0"/>
                                          </p:stCondLst>
                                        </p:cTn>
                                        <p:tgtEl>
                                          <p:spTgt spid="20504"/>
                                        </p:tgtEl>
                                        <p:attrNameLst>
                                          <p:attrName>style.visibility</p:attrName>
                                        </p:attrNameLst>
                                      </p:cBhvr>
                                      <p:to>
                                        <p:strVal val="visible"/>
                                      </p:to>
                                    </p:set>
                                    <p:animEffect transition="in" filter="dissolve">
                                      <p:cBhvr>
                                        <p:cTn id="76" dur="500"/>
                                        <p:tgtEl>
                                          <p:spTgt spid="20504"/>
                                        </p:tgtEl>
                                      </p:cBhvr>
                                    </p:animEffect>
                                  </p:childTnLst>
                                </p:cTn>
                              </p:par>
                            </p:childTnLst>
                          </p:cTn>
                        </p:par>
                        <p:par>
                          <p:cTn id="77" fill="hold">
                            <p:stCondLst>
                              <p:cond delay="500"/>
                            </p:stCondLst>
                            <p:childTnLst>
                              <p:par>
                                <p:cTn id="78" presetID="12" presetClass="entr" presetSubtype="8" fill="hold" nodeType="afterEffect">
                                  <p:stCondLst>
                                    <p:cond delay="0"/>
                                  </p:stCondLst>
                                  <p:childTnLst>
                                    <p:set>
                                      <p:cBhvr>
                                        <p:cTn id="79" dur="1" fill="hold">
                                          <p:stCondLst>
                                            <p:cond delay="0"/>
                                          </p:stCondLst>
                                        </p:cTn>
                                        <p:tgtEl>
                                          <p:spTgt spid="7"/>
                                        </p:tgtEl>
                                        <p:attrNameLst>
                                          <p:attrName>style.visibility</p:attrName>
                                        </p:attrNameLst>
                                      </p:cBhvr>
                                      <p:to>
                                        <p:strVal val="visible"/>
                                      </p:to>
                                    </p:set>
                                    <p:animEffect transition="in" filter="slide(fromLeft)">
                                      <p:cBhvr>
                                        <p:cTn id="80" dur="500"/>
                                        <p:tgtEl>
                                          <p:spTgt spid="7"/>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20507"/>
                                        </p:tgtEl>
                                        <p:attrNameLst>
                                          <p:attrName>style.visibility</p:attrName>
                                        </p:attrNameLst>
                                      </p:cBhvr>
                                      <p:to>
                                        <p:strVal val="visible"/>
                                      </p:to>
                                    </p:set>
                                    <p:anim calcmode="lin" valueType="num">
                                      <p:cBhvr>
                                        <p:cTn id="85" dur="500" fill="hold"/>
                                        <p:tgtEl>
                                          <p:spTgt spid="20507"/>
                                        </p:tgtEl>
                                        <p:attrNameLst>
                                          <p:attrName>ppt_w</p:attrName>
                                        </p:attrNameLst>
                                      </p:cBhvr>
                                      <p:tavLst>
                                        <p:tav tm="0">
                                          <p:val>
                                            <p:fltVal val="0"/>
                                          </p:val>
                                        </p:tav>
                                        <p:tav tm="100000">
                                          <p:val>
                                            <p:strVal val="#ppt_w"/>
                                          </p:val>
                                        </p:tav>
                                      </p:tavLst>
                                    </p:anim>
                                    <p:anim calcmode="lin" valueType="num">
                                      <p:cBhvr>
                                        <p:cTn id="86" dur="500" fill="hold"/>
                                        <p:tgtEl>
                                          <p:spTgt spid="20507"/>
                                        </p:tgtEl>
                                        <p:attrNameLst>
                                          <p:attrName>ppt_h</p:attrName>
                                        </p:attrNameLst>
                                      </p:cBhvr>
                                      <p:tavLst>
                                        <p:tav tm="0">
                                          <p:val>
                                            <p:fltVal val="0"/>
                                          </p:val>
                                        </p:tav>
                                        <p:tav tm="100000">
                                          <p:val>
                                            <p:strVal val="#ppt_h"/>
                                          </p:val>
                                        </p:tav>
                                      </p:tavLst>
                                    </p:anim>
                                    <p:animEffect transition="in" filter="fade">
                                      <p:cBhvr>
                                        <p:cTn id="87" dur="500"/>
                                        <p:tgtEl>
                                          <p:spTgt spid="20507"/>
                                        </p:tgtEl>
                                      </p:cBhvr>
                                    </p:animEffect>
                                  </p:childTnLst>
                                </p:cTn>
                              </p:par>
                            </p:childTnLst>
                          </p:cTn>
                        </p:par>
                      </p:childTnLst>
                    </p:cTn>
                  </p:par>
                  <p:par>
                    <p:cTn id="88" fill="hold">
                      <p:stCondLst>
                        <p:cond delay="indefinite"/>
                      </p:stCondLst>
                      <p:childTnLst>
                        <p:par>
                          <p:cTn id="89" fill="hold">
                            <p:stCondLst>
                              <p:cond delay="0"/>
                            </p:stCondLst>
                            <p:childTnLst>
                              <p:par>
                                <p:cTn id="90" presetID="9" presetClass="entr" presetSubtype="0" fill="hold" nodeType="clickEffect">
                                  <p:stCondLst>
                                    <p:cond delay="0"/>
                                  </p:stCondLst>
                                  <p:childTnLst>
                                    <p:set>
                                      <p:cBhvr>
                                        <p:cTn id="91" dur="1" fill="hold">
                                          <p:stCondLst>
                                            <p:cond delay="0"/>
                                          </p:stCondLst>
                                        </p:cTn>
                                        <p:tgtEl>
                                          <p:spTgt spid="20509"/>
                                        </p:tgtEl>
                                        <p:attrNameLst>
                                          <p:attrName>style.visibility</p:attrName>
                                        </p:attrNameLst>
                                      </p:cBhvr>
                                      <p:to>
                                        <p:strVal val="visible"/>
                                      </p:to>
                                    </p:set>
                                    <p:animEffect transition="in" filter="dissolve">
                                      <p:cBhvr>
                                        <p:cTn id="92" dur="500"/>
                                        <p:tgtEl>
                                          <p:spTgt spid="20509"/>
                                        </p:tgtEl>
                                      </p:cBhvr>
                                    </p:animEffect>
                                  </p:childTnLst>
                                </p:cTn>
                              </p:par>
                            </p:childTnLst>
                          </p:cTn>
                        </p:par>
                        <p:par>
                          <p:cTn id="93" fill="hold">
                            <p:stCondLst>
                              <p:cond delay="500"/>
                            </p:stCondLst>
                            <p:childTnLst>
                              <p:par>
                                <p:cTn id="94" presetID="12" presetClass="entr" presetSubtype="8" fill="hold" nodeType="afterEffect">
                                  <p:stCondLst>
                                    <p:cond delay="0"/>
                                  </p:stCondLst>
                                  <p:childTnLst>
                                    <p:set>
                                      <p:cBhvr>
                                        <p:cTn id="95" dur="1" fill="hold">
                                          <p:stCondLst>
                                            <p:cond delay="0"/>
                                          </p:stCondLst>
                                        </p:cTn>
                                        <p:tgtEl>
                                          <p:spTgt spid="8"/>
                                        </p:tgtEl>
                                        <p:attrNameLst>
                                          <p:attrName>style.visibility</p:attrName>
                                        </p:attrNameLst>
                                      </p:cBhvr>
                                      <p:to>
                                        <p:strVal val="visible"/>
                                      </p:to>
                                    </p:set>
                                    <p:animEffect transition="in" filter="slide(fromLeft)">
                                      <p:cBhvr>
                                        <p:cTn id="9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1" grpId="0" animBg="1"/>
      <p:bldP spid="20507" grpId="0" animBg="1"/>
      <p:bldP spid="9" grpId="0" animBg="1"/>
      <p:bldP spid="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custDataLst>
              <p:tags r:id="rId1"/>
            </p:custDataLst>
          </p:nvPr>
        </p:nvSpPr>
        <p:spPr>
          <a:xfrm>
            <a:off x="152400" y="-4404"/>
            <a:ext cx="8534400" cy="639762"/>
          </a:xfrm>
          <a:prstGeom prst="rect">
            <a:avLst/>
          </a:prstGeo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Aft>
                <a:spcPts val="0"/>
              </a:spcAft>
              <a:defRPr/>
            </a:pPr>
            <a:r>
              <a:rPr lang="en-US" sz="28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ahoma" pitchFamily="34" charset="0"/>
                <a:cs typeface="Tahoma" pitchFamily="34" charset="0"/>
              </a:rPr>
              <a:t> </a:t>
            </a:r>
            <a:r>
              <a:rPr lang="en-US" sz="28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ahoma" pitchFamily="34" charset="0"/>
                <a:cs typeface="Tahoma" pitchFamily="34" charset="0"/>
              </a:rPr>
              <a:t>Bài</a:t>
            </a:r>
            <a:r>
              <a:rPr lang="en-US" sz="28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ahoma" pitchFamily="34" charset="0"/>
                <a:cs typeface="Tahoma" pitchFamily="34" charset="0"/>
              </a:rPr>
              <a:t> 24 VÙNG BIỂN VIỆT NAM</a:t>
            </a:r>
          </a:p>
        </p:txBody>
      </p:sp>
      <p:sp>
        <p:nvSpPr>
          <p:cNvPr id="12" name="Text Box 23"/>
          <p:cNvSpPr txBox="1">
            <a:spLocks noChangeArrowheads="1"/>
          </p:cNvSpPr>
          <p:nvPr/>
        </p:nvSpPr>
        <p:spPr bwMode="auto">
          <a:xfrm>
            <a:off x="438150" y="3276600"/>
            <a:ext cx="6670675" cy="830997"/>
          </a:xfrm>
          <a:prstGeom prst="rect">
            <a:avLst/>
          </a:prstGeom>
          <a:noFill/>
          <a:ln>
            <a:noFill/>
          </a:ln>
          <a:effectLst/>
          <a:extLst/>
        </p:spPr>
        <p:txBody>
          <a:bodyPr wrap="square">
            <a:spAutoFit/>
          </a:bodyPr>
          <a:lstStyle/>
          <a:p>
            <a:pPr algn="just" eaLnBrk="1" fontAlgn="auto" hangingPunct="1">
              <a:spcBef>
                <a:spcPct val="50000"/>
              </a:spcBef>
              <a:spcAft>
                <a:spcPts val="0"/>
              </a:spcAft>
              <a:defRPr/>
            </a:pPr>
            <a:r>
              <a:rPr lang="en-US" b="1" kern="0" dirty="0">
                <a:effectLst>
                  <a:outerShdw blurRad="38100" dist="38100" dir="2700000" algn="tl">
                    <a:srgbClr val="C0C0C0"/>
                  </a:outerShdw>
                </a:effectLst>
                <a:cs typeface="Times New Roman" panose="02020603050405020304" pitchFamily="18" charset="0"/>
                <a:sym typeface="Wingdings" pitchFamily="2" charset="2"/>
              </a:rPr>
              <a:t></a:t>
            </a:r>
            <a:r>
              <a:rPr lang="en-US" b="1" kern="0" dirty="0">
                <a:cs typeface="Times New Roman" panose="02020603050405020304" pitchFamily="18" charset="0"/>
              </a:rPr>
              <a:t> - </a:t>
            </a:r>
            <a:r>
              <a:rPr lang="en-US" b="1" kern="0" dirty="0" err="1">
                <a:cs typeface="Times New Roman" panose="02020603050405020304" pitchFamily="18" charset="0"/>
              </a:rPr>
              <a:t>Vùng</a:t>
            </a:r>
            <a:r>
              <a:rPr lang="en-US" b="1" kern="0" dirty="0">
                <a:cs typeface="Times New Roman" panose="02020603050405020304" pitchFamily="18" charset="0"/>
              </a:rPr>
              <a:t> </a:t>
            </a:r>
            <a:r>
              <a:rPr lang="en-US" b="1" kern="0" dirty="0" err="1">
                <a:cs typeface="Times New Roman" panose="02020603050405020304" pitchFamily="18" charset="0"/>
              </a:rPr>
              <a:t>biển</a:t>
            </a:r>
            <a:r>
              <a:rPr lang="en-US" b="1" kern="0" dirty="0">
                <a:cs typeface="Times New Roman" panose="02020603050405020304" pitchFamily="18" charset="0"/>
              </a:rPr>
              <a:t> </a:t>
            </a:r>
            <a:r>
              <a:rPr lang="en-US" b="1" kern="0" dirty="0" err="1">
                <a:cs typeface="Times New Roman" panose="02020603050405020304" pitchFamily="18" charset="0"/>
              </a:rPr>
              <a:t>Việt</a:t>
            </a:r>
            <a:r>
              <a:rPr lang="en-US" b="1" kern="0" dirty="0">
                <a:cs typeface="Times New Roman" panose="02020603050405020304" pitchFamily="18" charset="0"/>
              </a:rPr>
              <a:t> Nam </a:t>
            </a:r>
            <a:r>
              <a:rPr lang="en-US" b="1" kern="0" dirty="0" err="1">
                <a:cs typeface="Times New Roman" panose="02020603050405020304" pitchFamily="18" charset="0"/>
              </a:rPr>
              <a:t>là</a:t>
            </a:r>
            <a:r>
              <a:rPr lang="en-US" b="1" kern="0" dirty="0">
                <a:cs typeface="Times New Roman" panose="02020603050405020304" pitchFamily="18" charset="0"/>
              </a:rPr>
              <a:t> </a:t>
            </a:r>
            <a:r>
              <a:rPr lang="en-US" b="1" kern="0" dirty="0" err="1">
                <a:cs typeface="Times New Roman" panose="02020603050405020304" pitchFamily="18" charset="0"/>
              </a:rPr>
              <a:t>một</a:t>
            </a:r>
            <a:r>
              <a:rPr lang="en-US" b="1" kern="0" dirty="0">
                <a:cs typeface="Times New Roman" panose="02020603050405020304" pitchFamily="18" charset="0"/>
              </a:rPr>
              <a:t> </a:t>
            </a:r>
            <a:r>
              <a:rPr lang="en-US" b="1" kern="0" dirty="0" err="1">
                <a:cs typeface="Times New Roman" panose="02020603050405020304" pitchFamily="18" charset="0"/>
              </a:rPr>
              <a:t>bộ</a:t>
            </a:r>
            <a:r>
              <a:rPr lang="en-US" b="1" kern="0" dirty="0">
                <a:cs typeface="Times New Roman" panose="02020603050405020304" pitchFamily="18" charset="0"/>
              </a:rPr>
              <a:t> </a:t>
            </a:r>
            <a:r>
              <a:rPr lang="en-US" b="1" kern="0" dirty="0" err="1">
                <a:cs typeface="Times New Roman" panose="02020603050405020304" pitchFamily="18" charset="0"/>
              </a:rPr>
              <a:t>phận</a:t>
            </a:r>
            <a:r>
              <a:rPr lang="en-US" b="1" kern="0" dirty="0">
                <a:cs typeface="Times New Roman" panose="02020603050405020304" pitchFamily="18" charset="0"/>
              </a:rPr>
              <a:t> </a:t>
            </a:r>
            <a:r>
              <a:rPr lang="en-US" b="1" kern="0" dirty="0" err="1">
                <a:cs typeface="Times New Roman" panose="02020603050405020304" pitchFamily="18" charset="0"/>
              </a:rPr>
              <a:t>biển</a:t>
            </a:r>
            <a:r>
              <a:rPr lang="en-US" b="1" kern="0" dirty="0">
                <a:cs typeface="Times New Roman" panose="02020603050405020304" pitchFamily="18" charset="0"/>
              </a:rPr>
              <a:t> </a:t>
            </a:r>
            <a:r>
              <a:rPr lang="en-US" b="1" kern="0" dirty="0" err="1">
                <a:cs typeface="Times New Roman" panose="02020603050405020304" pitchFamily="18" charset="0"/>
              </a:rPr>
              <a:t>Đông</a:t>
            </a:r>
            <a:r>
              <a:rPr lang="en-US" b="1" kern="0" dirty="0">
                <a:cs typeface="Times New Roman" panose="02020603050405020304" pitchFamily="18" charset="0"/>
              </a:rPr>
              <a:t>, </a:t>
            </a:r>
            <a:r>
              <a:rPr lang="en-US" b="1" kern="0" dirty="0" err="1">
                <a:cs typeface="Times New Roman" panose="02020603050405020304" pitchFamily="18" charset="0"/>
              </a:rPr>
              <a:t>diện</a:t>
            </a:r>
            <a:r>
              <a:rPr lang="en-US" b="1" kern="0" dirty="0">
                <a:cs typeface="Times New Roman" panose="02020603050405020304" pitchFamily="18" charset="0"/>
              </a:rPr>
              <a:t> </a:t>
            </a:r>
            <a:r>
              <a:rPr lang="en-US" b="1" kern="0" dirty="0" err="1">
                <a:cs typeface="Times New Roman" panose="02020603050405020304" pitchFamily="18" charset="0"/>
              </a:rPr>
              <a:t>tích</a:t>
            </a:r>
            <a:r>
              <a:rPr lang="en-US" b="1" kern="0" dirty="0">
                <a:cs typeface="Times New Roman" panose="02020603050405020304" pitchFamily="18" charset="0"/>
              </a:rPr>
              <a:t> </a:t>
            </a:r>
            <a:r>
              <a:rPr lang="en-US" b="1" kern="0" dirty="0" err="1">
                <a:cs typeface="Times New Roman" panose="02020603050405020304" pitchFamily="18" charset="0"/>
              </a:rPr>
              <a:t>khoảng</a:t>
            </a:r>
            <a:r>
              <a:rPr lang="en-US" b="1" kern="0" dirty="0">
                <a:cs typeface="Times New Roman" panose="02020603050405020304" pitchFamily="18" charset="0"/>
              </a:rPr>
              <a:t> 1 </a:t>
            </a:r>
            <a:r>
              <a:rPr lang="en-US" b="1" kern="0" dirty="0" err="1">
                <a:cs typeface="Times New Roman" panose="02020603050405020304" pitchFamily="18" charset="0"/>
              </a:rPr>
              <a:t>triệu</a:t>
            </a:r>
            <a:r>
              <a:rPr lang="en-US" b="1" kern="0" dirty="0">
                <a:cs typeface="Times New Roman" panose="02020603050405020304" pitchFamily="18" charset="0"/>
              </a:rPr>
              <a:t> km</a:t>
            </a:r>
            <a:r>
              <a:rPr lang="en-US" b="1" kern="0" baseline="30000" dirty="0">
                <a:cs typeface="Times New Roman" panose="02020603050405020304" pitchFamily="18" charset="0"/>
              </a:rPr>
              <a:t>2</a:t>
            </a:r>
            <a:r>
              <a:rPr lang="en-US" b="1" kern="0" dirty="0">
                <a:cs typeface="Times New Roman" panose="02020603050405020304" pitchFamily="18" charset="0"/>
              </a:rPr>
              <a:t>.</a:t>
            </a:r>
          </a:p>
        </p:txBody>
      </p:sp>
      <p:sp>
        <p:nvSpPr>
          <p:cNvPr id="13" name="Text Box 18"/>
          <p:cNvSpPr txBox="1">
            <a:spLocks noChangeArrowheads="1"/>
          </p:cNvSpPr>
          <p:nvPr/>
        </p:nvSpPr>
        <p:spPr bwMode="auto">
          <a:xfrm>
            <a:off x="430213" y="1981200"/>
            <a:ext cx="7951787" cy="1200329"/>
          </a:xfrm>
          <a:prstGeom prst="rect">
            <a:avLst/>
          </a:prstGeom>
          <a:noFill/>
          <a:ln>
            <a:noFill/>
          </a:ln>
          <a:effectLst/>
          <a:extLst/>
        </p:spPr>
        <p:txBody>
          <a:bodyPr wrap="square">
            <a:spAutoFit/>
          </a:bodyPr>
          <a:lstStyle/>
          <a:p>
            <a:pPr algn="just" eaLnBrk="1" fontAlgn="auto" hangingPunct="1">
              <a:spcBef>
                <a:spcPct val="50000"/>
              </a:spcBef>
              <a:spcAft>
                <a:spcPts val="0"/>
              </a:spcAft>
              <a:defRPr/>
            </a:pPr>
            <a:r>
              <a:rPr lang="en-US" b="1" kern="0" dirty="0">
                <a:effectLst>
                  <a:outerShdw blurRad="38100" dist="38100" dir="2700000" algn="tl">
                    <a:srgbClr val="C0C0C0"/>
                  </a:outerShdw>
                </a:effectLst>
                <a:latin typeface="Arial" charset="0"/>
                <a:cs typeface="Arial" charset="0"/>
                <a:sym typeface="Wingdings" pitchFamily="2" charset="2"/>
              </a:rPr>
              <a:t> </a:t>
            </a:r>
            <a:r>
              <a:rPr lang="en-US" b="1" kern="0" dirty="0"/>
              <a:t>- </a:t>
            </a:r>
            <a:r>
              <a:rPr lang="en-US" b="1" kern="0" dirty="0" err="1"/>
              <a:t>Biển</a:t>
            </a:r>
            <a:r>
              <a:rPr lang="en-US" b="1" kern="0" dirty="0"/>
              <a:t> </a:t>
            </a:r>
            <a:r>
              <a:rPr lang="en-US" b="1" kern="0" dirty="0" err="1"/>
              <a:t>Đông</a:t>
            </a:r>
            <a:r>
              <a:rPr lang="en-US" b="1" kern="0" dirty="0"/>
              <a:t>  </a:t>
            </a:r>
            <a:r>
              <a:rPr lang="en-US" b="1" kern="0" dirty="0" err="1"/>
              <a:t>là</a:t>
            </a:r>
            <a:r>
              <a:rPr lang="en-US" b="1" kern="0" dirty="0"/>
              <a:t> </a:t>
            </a:r>
            <a:r>
              <a:rPr lang="en-US" b="1" kern="0" dirty="0" err="1"/>
              <a:t>một</a:t>
            </a:r>
            <a:r>
              <a:rPr lang="en-US" b="1" kern="0" dirty="0"/>
              <a:t> </a:t>
            </a:r>
            <a:r>
              <a:rPr lang="en-US" b="1" kern="0" dirty="0" err="1"/>
              <a:t>biển</a:t>
            </a:r>
            <a:r>
              <a:rPr lang="en-US" b="1" kern="0" dirty="0"/>
              <a:t> </a:t>
            </a:r>
            <a:r>
              <a:rPr lang="en-US" b="1" kern="0" dirty="0" err="1" smtClean="0"/>
              <a:t>lớn</a:t>
            </a:r>
            <a:r>
              <a:rPr lang="en-US" b="1" kern="0" dirty="0" smtClean="0"/>
              <a:t>, </a:t>
            </a:r>
            <a:r>
              <a:rPr lang="en-US" b="1" kern="0" dirty="0" err="1" smtClean="0"/>
              <a:t>tương</a:t>
            </a:r>
            <a:r>
              <a:rPr lang="en-US" b="1" kern="0" dirty="0" smtClean="0"/>
              <a:t> </a:t>
            </a:r>
            <a:r>
              <a:rPr lang="en-US" b="1" kern="0" dirty="0" err="1" smtClean="0"/>
              <a:t>đối</a:t>
            </a:r>
            <a:r>
              <a:rPr lang="en-US" b="1" kern="0" dirty="0" smtClean="0"/>
              <a:t> </a:t>
            </a:r>
            <a:r>
              <a:rPr lang="en-US" b="1" kern="0" dirty="0" err="1" smtClean="0"/>
              <a:t>kín</a:t>
            </a:r>
            <a:r>
              <a:rPr lang="en-US" b="1" kern="0" dirty="0" smtClean="0"/>
              <a:t>,  </a:t>
            </a:r>
            <a:r>
              <a:rPr lang="en-US" b="1" kern="0" dirty="0" err="1"/>
              <a:t>diện</a:t>
            </a:r>
            <a:r>
              <a:rPr lang="en-US" b="1" kern="0" dirty="0"/>
              <a:t> </a:t>
            </a:r>
            <a:r>
              <a:rPr lang="en-US" b="1" kern="0" dirty="0" err="1"/>
              <a:t>tích</a:t>
            </a:r>
            <a:r>
              <a:rPr lang="en-US" b="1" kern="0" dirty="0"/>
              <a:t> </a:t>
            </a:r>
            <a:r>
              <a:rPr lang="en-US" b="1" kern="0" dirty="0" err="1"/>
              <a:t>khoảng</a:t>
            </a:r>
            <a:r>
              <a:rPr lang="en-US" b="1" kern="0" dirty="0"/>
              <a:t> </a:t>
            </a:r>
            <a:r>
              <a:rPr lang="en-US" b="1" kern="0" dirty="0" smtClean="0"/>
              <a:t>3.447.000km</a:t>
            </a:r>
            <a:r>
              <a:rPr lang="en-US" b="1" kern="0" baseline="30000" dirty="0" smtClean="0"/>
              <a:t>2</a:t>
            </a:r>
            <a:r>
              <a:rPr lang="vi-VN" b="1" dirty="0" smtClean="0">
                <a:solidFill>
                  <a:srgbClr val="222268"/>
                </a:solidFill>
                <a:ea typeface="Times New Roman" panose="02020603050405020304" pitchFamily="18" charset="0"/>
              </a:rPr>
              <a:t> </a:t>
            </a:r>
            <a:r>
              <a:rPr lang="en-US" b="1" dirty="0" smtClean="0">
                <a:solidFill>
                  <a:srgbClr val="222268"/>
                </a:solidFill>
                <a:ea typeface="Times New Roman" panose="02020603050405020304" pitchFamily="18" charset="0"/>
              </a:rPr>
              <a:t>,</a:t>
            </a:r>
            <a:r>
              <a:rPr lang="vi-VN" b="1" dirty="0" smtClean="0">
                <a:ea typeface="Times New Roman" panose="02020603050405020304" pitchFamily="18" charset="0"/>
              </a:rPr>
              <a:t>trải </a:t>
            </a:r>
            <a:r>
              <a:rPr lang="vi-VN" b="1" dirty="0">
                <a:ea typeface="Times New Roman" panose="02020603050405020304" pitchFamily="18" charset="0"/>
              </a:rPr>
              <a:t>rộng từ xích đạo tới chí tuyến Bắc. </a:t>
            </a:r>
            <a:endParaRPr lang="en-US" b="1" kern="0" dirty="0"/>
          </a:p>
        </p:txBody>
      </p:sp>
      <p:sp>
        <p:nvSpPr>
          <p:cNvPr id="5127" name="Text Box 9"/>
          <p:cNvSpPr txBox="1">
            <a:spLocks noChangeArrowheads="1"/>
          </p:cNvSpPr>
          <p:nvPr/>
        </p:nvSpPr>
        <p:spPr bwMode="auto">
          <a:xfrm>
            <a:off x="304800" y="914400"/>
            <a:ext cx="6019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b="1" u="sng">
                <a:solidFill>
                  <a:srgbClr val="C00000"/>
                </a:solidFill>
              </a:rPr>
              <a:t>1.Khái quát chung của vùng biển Việt Nam</a:t>
            </a:r>
          </a:p>
        </p:txBody>
      </p:sp>
      <p:sp>
        <p:nvSpPr>
          <p:cNvPr id="5128" name="Text Box 9"/>
          <p:cNvSpPr txBox="1">
            <a:spLocks noChangeArrowheads="1"/>
          </p:cNvSpPr>
          <p:nvPr/>
        </p:nvSpPr>
        <p:spPr bwMode="auto">
          <a:xfrm>
            <a:off x="381000" y="1371600"/>
            <a:ext cx="6019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b="1" u="sng">
                <a:solidFill>
                  <a:srgbClr val="C00000"/>
                </a:solidFill>
              </a:rPr>
              <a:t>a. Vị trí, giới hạn:</a:t>
            </a:r>
          </a:p>
        </p:txBody>
      </p:sp>
    </p:spTree>
    <p:extLst>
      <p:ext uri="{BB962C8B-B14F-4D97-AF65-F5344CB8AC3E}">
        <p14:creationId xmlns:p14="http://schemas.microsoft.com/office/powerpoint/2010/main" val="35282614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INFO" val="&lt;ThreeDShapeInfo&gt;&lt;uuid val=&quot;{5E0E26B5-DC8A-4A52-A370-77434EA3C1D2}&quot;/&gt;&lt;filename val=&quot;C:\Documents and Settings\huycomf\My Documents\My Adobe Presentations\gvgtinh dia 8\data\asimages\{5E0E26B5-DC8A-4A52-A370-77434EA3C1D2}.png&quot;/&gt;&lt;hasEffects val=&quot;1&quot;/&gt;&lt;left val=&quot;35.28&quot;/&gt;&lt;top val=&quot;-7.56&quot;/&gt;&lt;width val=&quot;674.64&quot;/&gt;&lt;height val=&quot;59.64&quot;/&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125EBA64-6FB3-4BD0-B1FB-577D4233CE1B}&quot;/&gt;&lt;filename val=&quot;C:\Documents and Settings\huycomf\My Documents\My Adobe Presentations\gvgtinh dia 8\data\asimages\{125EBA64-6FB3-4BD0-B1FB-577D4233CE1B}.png&quot;/&gt;&lt;hasEffects val=&quot;1&quot;/&gt;&lt;left val=&quot;289.56&quot;/&gt;&lt;top val=&quot;308.28&quot;/&gt;&lt;width val=&quot;453.12&quot;/&gt;&lt;height val=&quot;282.12&quot;/&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INFO" val="&lt;ThreeDShapeInfo&gt;&lt;uuid val=&quot;{FD64FA0F-07A3-465C-9478-5395F88BE3F1}&quot;/&gt;&lt;filename val=&quot;C:\Documents and Settings\huycomf\My Documents\My Adobe Presentations\gvgtinh dia 8\data\asimages\{FD64FA0F-07A3-465C-9478-5395F88BE3F1}.png&quot;/&gt;&lt;hasEffects val=&quot;1&quot;/&gt;&lt;left val=&quot;210&quot;/&gt;&lt;top val=&quot;58.56&quot;/&gt;&lt;width val=&quot;548.4&quot;/&gt;&lt;height val=&quot;330.12&quot;/&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INFO" val="&lt;ThreeDShapeInfo&gt;&lt;uuid val=&quot;{70F0B2FD-9820-48AE-9BE3-FD6929AF463F}&quot;/&gt;&lt;filename val=&quot;C:\Documents and Settings\huycomf\My Documents\My Adobe Presentations\gvgtinh dia 8\data\asimages\{70F0B2FD-9820-48AE-9BE3-FD6929AF463F}.png&quot;/&gt;&lt;hasEffects val=&quot;1&quot;/&gt;&lt;left val=&quot;10.56&quot;/&gt;&lt;top val=&quot;261&quot;/&gt;&lt;width val=&quot;335.28&quot;/&gt;&lt;height val=&quot;317.4&quot;/&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73508DDE-A45F-4CA3-A5CA-423414D28FC8}&quot;/&gt;&lt;filename val=&quot;C:\Documents and Settings\huycomf\My Documents\My Adobe Presentations\gvgtinh dia 8\data\asimages\{73508DDE-A45F-4CA3-A5CA-423414D28FC8}.png&quot;/&gt;&lt;hasEffects val=&quot;1&quot;/&gt;&lt;left val=&quot;-30&quot;/&gt;&lt;top val=&quot;61.56&quot;/&gt;&lt;width val=&quot;372.84&quot;/&gt;&lt;height val=&quot;294.84&quot;/&gt;&lt;/ThreeDShapeInfo&gt;"/>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TotalTime>
  <Words>2277</Words>
  <Application>Microsoft Office PowerPoint</Application>
  <PresentationFormat>On-screen Show (4:3)</PresentationFormat>
  <Paragraphs>199</Paragraphs>
  <Slides>42</Slides>
  <Notes>5</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Arial Unicode MS</vt:lpstr>
      <vt:lpstr>.VnTime</vt:lpstr>
      <vt:lpstr>Arial</vt:lpstr>
      <vt:lpstr>Calibri</vt:lpstr>
      <vt:lpstr>Tahoma</vt:lpstr>
      <vt:lpstr>Times New Roman</vt:lpstr>
      <vt:lpstr>VNI-Times</vt:lpstr>
      <vt:lpstr>Wingdings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CHÍNH LUẬT BIỂN 1982</vt:lpstr>
      <vt:lpstr>Các vùng biển quốc gia của Việt Nam theo Công ước Liên Hợp Quốc về Luật Biển 1982</vt:lpstr>
      <vt:lpstr>BIỂN ĐÔNG VÀ VÙNG BIỂN  VIỆT NAM</vt:lpstr>
      <vt:lpstr>    TÌNH HÌNH BiỂN ĐÔNG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POPU</dc:creator>
  <cp:lastModifiedBy>ThienIT</cp:lastModifiedBy>
  <cp:revision>169</cp:revision>
  <dcterms:created xsi:type="dcterms:W3CDTF">2010-02-01T00:23:09Z</dcterms:created>
  <dcterms:modified xsi:type="dcterms:W3CDTF">2021-05-13T16:46:57Z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1033-11.2.0.9984</vt:lpwstr>
  </property>
</Properties>
</file>