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21" r:id="rId2"/>
    <p:sldId id="322" r:id="rId3"/>
    <p:sldId id="257" r:id="rId4"/>
    <p:sldId id="259" r:id="rId5"/>
    <p:sldId id="258"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86" r:id="rId19"/>
    <p:sldId id="287" r:id="rId20"/>
    <p:sldId id="288" r:id="rId21"/>
    <p:sldId id="289" r:id="rId22"/>
    <p:sldId id="290" r:id="rId23"/>
    <p:sldId id="291" r:id="rId24"/>
    <p:sldId id="292" r:id="rId25"/>
    <p:sldId id="293" r:id="rId26"/>
    <p:sldId id="272" r:id="rId27"/>
    <p:sldId id="273" r:id="rId28"/>
    <p:sldId id="294" r:id="rId29"/>
    <p:sldId id="283" r:id="rId30"/>
    <p:sldId id="297" r:id="rId31"/>
    <p:sldId id="295" r:id="rId32"/>
    <p:sldId id="298" r:id="rId33"/>
    <p:sldId id="299" r:id="rId34"/>
    <p:sldId id="300" r:id="rId35"/>
    <p:sldId id="296" r:id="rId36"/>
    <p:sldId id="312" r:id="rId37"/>
    <p:sldId id="313" r:id="rId38"/>
    <p:sldId id="314" r:id="rId39"/>
    <p:sldId id="315" r:id="rId40"/>
    <p:sldId id="316" r:id="rId41"/>
    <p:sldId id="317" r:id="rId42"/>
    <p:sldId id="318" r:id="rId43"/>
    <p:sldId id="319"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9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C4E99-27FC-4178-955D-46B6FE23AA1E}" type="datetimeFigureOut">
              <a:rPr lang="en-US" smtClean="0"/>
              <a:t>5/14/2021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83C6F-F215-4A3A-8CE5-F475652BFF7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6F24D213-973E-450F-B69B-40984B5092BB}" type="slidenum">
              <a:rPr lang="en-US" smtClean="0">
                <a:latin typeface="Arial" pitchFamily="34" charset="0"/>
              </a:rPr>
              <a:pPr/>
              <a:t>1</a:t>
            </a:fld>
            <a:endParaRPr lang="en-US" smtClean="0">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nl-BE" smtClean="0">
                <a:latin typeface="Arial" pitchFamily="34" charset="0"/>
              </a:rPr>
              <a:t>2</a:t>
            </a:r>
            <a:endParaRPr lang="nl-NL"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fld id="{03D5CA9F-BC4D-4F69-9213-9DB8D00096C4}" type="slidenum">
              <a:rPr lang="en-US"/>
              <a:pPr/>
              <a:t>‹#›</a:t>
            </a:fld>
            <a:endParaRPr lang="en-US"/>
          </a:p>
        </p:txBody>
      </p:sp>
      <p:sp>
        <p:nvSpPr>
          <p:cNvPr id="5" name="Date Placeholder 4"/>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ideo" Target="file:///C:\Documents%20and%20Settings\hothanhtrung\Desktop\Hap%20Hai\TU%20NHIEN%20&amp;%20XA%20HOI%203\CAM%20DU%20LAI%20XE.MPG"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www2.vietbao.vn/images/vn7/the-gioi/70051265-58188sm.jpg"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http://www2.vietbao.vn/images/vn45/xa-hoi/45249107-Tai-nan.jpg" TargetMode="Externa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3.xml"/><Relationship Id="rId7" Type="http://schemas.openxmlformats.org/officeDocument/2006/relationships/slide" Target="slide52.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51.xml"/><Relationship Id="rId10" Type="http://schemas.openxmlformats.org/officeDocument/2006/relationships/slide" Target="slide47.xml"/><Relationship Id="rId4" Type="http://schemas.openxmlformats.org/officeDocument/2006/relationships/slide" Target="slide49.xml"/><Relationship Id="rId9" Type="http://schemas.openxmlformats.org/officeDocument/2006/relationships/slide" Target="slide54.xml"/></Relationships>
</file>

<file path=ppt/slides/_rels/slide4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5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38.gif"/><Relationship Id="rId4" Type="http://schemas.openxmlformats.org/officeDocument/2006/relationships/image" Target="../media/image3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nen1_5"/>
          <p:cNvPicPr>
            <a:picLocks noChangeAspect="1" noChangeArrowheads="1"/>
          </p:cNvPicPr>
          <p:nvPr/>
        </p:nvPicPr>
        <p:blipFill>
          <a:blip r:embed="rId3"/>
          <a:srcRect/>
          <a:stretch>
            <a:fillRect/>
          </a:stretch>
        </p:blipFill>
        <p:spPr bwMode="auto">
          <a:xfrm>
            <a:off x="0" y="0"/>
            <a:ext cx="9144000" cy="7924800"/>
          </a:xfrm>
          <a:prstGeom prst="rect">
            <a:avLst/>
          </a:prstGeom>
          <a:noFill/>
          <a:ln w="9525">
            <a:noFill/>
            <a:miter lim="800000"/>
            <a:headEnd/>
            <a:tailEnd/>
          </a:ln>
        </p:spPr>
      </p:pic>
      <p:sp>
        <p:nvSpPr>
          <p:cNvPr id="40963" name="WordArt 3"/>
          <p:cNvSpPr>
            <a:spLocks noChangeArrowheads="1" noChangeShapeType="1" noTextEdit="1"/>
          </p:cNvSpPr>
          <p:nvPr/>
        </p:nvSpPr>
        <p:spPr bwMode="auto">
          <a:xfrm>
            <a:off x="2590800" y="0"/>
            <a:ext cx="6324600" cy="2819400"/>
          </a:xfrm>
          <a:prstGeom prst="rect">
            <a:avLst/>
          </a:prstGeom>
        </p:spPr>
        <p:txBody>
          <a:bodyPr wrap="none" fromWordArt="1">
            <a:prstTxWarp prst="textCanDown">
              <a:avLst>
                <a:gd name="adj" fmla="val 33333"/>
              </a:avLst>
            </a:prstTxWarp>
          </a:bodyPr>
          <a:lstStyle/>
          <a:p>
            <a:pPr algn="ctr"/>
            <a:r>
              <a:rPr lang="vi-VN" sz="3600" kern="10" dirty="0">
                <a:ln w="9525">
                  <a:solidFill>
                    <a:srgbClr val="000000"/>
                  </a:solidFill>
                  <a:round/>
                  <a:headEnd/>
                  <a:tailEnd/>
                </a:ln>
                <a:solidFill>
                  <a:srgbClr val="000000"/>
                </a:solidFill>
                <a:latin typeface="Times New Roman"/>
                <a:cs typeface="Times New Roman"/>
              </a:rPr>
              <a:t>Chào </a:t>
            </a:r>
            <a:r>
              <a:rPr lang="vi-VN" sz="3600" kern="10" dirty="0" smtClean="0">
                <a:ln w="9525">
                  <a:solidFill>
                    <a:srgbClr val="000000"/>
                  </a:solidFill>
                  <a:round/>
                  <a:headEnd/>
                  <a:tailEnd/>
                </a:ln>
                <a:solidFill>
                  <a:srgbClr val="000000"/>
                </a:solidFill>
                <a:latin typeface="Times New Roman"/>
                <a:cs typeface="Times New Roman"/>
              </a:rPr>
              <a:t>mừng</a:t>
            </a:r>
            <a:r>
              <a:rPr lang="en-US" sz="3600" kern="10" dirty="0" smtClean="0">
                <a:ln w="9525">
                  <a:solidFill>
                    <a:srgbClr val="000000"/>
                  </a:solidFill>
                  <a:round/>
                  <a:headEnd/>
                  <a:tailEnd/>
                </a:ln>
                <a:solidFill>
                  <a:srgbClr val="000000"/>
                </a:solidFill>
                <a:latin typeface=".VnTime" pitchFamily="34" charset="0"/>
                <a:cs typeface="Times New Roman"/>
              </a:rPr>
              <a:t> </a:t>
            </a:r>
            <a:r>
              <a:rPr lang="en-US" sz="3600" kern="10" dirty="0" err="1" smtClean="0">
                <a:ln w="9525">
                  <a:solidFill>
                    <a:srgbClr val="000000"/>
                  </a:solidFill>
                  <a:round/>
                  <a:headEnd/>
                  <a:tailEnd/>
                </a:ln>
                <a:solidFill>
                  <a:srgbClr val="000000"/>
                </a:solidFill>
                <a:latin typeface=".VnTime" pitchFamily="34" charset="0"/>
                <a:cs typeface="Times New Roman"/>
              </a:rPr>
              <a:t>c¸c</a:t>
            </a:r>
            <a:r>
              <a:rPr lang="vi-VN" sz="3600" kern="10" dirty="0" smtClean="0">
                <a:ln w="9525">
                  <a:solidFill>
                    <a:srgbClr val="000000"/>
                  </a:solidFill>
                  <a:round/>
                  <a:headEnd/>
                  <a:tailEnd/>
                </a:ln>
                <a:solidFill>
                  <a:srgbClr val="000000"/>
                </a:solidFill>
                <a:latin typeface="Times New Roman"/>
                <a:cs typeface="Times New Roman"/>
              </a:rPr>
              <a:t>  </a:t>
            </a:r>
            <a:r>
              <a:rPr lang="vi-VN" sz="3600" kern="10" dirty="0">
                <a:ln w="9525">
                  <a:solidFill>
                    <a:srgbClr val="000000"/>
                  </a:solidFill>
                  <a:round/>
                  <a:headEnd/>
                  <a:tailEnd/>
                </a:ln>
                <a:solidFill>
                  <a:srgbClr val="000000"/>
                </a:solidFill>
                <a:latin typeface="Times New Roman"/>
                <a:cs typeface="Times New Roman"/>
              </a:rPr>
              <a:t>thầy </a:t>
            </a:r>
            <a:r>
              <a:rPr lang="vi-VN" sz="3600" kern="10" dirty="0" smtClean="0">
                <a:ln w="9525">
                  <a:solidFill>
                    <a:srgbClr val="000000"/>
                  </a:solidFill>
                  <a:round/>
                  <a:headEnd/>
                  <a:tailEnd/>
                </a:ln>
                <a:solidFill>
                  <a:srgbClr val="000000"/>
                </a:solidFill>
                <a:latin typeface="Times New Roman"/>
                <a:cs typeface="Times New Roman"/>
              </a:rPr>
              <a:t>cô</a:t>
            </a:r>
            <a:r>
              <a:rPr lang="en-US" sz="3600" kern="10" dirty="0" smtClean="0">
                <a:ln w="9525">
                  <a:solidFill>
                    <a:srgbClr val="000000"/>
                  </a:solidFill>
                  <a:round/>
                  <a:headEnd/>
                  <a:tailEnd/>
                </a:ln>
                <a:solidFill>
                  <a:srgbClr val="000000"/>
                </a:solidFill>
                <a:latin typeface="Times New Roman"/>
                <a:cs typeface="Times New Roman"/>
              </a:rPr>
              <a:t> </a:t>
            </a:r>
            <a:r>
              <a:rPr lang="vi-VN" sz="3600" kern="10" dirty="0" smtClean="0">
                <a:ln w="9525">
                  <a:solidFill>
                    <a:srgbClr val="000000"/>
                  </a:solidFill>
                  <a:round/>
                  <a:headEnd/>
                  <a:tailEnd/>
                </a:ln>
                <a:solidFill>
                  <a:srgbClr val="000000"/>
                </a:solidFill>
                <a:latin typeface="Times New Roman"/>
                <a:cs typeface="Times New Roman"/>
              </a:rPr>
              <a:t> </a:t>
            </a:r>
            <a:r>
              <a:rPr lang="vi-VN" sz="3600" kern="10" dirty="0">
                <a:ln w="9525">
                  <a:solidFill>
                    <a:srgbClr val="000000"/>
                  </a:solidFill>
                  <a:round/>
                  <a:headEnd/>
                  <a:tailEnd/>
                </a:ln>
                <a:solidFill>
                  <a:srgbClr val="000000"/>
                </a:solidFill>
                <a:latin typeface="Times New Roman"/>
                <a:cs typeface="Times New Roman"/>
              </a:rPr>
              <a:t>đến dự </a:t>
            </a:r>
            <a:r>
              <a:rPr lang="vi-VN" sz="3600" kern="10" dirty="0" smtClean="0">
                <a:ln w="9525">
                  <a:solidFill>
                    <a:srgbClr val="000000"/>
                  </a:solidFill>
                  <a:round/>
                  <a:headEnd/>
                  <a:tailEnd/>
                </a:ln>
                <a:solidFill>
                  <a:srgbClr val="000000"/>
                </a:solidFill>
                <a:latin typeface="Times New Roman"/>
                <a:cs typeface="Times New Roman"/>
              </a:rPr>
              <a:t> </a:t>
            </a:r>
            <a:endParaRPr lang="en-US" sz="3600" kern="10" dirty="0">
              <a:ln w="9525">
                <a:solidFill>
                  <a:srgbClr val="000000"/>
                </a:solidFill>
                <a:round/>
                <a:headEnd/>
                <a:tailEnd/>
              </a:ln>
              <a:solidFill>
                <a:srgbClr val="000000"/>
              </a:solidFill>
              <a:latin typeface="Times New Roman"/>
              <a:cs typeface="Times New Roman"/>
            </a:endParaRPr>
          </a:p>
        </p:txBody>
      </p:sp>
      <p:pic>
        <p:nvPicPr>
          <p:cNvPr id="2052" name="Picture 4" descr="hvidblomst002"/>
          <p:cNvPicPr>
            <a:picLocks noChangeAspect="1" noChangeArrowheads="1" noCrop="1"/>
          </p:cNvPicPr>
          <p:nvPr/>
        </p:nvPicPr>
        <p:blipFill>
          <a:blip r:embed="rId4"/>
          <a:srcRect/>
          <a:stretch>
            <a:fillRect/>
          </a:stretch>
        </p:blipFill>
        <p:spPr bwMode="auto">
          <a:xfrm>
            <a:off x="4114800" y="3733800"/>
            <a:ext cx="1905000" cy="1752600"/>
          </a:xfrm>
          <a:prstGeom prst="rect">
            <a:avLst/>
          </a:prstGeom>
          <a:noFill/>
          <a:ln w="9525">
            <a:noFill/>
            <a:miter lim="800000"/>
            <a:headEnd/>
            <a:tailEnd/>
          </a:ln>
        </p:spPr>
      </p:pic>
      <p:sp>
        <p:nvSpPr>
          <p:cNvPr id="40965" name="Rectangle 5"/>
          <p:cNvSpPr>
            <a:spLocks noGrp="1" noChangeArrowheads="1"/>
          </p:cNvSpPr>
          <p:nvPr>
            <p:ph type="subTitle" idx="4294967295"/>
          </p:nvPr>
        </p:nvSpPr>
        <p:spPr>
          <a:xfrm>
            <a:off x="2057400" y="2590800"/>
            <a:ext cx="7315200" cy="2514600"/>
          </a:xfrm>
        </p:spPr>
        <p:txBody>
          <a:bodyPr/>
          <a:lstStyle/>
          <a:p>
            <a:pPr marL="0" indent="0" algn="ctr" eaLnBrk="1" hangingPunct="1">
              <a:buFontTx/>
              <a:buNone/>
            </a:pPr>
            <a:endParaRPr lang="en-US" sz="3600" b="1" dirty="0" smtClean="0">
              <a:latin typeface=".VnTime" pitchFamily="34" charset="0"/>
            </a:endParaRPr>
          </a:p>
          <a:p>
            <a:pPr marL="0" indent="0" algn="ctr" eaLnBrk="1" hangingPunct="1">
              <a:buFontTx/>
              <a:buNone/>
            </a:pPr>
            <a:r>
              <a:rPr lang="en-US" sz="3600" b="1" dirty="0" err="1" smtClean="0">
                <a:latin typeface=".VnTime" pitchFamily="34" charset="0"/>
              </a:rPr>
              <a:t>Chuyªn</a:t>
            </a:r>
            <a:r>
              <a:rPr lang="en-US" sz="3600" b="1" dirty="0" smtClean="0">
                <a:latin typeface=".VnTime" pitchFamily="34" charset="0"/>
              </a:rPr>
              <a:t> ®Ò GDCD 8</a:t>
            </a:r>
          </a:p>
          <a:p>
            <a:pPr marL="0" indent="0" algn="ctr" eaLnBrk="1" hangingPunct="1">
              <a:buFontTx/>
              <a:buNone/>
            </a:pPr>
            <a:endParaRPr lang="en-US" b="1" i="1" dirty="0" smtClean="0">
              <a:latin typeface="Times New Roman" pitchFamily="18" charset="0"/>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5">
                                            <p:txEl>
                                              <p:pRg st="1" end="1"/>
                                            </p:txEl>
                                          </p:spTgt>
                                        </p:tgtEl>
                                        <p:attrNameLst>
                                          <p:attrName>style.visibility</p:attrName>
                                        </p:attrNameLst>
                                      </p:cBhvr>
                                      <p:to>
                                        <p:strVal val="visible"/>
                                      </p:to>
                                    </p:set>
                                    <p:animEffect transition="in" filter="blinds(horizontal)">
                                      <p:cBhvr>
                                        <p:cTn id="10" dur="500"/>
                                        <p:tgtEl>
                                          <p:spTgt spid="409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070102LPMG304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1000"/>
                                        <p:tgtEl>
                                          <p:spTgt spid="14338"/>
                                        </p:tgtEl>
                                      </p:cBhvr>
                                    </p:animEffect>
                                    <p:set>
                                      <p:cBhvr>
                                        <p:cTn id="7" dur="1" fill="hold">
                                          <p:stCondLst>
                                            <p:cond delay="999"/>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D:\ATGT\hinh anh ATGT\images.jpg"/>
          <p:cNvPicPr>
            <a:picLocks noChangeAspect="1" noChangeArrowheads="1"/>
          </p:cNvPicPr>
          <p:nvPr/>
        </p:nvPicPr>
        <p:blipFill>
          <a:blip r:embed="rId2"/>
          <a:srcRect/>
          <a:stretch>
            <a:fillRect/>
          </a:stretch>
        </p:blipFill>
        <p:spPr bwMode="auto">
          <a:xfrm>
            <a:off x="457200" y="304800"/>
            <a:ext cx="8229600" cy="58673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sz="3600" dirty="0" err="1" smtClean="0">
                <a:solidFill>
                  <a:schemeClr val="accent2">
                    <a:lumMod val="75000"/>
                  </a:schemeClr>
                </a:solidFill>
                <a:latin typeface=".VnTime" pitchFamily="34" charset="0"/>
              </a:rPr>
              <a:t>C¸c</a:t>
            </a:r>
            <a:r>
              <a:rPr lang="en-US" sz="3600" dirty="0" smtClean="0">
                <a:solidFill>
                  <a:schemeClr val="accent2">
                    <a:lumMod val="75000"/>
                  </a:schemeClr>
                </a:solidFill>
                <a:latin typeface=".VnTime" pitchFamily="34" charset="0"/>
              </a:rPr>
              <a:t> </a:t>
            </a:r>
            <a:r>
              <a:rPr lang="en-US" sz="3600" dirty="0" err="1" smtClean="0">
                <a:solidFill>
                  <a:schemeClr val="accent2">
                    <a:lumMod val="75000"/>
                  </a:schemeClr>
                </a:solidFill>
                <a:latin typeface=".VnTime" pitchFamily="34" charset="0"/>
              </a:rPr>
              <a:t>nguyªn</a:t>
            </a:r>
            <a:r>
              <a:rPr lang="en-US" sz="3600" dirty="0" smtClean="0">
                <a:solidFill>
                  <a:schemeClr val="accent2">
                    <a:lumMod val="75000"/>
                  </a:schemeClr>
                </a:solidFill>
                <a:latin typeface=".VnTime" pitchFamily="34" charset="0"/>
              </a:rPr>
              <a:t> </a:t>
            </a:r>
            <a:r>
              <a:rPr lang="en-US" sz="3600" dirty="0" err="1" smtClean="0">
                <a:solidFill>
                  <a:schemeClr val="accent2">
                    <a:lumMod val="75000"/>
                  </a:schemeClr>
                </a:solidFill>
                <a:latin typeface=".VnTime" pitchFamily="34" charset="0"/>
              </a:rPr>
              <a:t>nh©n</a:t>
            </a:r>
            <a:r>
              <a:rPr lang="en-US" sz="3600" dirty="0" smtClean="0">
                <a:solidFill>
                  <a:schemeClr val="accent2">
                    <a:lumMod val="75000"/>
                  </a:schemeClr>
                </a:solidFill>
                <a:latin typeface=".VnTime" pitchFamily="34" charset="0"/>
              </a:rPr>
              <a:t>:</a:t>
            </a:r>
          </a:p>
          <a:p>
            <a:pPr>
              <a:buNone/>
            </a:pPr>
            <a:endParaRPr lang="en-US" dirty="0" smtClean="0">
              <a:latin typeface=".VnTime" pitchFamily="34" charset="0"/>
            </a:endParaRPr>
          </a:p>
          <a:p>
            <a:r>
              <a:rPr lang="en-US" dirty="0" smtClean="0">
                <a:latin typeface=".VnTime" pitchFamily="34" charset="0"/>
              </a:rPr>
              <a:t>- </a:t>
            </a:r>
            <a:r>
              <a:rPr lang="en-US" dirty="0" err="1" smtClean="0">
                <a:latin typeface=".VnTime" pitchFamily="34" charset="0"/>
              </a:rPr>
              <a:t>D©n</a:t>
            </a:r>
            <a:r>
              <a:rPr lang="en-US" dirty="0" smtClean="0">
                <a:latin typeface=".VnTime" pitchFamily="34" charset="0"/>
              </a:rPr>
              <a:t> </a:t>
            </a:r>
            <a:r>
              <a:rPr lang="en-US" dirty="0" err="1" smtClean="0">
                <a:latin typeface=".VnTime" pitchFamily="34" charset="0"/>
              </a:rPr>
              <a:t>sè</a:t>
            </a:r>
            <a:r>
              <a:rPr lang="en-US" dirty="0" smtClean="0">
                <a:latin typeface=".VnTime" pitchFamily="34" charset="0"/>
              </a:rPr>
              <a:t> </a:t>
            </a:r>
            <a:r>
              <a:rPr lang="en-US" dirty="0" err="1" smtClean="0">
                <a:latin typeface=".VnTime" pitchFamily="34" charset="0"/>
              </a:rPr>
              <a:t>t¨ng</a:t>
            </a:r>
            <a:r>
              <a:rPr lang="en-US" dirty="0" smtClean="0">
                <a:latin typeface=".VnTime" pitchFamily="34" charset="0"/>
              </a:rPr>
              <a:t> </a:t>
            </a:r>
            <a:r>
              <a:rPr lang="en-US" dirty="0" err="1" smtClean="0">
                <a:latin typeface=".VnTime" pitchFamily="34" charset="0"/>
              </a:rPr>
              <a:t>nhanh</a:t>
            </a:r>
            <a:r>
              <a:rPr lang="en-US" dirty="0" smtClean="0">
                <a:latin typeface=".VnTime" pitchFamily="34" charset="0"/>
              </a:rPr>
              <a:t>.</a:t>
            </a:r>
          </a:p>
          <a:p>
            <a:r>
              <a:rPr lang="en-US" dirty="0" smtClean="0">
                <a:latin typeface=".VnTime" pitchFamily="34" charset="0"/>
              </a:rPr>
              <a:t>- </a:t>
            </a:r>
            <a:r>
              <a:rPr lang="en-US" dirty="0" err="1" smtClean="0">
                <a:latin typeface=".VnTime" pitchFamily="34" charset="0"/>
              </a:rPr>
              <a:t>Ph­¬ng</a:t>
            </a:r>
            <a:r>
              <a:rPr lang="en-US" dirty="0" smtClean="0">
                <a:latin typeface=".VnTime" pitchFamily="34" charset="0"/>
              </a:rPr>
              <a:t> </a:t>
            </a:r>
            <a:r>
              <a:rPr lang="en-US" dirty="0" err="1" smtClean="0">
                <a:latin typeface=".VnTime" pitchFamily="34" charset="0"/>
              </a:rPr>
              <a:t>tiÖn</a:t>
            </a:r>
            <a:r>
              <a:rPr lang="en-US" dirty="0" smtClean="0">
                <a:latin typeface=".VnTime" pitchFamily="34" charset="0"/>
              </a:rPr>
              <a:t> </a:t>
            </a:r>
            <a:r>
              <a:rPr lang="en-US" dirty="0" err="1" smtClean="0">
                <a:latin typeface=".VnTime" pitchFamily="34" charset="0"/>
              </a:rPr>
              <a:t>tham</a:t>
            </a:r>
            <a:r>
              <a:rPr lang="en-US" dirty="0" smtClean="0">
                <a:latin typeface=".VnTime" pitchFamily="34" charset="0"/>
              </a:rPr>
              <a:t> </a:t>
            </a:r>
            <a:r>
              <a:rPr lang="en-US" dirty="0" err="1" smtClean="0">
                <a:latin typeface=".VnTime" pitchFamily="34" charset="0"/>
              </a:rPr>
              <a:t>gia</a:t>
            </a:r>
            <a:r>
              <a:rPr lang="en-US" dirty="0" smtClean="0">
                <a:latin typeface=".VnTime" pitchFamily="34" charset="0"/>
              </a:rPr>
              <a:t> </a:t>
            </a:r>
            <a:r>
              <a:rPr lang="en-US" dirty="0" err="1" smtClean="0">
                <a:latin typeface=".VnTime" pitchFamily="34" charset="0"/>
              </a:rPr>
              <a:t>giao</a:t>
            </a:r>
            <a:r>
              <a:rPr lang="en-US" dirty="0" smtClean="0">
                <a:latin typeface=".VnTime" pitchFamily="34" charset="0"/>
              </a:rPr>
              <a:t> </a:t>
            </a:r>
            <a:r>
              <a:rPr lang="en-US" dirty="0" err="1" smtClean="0">
                <a:latin typeface=".VnTime" pitchFamily="34" charset="0"/>
              </a:rPr>
              <a:t>th«ng</a:t>
            </a:r>
            <a:r>
              <a:rPr lang="en-US" dirty="0" smtClean="0">
                <a:latin typeface=".VnTime" pitchFamily="34" charset="0"/>
              </a:rPr>
              <a:t> </a:t>
            </a:r>
            <a:r>
              <a:rPr lang="en-US" dirty="0" err="1" smtClean="0">
                <a:latin typeface=".VnTime" pitchFamily="34" charset="0"/>
              </a:rPr>
              <a:t>nhiÒu</a:t>
            </a:r>
            <a:r>
              <a:rPr lang="en-US" dirty="0" smtClean="0">
                <a:latin typeface=".VnTime" pitchFamily="34" charset="0"/>
              </a:rPr>
              <a:t>.</a:t>
            </a:r>
          </a:p>
          <a:p>
            <a:r>
              <a:rPr lang="en-US" dirty="0" smtClean="0">
                <a:latin typeface=".VnTime" pitchFamily="34" charset="0"/>
              </a:rPr>
              <a:t>- </a:t>
            </a:r>
            <a:r>
              <a:rPr lang="en-US" dirty="0" err="1" smtClean="0">
                <a:latin typeface=".VnTime" pitchFamily="34" charset="0"/>
              </a:rPr>
              <a:t>ChÊt</a:t>
            </a:r>
            <a:r>
              <a:rPr lang="en-US" dirty="0" smtClean="0">
                <a:latin typeface=".VnTime" pitchFamily="34" charset="0"/>
              </a:rPr>
              <a:t> </a:t>
            </a:r>
            <a:r>
              <a:rPr lang="en-US" dirty="0" err="1" smtClean="0">
                <a:latin typeface=".VnTime" pitchFamily="34" charset="0"/>
              </a:rPr>
              <a:t>l­îng</a:t>
            </a:r>
            <a:r>
              <a:rPr lang="en-US" dirty="0" smtClean="0">
                <a:latin typeface=".VnTime" pitchFamily="34" charset="0"/>
              </a:rPr>
              <a:t> ®­</a:t>
            </a:r>
            <a:r>
              <a:rPr lang="en-US" dirty="0" err="1" smtClean="0">
                <a:latin typeface=".VnTime" pitchFamily="34" charset="0"/>
              </a:rPr>
              <a:t>êng</a:t>
            </a:r>
            <a:r>
              <a:rPr lang="en-US" dirty="0" smtClean="0">
                <a:latin typeface=".VnTime" pitchFamily="34" charset="0"/>
              </a:rPr>
              <a:t> </a:t>
            </a:r>
            <a:r>
              <a:rPr lang="en-US" dirty="0" err="1" smtClean="0">
                <a:latin typeface=".VnTime" pitchFamily="34" charset="0"/>
              </a:rPr>
              <a:t>cßn</a:t>
            </a:r>
            <a:r>
              <a:rPr lang="en-US" dirty="0" smtClean="0">
                <a:latin typeface=".VnTime" pitchFamily="34" charset="0"/>
              </a:rPr>
              <a:t> </a:t>
            </a:r>
            <a:r>
              <a:rPr lang="en-US" dirty="0" err="1" smtClean="0">
                <a:latin typeface=".VnTime" pitchFamily="34" charset="0"/>
              </a:rPr>
              <a:t>thÊp</a:t>
            </a:r>
            <a:r>
              <a:rPr lang="en-US" dirty="0" smtClean="0">
                <a:latin typeface=".VnTime" pitchFamily="34" charset="0"/>
              </a:rPr>
              <a:t>.</a:t>
            </a:r>
          </a:p>
          <a:p>
            <a:r>
              <a:rPr lang="en-US" dirty="0" smtClean="0">
                <a:latin typeface=".VnTime" pitchFamily="34" charset="0"/>
              </a:rPr>
              <a:t>- </a:t>
            </a:r>
            <a:r>
              <a:rPr lang="en-US" dirty="0" err="1" smtClean="0">
                <a:latin typeface=".VnTime" pitchFamily="34" charset="0"/>
              </a:rPr>
              <a:t>Sù</a:t>
            </a:r>
            <a:r>
              <a:rPr lang="en-US" dirty="0" smtClean="0">
                <a:latin typeface=".VnTime" pitchFamily="34" charset="0"/>
              </a:rPr>
              <a:t> </a:t>
            </a:r>
            <a:r>
              <a:rPr lang="en-US" dirty="0" err="1" smtClean="0">
                <a:latin typeface=".VnTime" pitchFamily="34" charset="0"/>
              </a:rPr>
              <a:t>hiÓu</a:t>
            </a:r>
            <a:r>
              <a:rPr lang="en-US" dirty="0" smtClean="0">
                <a:latin typeface=".VnTime" pitchFamily="34" charset="0"/>
              </a:rPr>
              <a:t> </a:t>
            </a:r>
            <a:r>
              <a:rPr lang="en-US" dirty="0" err="1" smtClean="0">
                <a:latin typeface=".VnTime" pitchFamily="34" charset="0"/>
              </a:rPr>
              <a:t>biÕt</a:t>
            </a:r>
            <a:r>
              <a:rPr lang="en-US" dirty="0" smtClean="0">
                <a:latin typeface=".VnTime" pitchFamily="34" charset="0"/>
              </a:rPr>
              <a:t>, ý </a:t>
            </a:r>
            <a:r>
              <a:rPr lang="en-US" dirty="0" err="1" smtClean="0">
                <a:latin typeface=".VnTime" pitchFamily="34" charset="0"/>
              </a:rPr>
              <a:t>thøc</a:t>
            </a:r>
            <a:r>
              <a:rPr lang="en-US" dirty="0" smtClean="0">
                <a:latin typeface=".VnTime" pitchFamily="34" charset="0"/>
              </a:rPr>
              <a:t> </a:t>
            </a:r>
            <a:r>
              <a:rPr lang="en-US" dirty="0" err="1" smtClean="0">
                <a:latin typeface=".VnTime" pitchFamily="34" charset="0"/>
              </a:rPr>
              <a:t>chÊp</a:t>
            </a:r>
            <a:r>
              <a:rPr lang="en-US" dirty="0" smtClean="0">
                <a:latin typeface=".VnTime" pitchFamily="34" charset="0"/>
              </a:rPr>
              <a:t> </a:t>
            </a:r>
            <a:r>
              <a:rPr lang="en-US" dirty="0" err="1" smtClean="0">
                <a:latin typeface=".VnTime" pitchFamily="34" charset="0"/>
              </a:rPr>
              <a:t>hµnh</a:t>
            </a:r>
            <a:r>
              <a:rPr lang="en-US" dirty="0" smtClean="0">
                <a:latin typeface=".VnTime" pitchFamily="34" charset="0"/>
              </a:rPr>
              <a:t> </a:t>
            </a:r>
            <a:r>
              <a:rPr lang="en-US" dirty="0" err="1" smtClean="0">
                <a:latin typeface=".VnTime" pitchFamily="34" charset="0"/>
              </a:rPr>
              <a:t>luËt</a:t>
            </a:r>
            <a:r>
              <a:rPr lang="en-US" dirty="0" smtClean="0">
                <a:latin typeface=".VnTime" pitchFamily="34" charset="0"/>
              </a:rPr>
              <a:t> an </a:t>
            </a:r>
            <a:r>
              <a:rPr lang="en-US" dirty="0" err="1" smtClean="0">
                <a:latin typeface=".VnTime" pitchFamily="34" charset="0"/>
              </a:rPr>
              <a:t>toµn</a:t>
            </a:r>
            <a:r>
              <a:rPr lang="en-US" dirty="0" smtClean="0">
                <a:latin typeface=".VnTime" pitchFamily="34" charset="0"/>
              </a:rPr>
              <a:t> </a:t>
            </a:r>
            <a:r>
              <a:rPr lang="en-US" dirty="0" err="1" smtClean="0">
                <a:latin typeface=".VnTime" pitchFamily="34" charset="0"/>
              </a:rPr>
              <a:t>giao</a:t>
            </a:r>
            <a:r>
              <a:rPr lang="en-US" dirty="0" smtClean="0">
                <a:latin typeface=".VnTime" pitchFamily="34" charset="0"/>
              </a:rPr>
              <a:t> </a:t>
            </a:r>
            <a:r>
              <a:rPr lang="en-US" dirty="0" err="1" smtClean="0">
                <a:latin typeface=".VnTime" pitchFamily="34" charset="0"/>
              </a:rPr>
              <a:t>th«ng</a:t>
            </a:r>
            <a:r>
              <a:rPr lang="en-US" dirty="0" smtClean="0">
                <a:latin typeface=".VnTime" pitchFamily="34" charset="0"/>
              </a:rPr>
              <a:t> </a:t>
            </a:r>
            <a:r>
              <a:rPr lang="en-US" dirty="0" err="1" smtClean="0">
                <a:latin typeface=".VnTime" pitchFamily="34" charset="0"/>
              </a:rPr>
              <a:t>cña</a:t>
            </a:r>
            <a:r>
              <a:rPr lang="en-US" dirty="0" smtClean="0">
                <a:latin typeface=".VnTime" pitchFamily="34" charset="0"/>
              </a:rPr>
              <a:t> </a:t>
            </a:r>
            <a:r>
              <a:rPr lang="en-US" dirty="0" err="1" smtClean="0">
                <a:latin typeface=".VnTime" pitchFamily="34" charset="0"/>
              </a:rPr>
              <a:t>ng­êi</a:t>
            </a:r>
            <a:r>
              <a:rPr lang="en-US" dirty="0" smtClean="0">
                <a:latin typeface=".VnTime" pitchFamily="34" charset="0"/>
              </a:rPr>
              <a:t> </a:t>
            </a:r>
            <a:r>
              <a:rPr lang="en-US" dirty="0" err="1" smtClean="0">
                <a:latin typeface=".VnTime" pitchFamily="34" charset="0"/>
              </a:rPr>
              <a:t>tham</a:t>
            </a:r>
            <a:r>
              <a:rPr lang="en-US" dirty="0" smtClean="0">
                <a:latin typeface=".VnTime" pitchFamily="34" charset="0"/>
              </a:rPr>
              <a:t> </a:t>
            </a:r>
            <a:r>
              <a:rPr lang="en-US" dirty="0" err="1" smtClean="0">
                <a:latin typeface=".VnTime" pitchFamily="34" charset="0"/>
              </a:rPr>
              <a:t>gia</a:t>
            </a:r>
            <a:r>
              <a:rPr lang="en-US" dirty="0" smtClean="0">
                <a:latin typeface=".VnTime" pitchFamily="34" charset="0"/>
              </a:rPr>
              <a:t> </a:t>
            </a:r>
            <a:r>
              <a:rPr lang="en-US" dirty="0" err="1" smtClean="0">
                <a:latin typeface=".VnTime" pitchFamily="34" charset="0"/>
              </a:rPr>
              <a:t>giao</a:t>
            </a:r>
            <a:r>
              <a:rPr lang="en-US" dirty="0" smtClean="0">
                <a:latin typeface=".VnTime" pitchFamily="34" charset="0"/>
              </a:rPr>
              <a:t> </a:t>
            </a:r>
            <a:r>
              <a:rPr lang="en-US" dirty="0" err="1" smtClean="0">
                <a:latin typeface=".VnTime" pitchFamily="34" charset="0"/>
              </a:rPr>
              <a:t>th«ng</a:t>
            </a:r>
            <a:r>
              <a:rPr lang="en-US" dirty="0" smtClean="0">
                <a:latin typeface=".VnTime" pitchFamily="34" charset="0"/>
              </a:rPr>
              <a:t> ch­a </a:t>
            </a:r>
            <a:r>
              <a:rPr lang="en-US" dirty="0" err="1" smtClean="0">
                <a:latin typeface=".VnTime" pitchFamily="34" charset="0"/>
              </a:rPr>
              <a:t>tèt</a:t>
            </a:r>
            <a:r>
              <a:rPr lang="en-US" dirty="0" smtClean="0">
                <a:latin typeface=".VnTime" pitchFamily="34" charset="0"/>
              </a:rPr>
              <a:t>.</a:t>
            </a:r>
            <a:endParaRPr lang="en-US" dirty="0">
              <a:latin typeface=".VnTime"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sz="3600" dirty="0" err="1" smtClean="0">
                <a:solidFill>
                  <a:srgbClr val="FF0000"/>
                </a:solidFill>
                <a:latin typeface=".VnTime" pitchFamily="34" charset="0"/>
              </a:rPr>
              <a:t>Nguyªn</a:t>
            </a:r>
            <a:r>
              <a:rPr lang="en-US" sz="3600" dirty="0" smtClean="0">
                <a:solidFill>
                  <a:srgbClr val="FF0000"/>
                </a:solidFill>
                <a:latin typeface=".VnTime" pitchFamily="34" charset="0"/>
              </a:rPr>
              <a:t> </a:t>
            </a:r>
            <a:r>
              <a:rPr lang="en-US" sz="3600" dirty="0" err="1" smtClean="0">
                <a:solidFill>
                  <a:srgbClr val="FF0000"/>
                </a:solidFill>
                <a:latin typeface=".VnTime" pitchFamily="34" charset="0"/>
              </a:rPr>
              <a:t>nh©n</a:t>
            </a:r>
            <a:r>
              <a:rPr lang="en-US" sz="3600" dirty="0" smtClean="0">
                <a:solidFill>
                  <a:srgbClr val="FF0000"/>
                </a:solidFill>
                <a:latin typeface=".VnTime" pitchFamily="34" charset="0"/>
              </a:rPr>
              <a:t> </a:t>
            </a:r>
            <a:r>
              <a:rPr lang="en-US" sz="3600" dirty="0" err="1" smtClean="0">
                <a:solidFill>
                  <a:srgbClr val="FF0000"/>
                </a:solidFill>
                <a:latin typeface=".VnTime" pitchFamily="34" charset="0"/>
              </a:rPr>
              <a:t>chÝnh</a:t>
            </a:r>
            <a:r>
              <a:rPr lang="en-US" sz="3600" dirty="0" smtClean="0">
                <a:solidFill>
                  <a:srgbClr val="FF0000"/>
                </a:solidFill>
                <a:latin typeface=".VnTime" pitchFamily="34" charset="0"/>
              </a:rPr>
              <a:t> </a:t>
            </a:r>
            <a:endParaRPr lang="en-US" sz="3600" dirty="0">
              <a:solidFill>
                <a:srgbClr val="FF0000"/>
              </a:solidFill>
              <a:latin typeface=".VnTime" pitchFamily="34" charset="0"/>
            </a:endParaRPr>
          </a:p>
        </p:txBody>
      </p:sp>
      <p:sp>
        <p:nvSpPr>
          <p:cNvPr id="4" name="Rectangle 3"/>
          <p:cNvSpPr/>
          <p:nvPr/>
        </p:nvSpPr>
        <p:spPr>
          <a:xfrm>
            <a:off x="533400" y="1143000"/>
            <a:ext cx="8382000" cy="4524315"/>
          </a:xfrm>
          <a:prstGeom prst="rect">
            <a:avLst/>
          </a:prstGeom>
        </p:spPr>
        <p:txBody>
          <a:bodyPr wrap="square">
            <a:spAutoFit/>
          </a:bodyPr>
          <a:lstStyle/>
          <a:p>
            <a:endParaRPr lang="en-US" sz="3200" dirty="0" smtClean="0">
              <a:latin typeface=".VnTime" pitchFamily="34" charset="0"/>
            </a:endParaRPr>
          </a:p>
          <a:p>
            <a:r>
              <a:rPr lang="en-US" sz="3200" dirty="0" err="1" smtClean="0">
                <a:latin typeface=".VnTime" pitchFamily="34" charset="0"/>
              </a:rPr>
              <a:t>Sù</a:t>
            </a:r>
            <a:r>
              <a:rPr lang="en-US" sz="3200" dirty="0" smtClean="0">
                <a:latin typeface=".VnTime" pitchFamily="34" charset="0"/>
              </a:rPr>
              <a:t> </a:t>
            </a:r>
            <a:r>
              <a:rPr lang="en-US" sz="3200" dirty="0" err="1" smtClean="0">
                <a:latin typeface=".VnTime" pitchFamily="34" charset="0"/>
              </a:rPr>
              <a:t>hiÓu</a:t>
            </a:r>
            <a:r>
              <a:rPr lang="en-US" sz="3200" dirty="0" smtClean="0">
                <a:latin typeface=".VnTime" pitchFamily="34" charset="0"/>
              </a:rPr>
              <a:t> </a:t>
            </a:r>
            <a:r>
              <a:rPr lang="en-US" sz="3200" dirty="0" err="1" smtClean="0">
                <a:latin typeface=".VnTime" pitchFamily="34" charset="0"/>
              </a:rPr>
              <a:t>biÕt</a:t>
            </a:r>
            <a:r>
              <a:rPr lang="en-US" sz="3200" dirty="0" smtClean="0">
                <a:latin typeface=".VnTime" pitchFamily="34" charset="0"/>
              </a:rPr>
              <a:t>, ý </a:t>
            </a:r>
            <a:r>
              <a:rPr lang="en-US" sz="3200" dirty="0" err="1" smtClean="0">
                <a:latin typeface=".VnTime" pitchFamily="34" charset="0"/>
              </a:rPr>
              <a:t>thøc</a:t>
            </a:r>
            <a:r>
              <a:rPr lang="en-US" sz="3200" dirty="0" smtClean="0">
                <a:latin typeface=".VnTime" pitchFamily="34" charset="0"/>
              </a:rPr>
              <a:t> </a:t>
            </a:r>
            <a:r>
              <a:rPr lang="en-US" sz="3200" dirty="0" err="1" smtClean="0">
                <a:latin typeface=".VnTime" pitchFamily="34" charset="0"/>
              </a:rPr>
              <a:t>chÊp</a:t>
            </a:r>
            <a:r>
              <a:rPr lang="en-US" sz="3200" dirty="0" smtClean="0">
                <a:latin typeface=".VnTime" pitchFamily="34" charset="0"/>
              </a:rPr>
              <a:t> </a:t>
            </a:r>
            <a:r>
              <a:rPr lang="en-US" sz="3200" dirty="0" err="1" smtClean="0">
                <a:latin typeface=".VnTime" pitchFamily="34" charset="0"/>
              </a:rPr>
              <a:t>hµnh</a:t>
            </a:r>
            <a:r>
              <a:rPr lang="en-US" sz="3200" dirty="0" smtClean="0">
                <a:latin typeface=".VnTime" pitchFamily="34" charset="0"/>
              </a:rPr>
              <a:t> </a:t>
            </a:r>
            <a:r>
              <a:rPr lang="en-US" sz="3200" dirty="0" err="1" smtClean="0">
                <a:latin typeface=".VnTime" pitchFamily="34" charset="0"/>
              </a:rPr>
              <a:t>luËt</a:t>
            </a:r>
            <a:r>
              <a:rPr lang="en-US" sz="3200" dirty="0" smtClean="0">
                <a:latin typeface=".VnTime" pitchFamily="34" charset="0"/>
              </a:rPr>
              <a:t> an </a:t>
            </a:r>
            <a:r>
              <a:rPr lang="en-US" sz="3200" dirty="0" err="1" smtClean="0">
                <a:latin typeface=".VnTime" pitchFamily="34" charset="0"/>
              </a:rPr>
              <a:t>toµn</a:t>
            </a:r>
            <a:r>
              <a:rPr lang="en-US" sz="3200" dirty="0" smtClean="0">
                <a:latin typeface=".VnTime" pitchFamily="34" charset="0"/>
              </a:rPr>
              <a:t> </a:t>
            </a:r>
            <a:r>
              <a:rPr lang="en-US" sz="3200" dirty="0" err="1" smtClean="0">
                <a:latin typeface=".VnTime" pitchFamily="34" charset="0"/>
              </a:rPr>
              <a:t>giao</a:t>
            </a:r>
            <a:r>
              <a:rPr lang="en-US" sz="3200" dirty="0" smtClean="0">
                <a:latin typeface=".VnTime" pitchFamily="34" charset="0"/>
              </a:rPr>
              <a:t> </a:t>
            </a:r>
            <a:r>
              <a:rPr lang="en-US" sz="3200" dirty="0" err="1" smtClean="0">
                <a:latin typeface=".VnTime" pitchFamily="34" charset="0"/>
              </a:rPr>
              <a:t>th«ng</a:t>
            </a:r>
            <a:r>
              <a:rPr lang="en-US" sz="3200" dirty="0" smtClean="0">
                <a:latin typeface=".VnTime" pitchFamily="34" charset="0"/>
              </a:rPr>
              <a:t> </a:t>
            </a:r>
            <a:r>
              <a:rPr lang="en-US" sz="3200" dirty="0" err="1" smtClean="0">
                <a:latin typeface=".VnTime" pitchFamily="34" charset="0"/>
              </a:rPr>
              <a:t>cña</a:t>
            </a:r>
            <a:r>
              <a:rPr lang="en-US" sz="3200" dirty="0" smtClean="0">
                <a:latin typeface=".VnTime" pitchFamily="34" charset="0"/>
              </a:rPr>
              <a:t> </a:t>
            </a:r>
            <a:r>
              <a:rPr lang="en-US" sz="3200" dirty="0" err="1" smtClean="0">
                <a:latin typeface=".VnTime" pitchFamily="34" charset="0"/>
              </a:rPr>
              <a:t>ng­êi</a:t>
            </a:r>
            <a:r>
              <a:rPr lang="en-US" sz="3200" dirty="0" smtClean="0">
                <a:latin typeface=".VnTime" pitchFamily="34" charset="0"/>
              </a:rPr>
              <a:t> </a:t>
            </a:r>
            <a:r>
              <a:rPr lang="en-US" sz="3200" dirty="0" err="1" smtClean="0">
                <a:latin typeface=".VnTime" pitchFamily="34" charset="0"/>
              </a:rPr>
              <a:t>tham</a:t>
            </a:r>
            <a:r>
              <a:rPr lang="en-US" sz="3200" dirty="0" smtClean="0">
                <a:latin typeface=".VnTime" pitchFamily="34" charset="0"/>
              </a:rPr>
              <a:t> </a:t>
            </a:r>
            <a:r>
              <a:rPr lang="en-US" sz="3200" dirty="0" err="1" smtClean="0">
                <a:latin typeface=".VnTime" pitchFamily="34" charset="0"/>
              </a:rPr>
              <a:t>gia</a:t>
            </a:r>
            <a:r>
              <a:rPr lang="en-US" sz="3200" dirty="0" smtClean="0">
                <a:latin typeface=".VnTime" pitchFamily="34" charset="0"/>
              </a:rPr>
              <a:t> </a:t>
            </a:r>
            <a:r>
              <a:rPr lang="en-US" sz="3200" dirty="0" err="1" smtClean="0">
                <a:latin typeface=".VnTime" pitchFamily="34" charset="0"/>
              </a:rPr>
              <a:t>giao</a:t>
            </a:r>
            <a:r>
              <a:rPr lang="en-US" sz="3200" dirty="0" smtClean="0">
                <a:latin typeface=".VnTime" pitchFamily="34" charset="0"/>
              </a:rPr>
              <a:t> </a:t>
            </a:r>
            <a:r>
              <a:rPr lang="en-US" sz="3200" dirty="0" err="1" smtClean="0">
                <a:latin typeface=".VnTime" pitchFamily="34" charset="0"/>
              </a:rPr>
              <a:t>th«ng</a:t>
            </a:r>
            <a:r>
              <a:rPr lang="en-US" sz="3200" dirty="0" smtClean="0">
                <a:latin typeface=".VnTime" pitchFamily="34" charset="0"/>
              </a:rPr>
              <a:t> ch­a </a:t>
            </a:r>
            <a:r>
              <a:rPr lang="en-US" sz="3200" dirty="0" err="1" smtClean="0">
                <a:latin typeface=".VnTime" pitchFamily="34" charset="0"/>
              </a:rPr>
              <a:t>tèt</a:t>
            </a:r>
            <a:r>
              <a:rPr lang="en-US" sz="3200" dirty="0" smtClean="0">
                <a:latin typeface=".VnTime" pitchFamily="34" charset="0"/>
              </a:rPr>
              <a:t>:</a:t>
            </a:r>
          </a:p>
          <a:p>
            <a:pPr>
              <a:buFontTx/>
              <a:buChar char="-"/>
            </a:pPr>
            <a:r>
              <a:rPr lang="en-US" sz="3200" dirty="0" err="1" smtClean="0">
                <a:latin typeface=".VnTime" pitchFamily="34" charset="0"/>
              </a:rPr>
              <a:t>V­ît</a:t>
            </a:r>
            <a:r>
              <a:rPr lang="en-US" sz="3200" dirty="0" smtClean="0">
                <a:latin typeface=".VnTime" pitchFamily="34" charset="0"/>
              </a:rPr>
              <a:t> ®</a:t>
            </a:r>
            <a:r>
              <a:rPr lang="en-US" sz="3200" dirty="0" err="1" smtClean="0">
                <a:latin typeface=".VnTime" pitchFamily="34" charset="0"/>
              </a:rPr>
              <a:t>Ìn</a:t>
            </a:r>
            <a:r>
              <a:rPr lang="en-US" sz="3200" dirty="0" smtClean="0">
                <a:latin typeface=".VnTime" pitchFamily="34" charset="0"/>
              </a:rPr>
              <a:t> ®á.</a:t>
            </a:r>
          </a:p>
          <a:p>
            <a:pPr>
              <a:buFontTx/>
              <a:buChar char="-"/>
            </a:pPr>
            <a:r>
              <a:rPr lang="en-US" sz="3200" dirty="0" smtClean="0">
                <a:latin typeface=".VnTime" pitchFamily="34" charset="0"/>
              </a:rPr>
              <a:t> §</a:t>
            </a:r>
            <a:r>
              <a:rPr lang="en-US" sz="3200" dirty="0" err="1" smtClean="0">
                <a:latin typeface=".VnTime" pitchFamily="34" charset="0"/>
              </a:rPr>
              <a:t>i</a:t>
            </a:r>
            <a:r>
              <a:rPr lang="en-US" sz="3200" dirty="0" smtClean="0">
                <a:latin typeface=".VnTime" pitchFamily="34" charset="0"/>
              </a:rPr>
              <a:t> </a:t>
            </a:r>
            <a:r>
              <a:rPr lang="en-US" sz="3200" dirty="0" err="1" smtClean="0">
                <a:latin typeface=".VnTime" pitchFamily="34" charset="0"/>
              </a:rPr>
              <a:t>ng­îc</a:t>
            </a:r>
            <a:r>
              <a:rPr lang="en-US" sz="3200" dirty="0" smtClean="0">
                <a:latin typeface=".VnTime" pitchFamily="34" charset="0"/>
              </a:rPr>
              <a:t> </a:t>
            </a:r>
            <a:r>
              <a:rPr lang="en-US" sz="3200" dirty="0" err="1" smtClean="0">
                <a:latin typeface=".VnTime" pitchFamily="34" charset="0"/>
              </a:rPr>
              <a:t>chiÒu</a:t>
            </a:r>
            <a:r>
              <a:rPr lang="en-US" sz="3200" dirty="0" smtClean="0">
                <a:latin typeface=".VnTime" pitchFamily="34" charset="0"/>
              </a:rPr>
              <a:t>.</a:t>
            </a:r>
          </a:p>
          <a:p>
            <a:pPr>
              <a:buFontTx/>
              <a:buChar char="-"/>
            </a:pPr>
            <a:r>
              <a:rPr lang="en-US" sz="3200" dirty="0" smtClean="0">
                <a:latin typeface=".VnTime" pitchFamily="34" charset="0"/>
              </a:rPr>
              <a:t> l¹ng </a:t>
            </a:r>
            <a:r>
              <a:rPr lang="en-US" sz="3200" dirty="0" err="1" smtClean="0">
                <a:latin typeface=".VnTime" pitchFamily="34" charset="0"/>
              </a:rPr>
              <a:t>l¸ch</a:t>
            </a:r>
            <a:r>
              <a:rPr lang="en-US" sz="3200" dirty="0" smtClean="0">
                <a:latin typeface=".VnTime" pitchFamily="34" charset="0"/>
              </a:rPr>
              <a:t>, ®¸</a:t>
            </a:r>
            <a:r>
              <a:rPr lang="en-US" sz="3200" dirty="0" err="1" smtClean="0">
                <a:latin typeface=".VnTime" pitchFamily="34" charset="0"/>
              </a:rPr>
              <a:t>nh</a:t>
            </a:r>
            <a:r>
              <a:rPr lang="en-US" sz="3200" dirty="0" smtClean="0">
                <a:latin typeface=".VnTime" pitchFamily="34" charset="0"/>
              </a:rPr>
              <a:t> </a:t>
            </a:r>
            <a:r>
              <a:rPr lang="en-US" sz="3200" dirty="0" err="1" smtClean="0">
                <a:latin typeface=".VnTime" pitchFamily="34" charset="0"/>
              </a:rPr>
              <a:t>vâng</a:t>
            </a:r>
            <a:r>
              <a:rPr lang="en-US" sz="3200" dirty="0" smtClean="0">
                <a:latin typeface=".VnTime" pitchFamily="34" charset="0"/>
              </a:rPr>
              <a:t>.</a:t>
            </a:r>
          </a:p>
          <a:p>
            <a:pPr>
              <a:buFontTx/>
              <a:buChar char="-"/>
            </a:pPr>
            <a:r>
              <a:rPr lang="en-US" sz="3200" dirty="0" smtClean="0">
                <a:latin typeface=".VnTime" pitchFamily="34" charset="0"/>
              </a:rPr>
              <a:t> </a:t>
            </a:r>
            <a:r>
              <a:rPr lang="en-US" sz="3200" dirty="0" err="1" smtClean="0">
                <a:latin typeface=".VnTime" pitchFamily="34" charset="0"/>
              </a:rPr>
              <a:t>Sö</a:t>
            </a:r>
            <a:r>
              <a:rPr lang="en-US" sz="3200" dirty="0" smtClean="0">
                <a:latin typeface=".VnTime" pitchFamily="34" charset="0"/>
              </a:rPr>
              <a:t> </a:t>
            </a:r>
            <a:r>
              <a:rPr lang="en-US" sz="3200" dirty="0" err="1" smtClean="0">
                <a:latin typeface=".VnTime" pitchFamily="34" charset="0"/>
              </a:rPr>
              <a:t>dông</a:t>
            </a:r>
            <a:r>
              <a:rPr lang="en-US" sz="3200" dirty="0" smtClean="0">
                <a:latin typeface=".VnTime" pitchFamily="34" charset="0"/>
              </a:rPr>
              <a:t> </a:t>
            </a:r>
            <a:r>
              <a:rPr lang="en-US" sz="3200" dirty="0" err="1" smtClean="0">
                <a:latin typeface=".VnTime" pitchFamily="34" charset="0"/>
              </a:rPr>
              <a:t>chÊt</a:t>
            </a:r>
            <a:r>
              <a:rPr lang="en-US" sz="3200" dirty="0" smtClean="0">
                <a:latin typeface=".VnTime" pitchFamily="34" charset="0"/>
              </a:rPr>
              <a:t> </a:t>
            </a:r>
            <a:r>
              <a:rPr lang="en-US" sz="3200" dirty="0" err="1" smtClean="0">
                <a:latin typeface=".VnTime" pitchFamily="34" charset="0"/>
              </a:rPr>
              <a:t>kÝch</a:t>
            </a:r>
            <a:r>
              <a:rPr lang="en-US" sz="3200" dirty="0" smtClean="0">
                <a:latin typeface=".VnTime" pitchFamily="34" charset="0"/>
              </a:rPr>
              <a:t> </a:t>
            </a:r>
            <a:r>
              <a:rPr lang="en-US" sz="3200" dirty="0" err="1" smtClean="0">
                <a:latin typeface=".VnTime" pitchFamily="34" charset="0"/>
              </a:rPr>
              <a:t>thÝch</a:t>
            </a:r>
            <a:r>
              <a:rPr lang="en-US" sz="3200" dirty="0" smtClean="0">
                <a:latin typeface=".VnTime" pitchFamily="34" charset="0"/>
              </a:rPr>
              <a:t> </a:t>
            </a:r>
            <a:r>
              <a:rPr lang="en-US" sz="3200" dirty="0" err="1" smtClean="0">
                <a:latin typeface=".VnTime" pitchFamily="34" charset="0"/>
              </a:rPr>
              <a:t>khi</a:t>
            </a:r>
            <a:r>
              <a:rPr lang="en-US" sz="3200" dirty="0" smtClean="0">
                <a:latin typeface=".VnTime" pitchFamily="34" charset="0"/>
              </a:rPr>
              <a:t> </a:t>
            </a:r>
            <a:r>
              <a:rPr lang="en-US" sz="3200" dirty="0" err="1" smtClean="0">
                <a:latin typeface=".VnTime" pitchFamily="34" charset="0"/>
              </a:rPr>
              <a:t>tham</a:t>
            </a:r>
            <a:r>
              <a:rPr lang="en-US" sz="3200" dirty="0" smtClean="0">
                <a:latin typeface=".VnTime" pitchFamily="34" charset="0"/>
              </a:rPr>
              <a:t> </a:t>
            </a:r>
            <a:r>
              <a:rPr lang="en-US" sz="3200" dirty="0" err="1" smtClean="0">
                <a:latin typeface=".VnTime" pitchFamily="34" charset="0"/>
              </a:rPr>
              <a:t>gia</a:t>
            </a:r>
            <a:r>
              <a:rPr lang="en-US" sz="3200" dirty="0" smtClean="0">
                <a:latin typeface=".VnTime" pitchFamily="34" charset="0"/>
              </a:rPr>
              <a:t> </a:t>
            </a:r>
            <a:r>
              <a:rPr lang="en-US" sz="3200" dirty="0" err="1" smtClean="0">
                <a:latin typeface=".VnTime" pitchFamily="34" charset="0"/>
              </a:rPr>
              <a:t>giao</a:t>
            </a:r>
            <a:r>
              <a:rPr lang="en-US" sz="3200" dirty="0" smtClean="0">
                <a:latin typeface=".VnTime" pitchFamily="34" charset="0"/>
              </a:rPr>
              <a:t> </a:t>
            </a:r>
            <a:r>
              <a:rPr lang="en-US" sz="3200" dirty="0" err="1" smtClean="0">
                <a:latin typeface=".VnTime" pitchFamily="34" charset="0"/>
              </a:rPr>
              <a:t>th«ng</a:t>
            </a:r>
            <a:r>
              <a:rPr lang="en-US" sz="3200" dirty="0" smtClean="0">
                <a:latin typeface=".VnTime" pitchFamily="34" charset="0"/>
              </a:rPr>
              <a:t>…</a:t>
            </a:r>
          </a:p>
          <a:p>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381000" y="2590800"/>
            <a:ext cx="8510588" cy="1325563"/>
          </a:xfrm>
        </p:spPr>
        <p:txBody>
          <a:bodyPr>
            <a:normAutofit fontScale="90000"/>
          </a:bodyPr>
          <a:lstStyle/>
          <a:p>
            <a:pPr algn="l"/>
            <a:r>
              <a:rPr lang="en-US" altLang="zh-TW" sz="4000" dirty="0" smtClean="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Heä</a:t>
            </a:r>
            <a:r>
              <a:rPr lang="en-US" altLang="zh-TW" sz="4000" dirty="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thoáng</a:t>
            </a:r>
            <a:r>
              <a:rPr lang="en-US" altLang="zh-TW" sz="4000" dirty="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baùo</a:t>
            </a:r>
            <a:r>
              <a:rPr lang="en-US" altLang="zh-TW" sz="4000" dirty="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hieäu</a:t>
            </a:r>
            <a:r>
              <a:rPr lang="en-US" altLang="zh-TW" sz="4000" dirty="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giao</a:t>
            </a:r>
            <a:r>
              <a:rPr lang="en-US" altLang="zh-TW" sz="4000" dirty="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thoâng</a:t>
            </a:r>
            <a:r>
              <a:rPr lang="en-US" altLang="zh-TW" sz="4000" dirty="0">
                <a:solidFill>
                  <a:srgbClr val="CC0000"/>
                </a:solidFill>
                <a:latin typeface="VNI-Times" pitchFamily="2" charset="0"/>
                <a:ea typeface="新細明體" pitchFamily="18" charset="-120"/>
              </a:rPr>
              <a:t> </a:t>
            </a:r>
            <a:r>
              <a:rPr lang="en-US" altLang="zh-TW" sz="4000" dirty="0" err="1">
                <a:solidFill>
                  <a:srgbClr val="CC0000"/>
                </a:solidFill>
                <a:latin typeface="VNI-Times" pitchFamily="2" charset="0"/>
                <a:ea typeface="新細明體" pitchFamily="18" charset="-120"/>
              </a:rPr>
              <a:t>goàm</a:t>
            </a:r>
            <a:r>
              <a:rPr lang="en-US" altLang="zh-TW" sz="4000" dirty="0">
                <a:solidFill>
                  <a:srgbClr val="CC0000"/>
                </a:solidFill>
                <a:latin typeface="VNI-Times" pitchFamily="2" charset="0"/>
                <a:ea typeface="新細明體" pitchFamily="18" charset="-120"/>
              </a:rPr>
              <a:t>:</a:t>
            </a:r>
            <a:r>
              <a:rPr lang="en-US" altLang="zh-TW" sz="4000" dirty="0">
                <a:solidFill>
                  <a:srgbClr val="0033CC"/>
                </a:solidFill>
                <a:latin typeface="VNI-Times" pitchFamily="2" charset="0"/>
                <a:ea typeface="新細明體" pitchFamily="18" charset="-120"/>
              </a:rPr>
              <a:t/>
            </a:r>
            <a:br>
              <a:rPr lang="en-US" altLang="zh-TW" sz="4000" dirty="0">
                <a:solidFill>
                  <a:srgbClr val="0033CC"/>
                </a:solidFill>
                <a:latin typeface="VNI-Times" pitchFamily="2" charset="0"/>
                <a:ea typeface="新細明體" pitchFamily="18" charset="-120"/>
              </a:rPr>
            </a:b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Tín</a:t>
            </a: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hieäu</a:t>
            </a:r>
            <a:r>
              <a:rPr lang="en-US" altLang="zh-TW" sz="4000" dirty="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ñeøn</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giao</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Time" pitchFamily="34" charset="0"/>
                <a:ea typeface="新細明體" pitchFamily="18" charset="-120"/>
              </a:rPr>
              <a:t>th«ng</a:t>
            </a:r>
            <a:r>
              <a:rPr lang="en-US" altLang="zh-TW" sz="4000" dirty="0">
                <a:solidFill>
                  <a:srgbClr val="FF00FF"/>
                </a:solidFill>
                <a:latin typeface="VNI-Times" pitchFamily="2" charset="0"/>
                <a:ea typeface="新細明體" pitchFamily="18" charset="-120"/>
              </a:rPr>
              <a:t/>
            </a:r>
            <a:br>
              <a:rPr lang="en-US" altLang="zh-TW" sz="4000" dirty="0">
                <a:solidFill>
                  <a:srgbClr val="FF00FF"/>
                </a:solidFill>
                <a:latin typeface="VNI-Times" pitchFamily="2" charset="0"/>
                <a:ea typeface="新細明體" pitchFamily="18" charset="-120"/>
              </a:rPr>
            </a:b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Caùc</a:t>
            </a: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loaïi</a:t>
            </a: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bieån</a:t>
            </a:r>
            <a:r>
              <a:rPr lang="en-US" altLang="zh-TW" sz="4000" dirty="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baùo</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giao</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Time" pitchFamily="34" charset="0"/>
                <a:ea typeface="新細明體" pitchFamily="18" charset="-120"/>
              </a:rPr>
              <a:t>th«ng</a:t>
            </a:r>
            <a:r>
              <a:rPr lang="en-US" altLang="zh-TW" sz="4000" dirty="0">
                <a:solidFill>
                  <a:srgbClr val="FF00FF"/>
                </a:solidFill>
                <a:latin typeface="VNI-Times" pitchFamily="2" charset="0"/>
                <a:ea typeface="新細明體" pitchFamily="18" charset="-120"/>
              </a:rPr>
              <a:t/>
            </a:r>
            <a:br>
              <a:rPr lang="en-US" altLang="zh-TW" sz="4000" dirty="0">
                <a:solidFill>
                  <a:srgbClr val="FF00FF"/>
                </a:solidFill>
                <a:latin typeface="VNI-Times" pitchFamily="2" charset="0"/>
                <a:ea typeface="新細明體" pitchFamily="18" charset="-120"/>
              </a:rPr>
            </a:b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Ngöôøi</a:t>
            </a:r>
            <a:r>
              <a:rPr lang="en-US" altLang="zh-TW" sz="4000" dirty="0">
                <a:solidFill>
                  <a:srgbClr val="FF00FF"/>
                </a:solidFill>
                <a:latin typeface="VNI-Times" pitchFamily="2" charset="0"/>
                <a:ea typeface="新細明體" pitchFamily="18" charset="-120"/>
              </a:rPr>
              <a:t> </a:t>
            </a:r>
            <a:r>
              <a:rPr lang="en-US" altLang="zh-TW" sz="4000" dirty="0" err="1">
                <a:solidFill>
                  <a:srgbClr val="FF00FF"/>
                </a:solidFill>
                <a:latin typeface="VNI-Times" pitchFamily="2" charset="0"/>
                <a:ea typeface="新細明體" pitchFamily="18" charset="-120"/>
              </a:rPr>
              <a:t>ñieàu</a:t>
            </a:r>
            <a:r>
              <a:rPr lang="en-US" altLang="zh-TW" sz="4000" dirty="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khieån</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giao</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Time" pitchFamily="34" charset="0"/>
                <a:ea typeface="新細明體" pitchFamily="18" charset="-120"/>
              </a:rPr>
              <a:t>th«ng</a:t>
            </a:r>
            <a:r>
              <a:rPr lang="en-US" altLang="zh-TW" sz="4000" dirty="0">
                <a:solidFill>
                  <a:srgbClr val="FF00FF"/>
                </a:solidFill>
                <a:latin typeface="VNI-Times" pitchFamily="2" charset="0"/>
                <a:ea typeface="新細明體" pitchFamily="18" charset="-120"/>
              </a:rPr>
              <a:t/>
            </a:r>
            <a:br>
              <a:rPr lang="en-US" altLang="zh-TW" sz="4000" dirty="0">
                <a:solidFill>
                  <a:srgbClr val="FF00FF"/>
                </a:solidFill>
                <a:latin typeface="VNI-Times" pitchFamily="2" charset="0"/>
                <a:ea typeface="新細明體" pitchFamily="18" charset="-120"/>
              </a:rPr>
            </a:br>
            <a:r>
              <a:rPr lang="en-US" altLang="zh-TW" sz="4000" dirty="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Vaïch</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Time" pitchFamily="34" charset="0"/>
                <a:ea typeface="新細明體" pitchFamily="18" charset="-120"/>
              </a:rPr>
              <a:t>kÎ</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ñöôøng</a:t>
            </a:r>
            <a:r>
              <a:rPr lang="en-US" altLang="zh-TW" sz="4000" dirty="0" smtClean="0">
                <a:solidFill>
                  <a:srgbClr val="FF00FF"/>
                </a:solidFill>
                <a:latin typeface="VNI-Times" pitchFamily="2" charset="0"/>
                <a:ea typeface="新細明體" pitchFamily="18" charset="-120"/>
              </a:rPr>
              <a:t/>
            </a:r>
            <a:br>
              <a:rPr lang="en-US" altLang="zh-TW" sz="4000" dirty="0" smtClean="0">
                <a:solidFill>
                  <a:srgbClr val="FF00FF"/>
                </a:solidFill>
                <a:latin typeface="VNI-Times" pitchFamily="2" charset="0"/>
                <a:ea typeface="新細明體" pitchFamily="18" charset="-120"/>
              </a:rPr>
            </a:b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Time" pitchFamily="34" charset="0"/>
                <a:ea typeface="新細明體" pitchFamily="18" charset="-120"/>
              </a:rPr>
              <a:t>BiÓn</a:t>
            </a:r>
            <a:r>
              <a:rPr lang="en-US" altLang="zh-TW" sz="4000" dirty="0" smtClean="0">
                <a:solidFill>
                  <a:srgbClr val="FF00FF"/>
                </a:solidFill>
                <a:latin typeface=".VnTime" pitchFamily="34" charset="0"/>
                <a:ea typeface="新細明體" pitchFamily="18" charset="-120"/>
              </a:rPr>
              <a:t> </a:t>
            </a:r>
            <a:r>
              <a:rPr lang="en-US" altLang="zh-TW" sz="4000" dirty="0" err="1" smtClean="0">
                <a:solidFill>
                  <a:srgbClr val="FF00FF"/>
                </a:solidFill>
                <a:latin typeface=".VnTime" pitchFamily="34" charset="0"/>
                <a:ea typeface="新細明體" pitchFamily="18" charset="-120"/>
              </a:rPr>
              <a:t>b¸o</a:t>
            </a:r>
            <a:r>
              <a:rPr lang="en-US" altLang="zh-TW" sz="4000" dirty="0" smtClean="0">
                <a:solidFill>
                  <a:srgbClr val="FF00FF"/>
                </a:solidFill>
                <a:latin typeface=".VnTime" pitchFamily="34" charset="0"/>
                <a:ea typeface="新細明體" pitchFamily="18" charset="-120"/>
              </a:rPr>
              <a:t> </a:t>
            </a:r>
            <a:r>
              <a:rPr lang="en-US" altLang="zh-TW" sz="4000" dirty="0" err="1" smtClean="0">
                <a:solidFill>
                  <a:srgbClr val="FF00FF"/>
                </a:solidFill>
                <a:latin typeface=".VnTime" pitchFamily="34" charset="0"/>
                <a:ea typeface="新細明體" pitchFamily="18" charset="-120"/>
              </a:rPr>
              <a:t>phô</a:t>
            </a:r>
            <a:r>
              <a:rPr lang="en-US" altLang="zh-TW" sz="4000" dirty="0" smtClean="0">
                <a:solidFill>
                  <a:srgbClr val="FF00FF"/>
                </a:solidFill>
                <a:latin typeface=".VnTime" pitchFamily="34" charset="0"/>
                <a:ea typeface="新細明體" pitchFamily="18" charset="-120"/>
              </a:rPr>
              <a:t/>
            </a:r>
            <a:br>
              <a:rPr lang="en-US" altLang="zh-TW" sz="4000" dirty="0" smtClean="0">
                <a:solidFill>
                  <a:srgbClr val="FF00FF"/>
                </a:solidFill>
                <a:latin typeface=".VnTime" pitchFamily="34" charset="0"/>
                <a:ea typeface="新細明體" pitchFamily="18" charset="-120"/>
              </a:rPr>
            </a:br>
            <a:r>
              <a:rPr lang="en-US" altLang="zh-TW" sz="4000" dirty="0" smtClean="0">
                <a:solidFill>
                  <a:srgbClr val="FF00FF"/>
                </a:solidFill>
                <a:latin typeface=".VnTime" pitchFamily="34" charset="0"/>
                <a:ea typeface="新細明體" pitchFamily="18" charset="-120"/>
              </a:rPr>
              <a:t>- </a:t>
            </a:r>
            <a:r>
              <a:rPr lang="en-US" altLang="zh-TW" sz="4000" dirty="0" err="1" smtClean="0">
                <a:solidFill>
                  <a:srgbClr val="FF00FF"/>
                </a:solidFill>
                <a:latin typeface=".VnTime" pitchFamily="34" charset="0"/>
                <a:ea typeface="新細明體" pitchFamily="18" charset="-120"/>
              </a:rPr>
              <a:t>Hµng</a:t>
            </a:r>
            <a:r>
              <a:rPr lang="en-US" altLang="zh-TW" sz="4000" dirty="0" smtClean="0">
                <a:solidFill>
                  <a:srgbClr val="FF00FF"/>
                </a:solidFill>
                <a:latin typeface=".VnTime" pitchFamily="34" charset="0"/>
                <a:ea typeface="新細明體" pitchFamily="18" charset="-120"/>
              </a:rPr>
              <a:t> </a:t>
            </a:r>
            <a:r>
              <a:rPr lang="en-US" altLang="zh-TW" sz="4000" dirty="0" err="1" smtClean="0">
                <a:solidFill>
                  <a:srgbClr val="FF00FF"/>
                </a:solidFill>
                <a:latin typeface=".VnTime" pitchFamily="34" charset="0"/>
                <a:ea typeface="新細明體" pitchFamily="18" charset="-120"/>
              </a:rPr>
              <a:t>rµo</a:t>
            </a:r>
            <a:r>
              <a:rPr lang="en-US" altLang="zh-TW" sz="4000" dirty="0" smtClean="0">
                <a:solidFill>
                  <a:srgbClr val="FF00FF"/>
                </a:solidFill>
                <a:latin typeface=".VnTime" pitchFamily="34" charset="0"/>
                <a:ea typeface="新細明體" pitchFamily="18" charset="-120"/>
              </a:rPr>
              <a:t> ch¾n, </a:t>
            </a:r>
            <a:r>
              <a:rPr lang="en-US" altLang="zh-TW" sz="4000" dirty="0" err="1" smtClean="0">
                <a:solidFill>
                  <a:srgbClr val="FF00FF"/>
                </a:solidFill>
                <a:latin typeface=".VnTime" pitchFamily="34" charset="0"/>
                <a:ea typeface="新細明體" pitchFamily="18" charset="-120"/>
              </a:rPr>
              <a:t>t­êng</a:t>
            </a:r>
            <a:r>
              <a:rPr lang="en-US" altLang="zh-TW" sz="4000" dirty="0" smtClean="0">
                <a:solidFill>
                  <a:srgbClr val="FF00FF"/>
                </a:solidFill>
                <a:latin typeface=".VnTime" pitchFamily="34" charset="0"/>
                <a:ea typeface="新細明體" pitchFamily="18" charset="-120"/>
              </a:rPr>
              <a:t> </a:t>
            </a:r>
            <a:r>
              <a:rPr lang="en-US" altLang="zh-TW" sz="4000" dirty="0" err="1" smtClean="0">
                <a:solidFill>
                  <a:srgbClr val="FF00FF"/>
                </a:solidFill>
                <a:latin typeface=".VnTime" pitchFamily="34" charset="0"/>
                <a:ea typeface="新細明體" pitchFamily="18" charset="-120"/>
              </a:rPr>
              <a:t>b¶o</a:t>
            </a:r>
            <a:r>
              <a:rPr lang="en-US" altLang="zh-TW" sz="4000" dirty="0" smtClean="0">
                <a:solidFill>
                  <a:srgbClr val="FF00FF"/>
                </a:solidFill>
                <a:latin typeface=".VnTime" pitchFamily="34" charset="0"/>
                <a:ea typeface="新細明體" pitchFamily="18" charset="-120"/>
              </a:rPr>
              <a:t> </a:t>
            </a:r>
            <a:r>
              <a:rPr lang="en-US" altLang="zh-TW" sz="4000" dirty="0" err="1" smtClean="0">
                <a:solidFill>
                  <a:srgbClr val="FF00FF"/>
                </a:solidFill>
                <a:latin typeface=".VnTime" pitchFamily="34" charset="0"/>
                <a:ea typeface="新細明體" pitchFamily="18" charset="-120"/>
              </a:rPr>
              <a:t>vÖ</a:t>
            </a:r>
            <a:r>
              <a:rPr lang="en-US" altLang="zh-TW" sz="4000" dirty="0" smtClean="0">
                <a:solidFill>
                  <a:srgbClr val="FF00FF"/>
                </a:solidFill>
                <a:latin typeface=".VnTime" pitchFamily="34" charset="0"/>
                <a:ea typeface="新細明體" pitchFamily="18" charset="-120"/>
              </a:rPr>
              <a:t>….</a:t>
            </a:r>
            <a:r>
              <a:rPr lang="en-US" altLang="zh-TW" sz="4000" dirty="0">
                <a:solidFill>
                  <a:srgbClr val="FF00FF"/>
                </a:solidFill>
                <a:latin typeface="VNI-Times" pitchFamily="2" charset="0"/>
                <a:ea typeface="新細明體" pitchFamily="18" charset="-120"/>
              </a:rPr>
              <a:t/>
            </a:r>
            <a:br>
              <a:rPr lang="en-US" altLang="zh-TW" sz="4000" dirty="0">
                <a:solidFill>
                  <a:srgbClr val="FF00FF"/>
                </a:solidFill>
                <a:latin typeface="VNI-Times" pitchFamily="2" charset="0"/>
                <a:ea typeface="新細明體" pitchFamily="18" charset="-120"/>
              </a:rPr>
            </a:br>
            <a:r>
              <a:rPr lang="en-US" altLang="zh-TW" sz="4000" dirty="0">
                <a:solidFill>
                  <a:schemeClr val="bg1"/>
                </a:solidFill>
                <a:latin typeface="VNI-Times" pitchFamily="2" charset="0"/>
                <a:ea typeface="新細明體" pitchFamily="18" charset="-120"/>
              </a:rPr>
              <a:t>a. </a:t>
            </a:r>
            <a:r>
              <a:rPr lang="en-US" altLang="zh-TW" sz="4000" dirty="0" err="1">
                <a:solidFill>
                  <a:schemeClr val="bg1"/>
                </a:solidFill>
                <a:latin typeface="VNI-Times" pitchFamily="2" charset="0"/>
                <a:ea typeface="新細明體" pitchFamily="18" charset="-120"/>
              </a:rPr>
              <a:t>Tín</a:t>
            </a:r>
            <a:r>
              <a:rPr lang="en-US" altLang="zh-TW" sz="4000" dirty="0">
                <a:solidFill>
                  <a:schemeClr val="bg1"/>
                </a:solidFill>
                <a:latin typeface="VNI-Times" pitchFamily="2" charset="0"/>
                <a:ea typeface="新細明體" pitchFamily="18" charset="-120"/>
              </a:rPr>
              <a:t> </a:t>
            </a:r>
            <a:r>
              <a:rPr lang="en-US" altLang="zh-TW" sz="4000" dirty="0" err="1">
                <a:solidFill>
                  <a:schemeClr val="bg1"/>
                </a:solidFill>
                <a:latin typeface="VNI-Times" pitchFamily="2" charset="0"/>
                <a:ea typeface="新細明體" pitchFamily="18" charset="-120"/>
              </a:rPr>
              <a:t>hieäu</a:t>
            </a:r>
            <a:r>
              <a:rPr lang="en-US" altLang="zh-TW" sz="4000" dirty="0">
                <a:solidFill>
                  <a:schemeClr val="bg1"/>
                </a:solidFill>
                <a:latin typeface="VNI-Times" pitchFamily="2" charset="0"/>
                <a:ea typeface="新細明體" pitchFamily="18" charset="-120"/>
              </a:rPr>
              <a:t> </a:t>
            </a:r>
            <a:r>
              <a:rPr lang="en-US" altLang="zh-TW" sz="4000" dirty="0" err="1">
                <a:solidFill>
                  <a:schemeClr val="bg1"/>
                </a:solidFill>
                <a:latin typeface="VNI-Times" pitchFamily="2" charset="0"/>
                <a:ea typeface="新細明體" pitchFamily="18" charset="-120"/>
              </a:rPr>
              <a:t>ñeøn</a:t>
            </a:r>
            <a:r>
              <a:rPr lang="en-US" altLang="zh-TW" sz="4000" dirty="0">
                <a:solidFill>
                  <a:schemeClr val="bg1"/>
                </a:solidFill>
                <a:latin typeface="VNI-Times" pitchFamily="2" charset="0"/>
                <a:ea typeface="新細明體" pitchFamily="18" charset="-120"/>
              </a:rPr>
              <a:t>:</a:t>
            </a:r>
            <a:br>
              <a:rPr lang="en-US" altLang="zh-TW" sz="4000" dirty="0">
                <a:solidFill>
                  <a:schemeClr val="bg1"/>
                </a:solidFill>
                <a:latin typeface="VNI-Times" pitchFamily="2" charset="0"/>
                <a:ea typeface="新細明體" pitchFamily="18" charset="-120"/>
              </a:rPr>
            </a:br>
            <a:endParaRPr lang="en-US" altLang="zh-TW" sz="4000" dirty="0">
              <a:solidFill>
                <a:schemeClr val="bg1"/>
              </a:solidFill>
              <a:latin typeface="VNI-Times" pitchFamily="2"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9"/>
          <p:cNvSpPr>
            <a:spLocks noChangeArrowheads="1"/>
          </p:cNvSpPr>
          <p:nvPr/>
        </p:nvSpPr>
        <p:spPr bwMode="auto">
          <a:xfrm>
            <a:off x="1870075" y="4267200"/>
            <a:ext cx="381000" cy="2590800"/>
          </a:xfrm>
          <a:prstGeom prst="rect">
            <a:avLst/>
          </a:prstGeom>
          <a:solidFill>
            <a:schemeClr val="accent1"/>
          </a:solidFill>
          <a:ln w="9525" algn="ctr">
            <a:solidFill>
              <a:schemeClr val="tx1"/>
            </a:solidFill>
            <a:miter lim="800000"/>
            <a:headEnd/>
            <a:tailEnd/>
          </a:ln>
        </p:spPr>
        <p:txBody>
          <a:bodyPr wrap="none" anchor="ctr"/>
          <a:lstStyle/>
          <a:p>
            <a:pPr algn="ctr"/>
            <a:endParaRPr lang="vi-VN" sz="3200"/>
          </a:p>
        </p:txBody>
      </p:sp>
      <p:grpSp>
        <p:nvGrpSpPr>
          <p:cNvPr id="2" name="Group 16"/>
          <p:cNvGrpSpPr>
            <a:grpSpLocks/>
          </p:cNvGrpSpPr>
          <p:nvPr/>
        </p:nvGrpSpPr>
        <p:grpSpPr bwMode="auto">
          <a:xfrm>
            <a:off x="1447800" y="762000"/>
            <a:ext cx="2217738" cy="3505200"/>
            <a:chOff x="1915" y="480"/>
            <a:chExt cx="1397" cy="2208"/>
          </a:xfrm>
        </p:grpSpPr>
        <p:sp>
          <p:nvSpPr>
            <p:cNvPr id="38917" name="Rectangle 4"/>
            <p:cNvSpPr>
              <a:spLocks noChangeArrowheads="1"/>
            </p:cNvSpPr>
            <p:nvPr/>
          </p:nvSpPr>
          <p:spPr bwMode="auto">
            <a:xfrm>
              <a:off x="1915" y="480"/>
              <a:ext cx="816" cy="2208"/>
            </a:xfrm>
            <a:prstGeom prst="rect">
              <a:avLst/>
            </a:prstGeom>
            <a:solidFill>
              <a:srgbClr val="D1CBD1"/>
            </a:solidFill>
            <a:ln w="9525" algn="ctr">
              <a:solidFill>
                <a:schemeClr val="tx1"/>
              </a:solidFill>
              <a:miter lim="800000"/>
              <a:headEnd/>
              <a:tailEnd/>
            </a:ln>
          </p:spPr>
          <p:txBody>
            <a:bodyPr wrap="none" anchor="ctr"/>
            <a:lstStyle/>
            <a:p>
              <a:pPr algn="ctr"/>
              <a:endParaRPr lang="vi-VN"/>
            </a:p>
          </p:txBody>
        </p:sp>
        <p:sp>
          <p:nvSpPr>
            <p:cNvPr id="38918" name="Oval 6"/>
            <p:cNvSpPr>
              <a:spLocks noChangeArrowheads="1"/>
            </p:cNvSpPr>
            <p:nvPr/>
          </p:nvSpPr>
          <p:spPr bwMode="auto">
            <a:xfrm>
              <a:off x="2016" y="1872"/>
              <a:ext cx="576" cy="576"/>
            </a:xfrm>
            <a:prstGeom prst="ellipse">
              <a:avLst/>
            </a:prstGeom>
            <a:solidFill>
              <a:schemeClr val="tx1"/>
            </a:solidFill>
            <a:ln w="9525" algn="ctr">
              <a:solidFill>
                <a:schemeClr val="tx1"/>
              </a:solidFill>
              <a:round/>
              <a:headEnd/>
              <a:tailEnd/>
            </a:ln>
          </p:spPr>
          <p:txBody>
            <a:bodyPr wrap="none" anchor="ctr"/>
            <a:lstStyle/>
            <a:p>
              <a:pPr algn="ctr"/>
              <a:endParaRPr lang="vi-VN" sz="3200"/>
            </a:p>
          </p:txBody>
        </p:sp>
        <p:sp>
          <p:nvSpPr>
            <p:cNvPr id="38919" name="Oval 7"/>
            <p:cNvSpPr>
              <a:spLocks noChangeArrowheads="1"/>
            </p:cNvSpPr>
            <p:nvPr/>
          </p:nvSpPr>
          <p:spPr bwMode="auto">
            <a:xfrm>
              <a:off x="2016" y="1248"/>
              <a:ext cx="576" cy="576"/>
            </a:xfrm>
            <a:prstGeom prst="ellipse">
              <a:avLst/>
            </a:prstGeom>
            <a:solidFill>
              <a:schemeClr val="tx1"/>
            </a:solidFill>
            <a:ln w="9525" algn="ctr">
              <a:solidFill>
                <a:schemeClr val="tx1"/>
              </a:solidFill>
              <a:round/>
              <a:headEnd/>
              <a:tailEnd/>
            </a:ln>
          </p:spPr>
          <p:txBody>
            <a:bodyPr wrap="none" anchor="ctr"/>
            <a:lstStyle/>
            <a:p>
              <a:pPr algn="ctr"/>
              <a:endParaRPr lang="vi-VN" sz="3200"/>
            </a:p>
          </p:txBody>
        </p:sp>
        <p:sp>
          <p:nvSpPr>
            <p:cNvPr id="38920" name="Oval 8"/>
            <p:cNvSpPr>
              <a:spLocks noChangeArrowheads="1"/>
            </p:cNvSpPr>
            <p:nvPr/>
          </p:nvSpPr>
          <p:spPr bwMode="auto">
            <a:xfrm>
              <a:off x="2016" y="624"/>
              <a:ext cx="576" cy="576"/>
            </a:xfrm>
            <a:prstGeom prst="ellipse">
              <a:avLst/>
            </a:prstGeom>
            <a:solidFill>
              <a:schemeClr val="tx1"/>
            </a:solidFill>
            <a:ln w="9525" algn="ctr">
              <a:solidFill>
                <a:schemeClr val="tx1"/>
              </a:solidFill>
              <a:round/>
              <a:headEnd/>
              <a:tailEnd/>
            </a:ln>
          </p:spPr>
          <p:txBody>
            <a:bodyPr wrap="none" anchor="ctr"/>
            <a:lstStyle/>
            <a:p>
              <a:pPr algn="ctr"/>
              <a:endParaRPr lang="vi-VN" sz="3200"/>
            </a:p>
          </p:txBody>
        </p:sp>
        <p:sp>
          <p:nvSpPr>
            <p:cNvPr id="38921" name="Line 11"/>
            <p:cNvSpPr>
              <a:spLocks noChangeShapeType="1"/>
            </p:cNvSpPr>
            <p:nvPr/>
          </p:nvSpPr>
          <p:spPr bwMode="auto">
            <a:xfrm>
              <a:off x="2592" y="912"/>
              <a:ext cx="672" cy="0"/>
            </a:xfrm>
            <a:prstGeom prst="line">
              <a:avLst/>
            </a:prstGeom>
            <a:noFill/>
            <a:ln w="9525">
              <a:solidFill>
                <a:srgbClr val="0099FF"/>
              </a:solidFill>
              <a:round/>
              <a:headEnd/>
              <a:tailEnd type="triangle" w="med" len="med"/>
            </a:ln>
          </p:spPr>
          <p:txBody>
            <a:bodyPr wrap="none" anchor="ctr"/>
            <a:lstStyle/>
            <a:p>
              <a:endParaRPr lang="en-US"/>
            </a:p>
          </p:txBody>
        </p:sp>
        <p:sp>
          <p:nvSpPr>
            <p:cNvPr id="38922" name="Line 12"/>
            <p:cNvSpPr>
              <a:spLocks noChangeShapeType="1"/>
            </p:cNvSpPr>
            <p:nvPr/>
          </p:nvSpPr>
          <p:spPr bwMode="auto">
            <a:xfrm>
              <a:off x="2592" y="1584"/>
              <a:ext cx="720" cy="0"/>
            </a:xfrm>
            <a:prstGeom prst="line">
              <a:avLst/>
            </a:prstGeom>
            <a:noFill/>
            <a:ln w="9525">
              <a:solidFill>
                <a:srgbClr val="0099FF"/>
              </a:solidFill>
              <a:round/>
              <a:headEnd/>
              <a:tailEnd type="triangle" w="med" len="med"/>
            </a:ln>
          </p:spPr>
          <p:txBody>
            <a:bodyPr wrap="none" anchor="ctr"/>
            <a:lstStyle/>
            <a:p>
              <a:endParaRPr lang="en-US"/>
            </a:p>
          </p:txBody>
        </p:sp>
        <p:sp>
          <p:nvSpPr>
            <p:cNvPr id="38923" name="Line 13"/>
            <p:cNvSpPr>
              <a:spLocks noChangeShapeType="1"/>
            </p:cNvSpPr>
            <p:nvPr/>
          </p:nvSpPr>
          <p:spPr bwMode="auto">
            <a:xfrm>
              <a:off x="2592" y="2208"/>
              <a:ext cx="672" cy="0"/>
            </a:xfrm>
            <a:prstGeom prst="line">
              <a:avLst/>
            </a:prstGeom>
            <a:noFill/>
            <a:ln w="9525">
              <a:solidFill>
                <a:srgbClr val="0099FF"/>
              </a:solidFill>
              <a:round/>
              <a:headEnd/>
              <a:tailEnd type="triangle" w="med" len="med"/>
            </a:ln>
          </p:spPr>
          <p:txBody>
            <a:bodyPr wrap="none" anchor="ctr"/>
            <a:lstStyle/>
            <a:p>
              <a:endParaRPr lang="en-US"/>
            </a:p>
          </p:txBody>
        </p:sp>
      </p:grpSp>
      <p:sp>
        <p:nvSpPr>
          <p:cNvPr id="38924" name="Text Box 18"/>
          <p:cNvSpPr txBox="1">
            <a:spLocks noChangeArrowheads="1"/>
          </p:cNvSpPr>
          <p:nvPr/>
        </p:nvSpPr>
        <p:spPr bwMode="auto">
          <a:xfrm>
            <a:off x="3717925" y="493713"/>
            <a:ext cx="1539875" cy="366712"/>
          </a:xfrm>
          <a:prstGeom prst="rect">
            <a:avLst/>
          </a:prstGeom>
          <a:noFill/>
          <a:ln w="9525" algn="ctr">
            <a:noFill/>
            <a:miter lim="800000"/>
            <a:headEnd/>
            <a:tailEnd/>
          </a:ln>
        </p:spPr>
        <p:txBody>
          <a:bodyPr>
            <a:spAutoFit/>
          </a:bodyPr>
          <a:lstStyle/>
          <a:p>
            <a:pPr algn="ctr"/>
            <a:endParaRPr lang="vi-VN"/>
          </a:p>
        </p:txBody>
      </p:sp>
      <p:sp>
        <p:nvSpPr>
          <p:cNvPr id="263187" name="Text Box 19"/>
          <p:cNvSpPr txBox="1">
            <a:spLocks noChangeArrowheads="1"/>
          </p:cNvSpPr>
          <p:nvPr/>
        </p:nvSpPr>
        <p:spPr bwMode="auto">
          <a:xfrm>
            <a:off x="3200400" y="1066800"/>
            <a:ext cx="4495800" cy="519113"/>
          </a:xfrm>
          <a:prstGeom prst="rect">
            <a:avLst/>
          </a:prstGeom>
          <a:noFill/>
          <a:ln w="9525" algn="ctr">
            <a:noFill/>
            <a:miter lim="800000"/>
            <a:headEnd/>
            <a:tailEnd/>
          </a:ln>
        </p:spPr>
        <p:txBody>
          <a:bodyPr>
            <a:spAutoFit/>
          </a:bodyPr>
          <a:lstStyle/>
          <a:p>
            <a:pPr>
              <a:spcBef>
                <a:spcPct val="50000"/>
              </a:spcBef>
            </a:pPr>
            <a:r>
              <a:rPr lang="en-US" sz="2800">
                <a:solidFill>
                  <a:srgbClr val="FF0066"/>
                </a:solidFill>
                <a:latin typeface="VNI-Times" pitchFamily="2" charset="0"/>
              </a:rPr>
              <a:t>    </a:t>
            </a:r>
            <a:r>
              <a:rPr lang="en-US" sz="2800" b="1">
                <a:solidFill>
                  <a:srgbClr val="000000"/>
                </a:solidFill>
                <a:effectLst>
                  <a:outerShdw blurRad="38100" dist="38100" dir="2700000" algn="tl">
                    <a:srgbClr val="FFFFFF"/>
                  </a:outerShdw>
                </a:effectLst>
                <a:latin typeface="VNI-Times" pitchFamily="2" charset="0"/>
              </a:rPr>
              <a:t>Ñeøn ñoû: Döøng laïi, caám ñi</a:t>
            </a:r>
          </a:p>
        </p:txBody>
      </p:sp>
      <p:sp>
        <p:nvSpPr>
          <p:cNvPr id="263189" name="Text Box 21"/>
          <p:cNvSpPr txBox="1">
            <a:spLocks noChangeArrowheads="1"/>
          </p:cNvSpPr>
          <p:nvPr/>
        </p:nvSpPr>
        <p:spPr bwMode="auto">
          <a:xfrm>
            <a:off x="3276600" y="2133600"/>
            <a:ext cx="5867400" cy="946150"/>
          </a:xfrm>
          <a:prstGeom prst="rect">
            <a:avLst/>
          </a:prstGeom>
          <a:noFill/>
          <a:ln w="9525" algn="ctr">
            <a:noFill/>
            <a:miter lim="800000"/>
            <a:headEnd/>
            <a:tailEnd/>
          </a:ln>
        </p:spPr>
        <p:txBody>
          <a:bodyPr>
            <a:spAutoFit/>
          </a:bodyPr>
          <a:lstStyle/>
          <a:p>
            <a:pPr>
              <a:spcBef>
                <a:spcPct val="50000"/>
              </a:spcBef>
            </a:pPr>
            <a:r>
              <a:rPr lang="en-US" sz="2800">
                <a:solidFill>
                  <a:srgbClr val="FFFF66"/>
                </a:solidFill>
                <a:latin typeface="VNI-Times" pitchFamily="2" charset="0"/>
              </a:rPr>
              <a:t>    </a:t>
            </a:r>
            <a:r>
              <a:rPr lang="en-US" sz="2800" b="1">
                <a:solidFill>
                  <a:srgbClr val="000000"/>
                </a:solidFill>
                <a:effectLst>
                  <a:outerShdw blurRad="38100" dist="38100" dir="2700000" algn="tl">
                    <a:srgbClr val="FFFFFF"/>
                  </a:outerShdw>
                </a:effectLst>
                <a:latin typeface="VNI-Times" pitchFamily="2" charset="0"/>
              </a:rPr>
              <a:t>Ñeøn vaøng: Giaûm toác ñoä vaø döøng laïi.</a:t>
            </a:r>
          </a:p>
        </p:txBody>
      </p:sp>
      <p:sp>
        <p:nvSpPr>
          <p:cNvPr id="263190" name="Text Box 22"/>
          <p:cNvSpPr txBox="1">
            <a:spLocks noChangeArrowheads="1"/>
          </p:cNvSpPr>
          <p:nvPr/>
        </p:nvSpPr>
        <p:spPr bwMode="auto">
          <a:xfrm>
            <a:off x="3352800" y="3124200"/>
            <a:ext cx="4191000" cy="519113"/>
          </a:xfrm>
          <a:prstGeom prst="rect">
            <a:avLst/>
          </a:prstGeom>
          <a:noFill/>
          <a:ln w="9525" algn="ctr">
            <a:noFill/>
            <a:miter lim="800000"/>
            <a:headEnd/>
            <a:tailEnd/>
          </a:ln>
        </p:spPr>
        <p:txBody>
          <a:bodyPr>
            <a:spAutoFit/>
          </a:bodyPr>
          <a:lstStyle/>
          <a:p>
            <a:pPr>
              <a:spcBef>
                <a:spcPct val="50000"/>
              </a:spcBef>
            </a:pPr>
            <a:r>
              <a:rPr lang="en-US" sz="2800">
                <a:solidFill>
                  <a:srgbClr val="00CC00"/>
                </a:solidFill>
                <a:latin typeface="VNI-Times" pitchFamily="2" charset="0"/>
              </a:rPr>
              <a:t>   </a:t>
            </a:r>
            <a:r>
              <a:rPr lang="en-US" sz="2800" b="1">
                <a:solidFill>
                  <a:srgbClr val="000000"/>
                </a:solidFill>
                <a:effectLst>
                  <a:outerShdw blurRad="38100" dist="38100" dir="2700000" algn="tl">
                    <a:srgbClr val="FFFFFF"/>
                  </a:outerShdw>
                </a:effectLst>
                <a:latin typeface="VNI-Times" pitchFamily="2" charset="0"/>
              </a:rPr>
              <a:t>Ñeøn xanh: Ñöôïc ñi</a:t>
            </a:r>
          </a:p>
        </p:txBody>
      </p:sp>
      <p:sp>
        <p:nvSpPr>
          <p:cNvPr id="38945" name="Oval 33"/>
          <p:cNvSpPr>
            <a:spLocks noChangeArrowheads="1"/>
          </p:cNvSpPr>
          <p:nvPr/>
        </p:nvSpPr>
        <p:spPr bwMode="auto">
          <a:xfrm>
            <a:off x="1600200" y="1981200"/>
            <a:ext cx="914400" cy="914400"/>
          </a:xfrm>
          <a:prstGeom prst="ellipse">
            <a:avLst/>
          </a:prstGeom>
          <a:solidFill>
            <a:srgbClr val="FFFF99"/>
          </a:solidFill>
          <a:ln w="9525">
            <a:solidFill>
              <a:schemeClr val="tx1"/>
            </a:solidFill>
            <a:round/>
            <a:headEnd/>
            <a:tailEnd/>
          </a:ln>
          <a:effectLst/>
        </p:spPr>
        <p:txBody>
          <a:bodyPr wrap="none" anchor="ctr"/>
          <a:lstStyle/>
          <a:p>
            <a:pPr algn="ctr"/>
            <a:endParaRPr lang="en-US"/>
          </a:p>
        </p:txBody>
      </p:sp>
      <p:sp>
        <p:nvSpPr>
          <p:cNvPr id="38946" name="Oval 34"/>
          <p:cNvSpPr>
            <a:spLocks noChangeArrowheads="1"/>
          </p:cNvSpPr>
          <p:nvPr/>
        </p:nvSpPr>
        <p:spPr bwMode="auto">
          <a:xfrm>
            <a:off x="1600200" y="990600"/>
            <a:ext cx="914400" cy="914400"/>
          </a:xfrm>
          <a:prstGeom prst="ellipse">
            <a:avLst/>
          </a:prstGeom>
          <a:solidFill>
            <a:srgbClr val="FF6600"/>
          </a:solidFill>
          <a:ln w="9525">
            <a:noFill/>
            <a:round/>
            <a:headEnd/>
            <a:tailEnd/>
          </a:ln>
          <a:effectLst/>
        </p:spPr>
        <p:txBody>
          <a:bodyPr wrap="none" anchor="ctr"/>
          <a:lstStyle/>
          <a:p>
            <a:endParaRPr lang="en-US"/>
          </a:p>
        </p:txBody>
      </p:sp>
      <p:sp>
        <p:nvSpPr>
          <p:cNvPr id="38947" name="Oval 35"/>
          <p:cNvSpPr>
            <a:spLocks noChangeArrowheads="1"/>
          </p:cNvSpPr>
          <p:nvPr/>
        </p:nvSpPr>
        <p:spPr bwMode="auto">
          <a:xfrm>
            <a:off x="1600200" y="2971800"/>
            <a:ext cx="914400" cy="914400"/>
          </a:xfrm>
          <a:prstGeom prst="ellipse">
            <a:avLst/>
          </a:prstGeom>
          <a:solidFill>
            <a:srgbClr val="009900"/>
          </a:solidFill>
          <a:ln w="9525">
            <a:solidFill>
              <a:schemeClr val="tx1"/>
            </a:solidFill>
            <a:round/>
            <a:headEnd/>
            <a:tailEnd/>
          </a:ln>
          <a:effectLst/>
        </p:spPr>
        <p:txBody>
          <a:bodyPr wrap="none"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46"/>
                                        </p:tgtEl>
                                        <p:attrNameLst>
                                          <p:attrName>style.visibility</p:attrName>
                                        </p:attrNameLst>
                                      </p:cBhvr>
                                      <p:to>
                                        <p:strVal val="visible"/>
                                      </p:to>
                                    </p:set>
                                    <p:animEffect transition="in" filter="diamond(in)">
                                      <p:cBhvr>
                                        <p:cTn id="7" dur="500"/>
                                        <p:tgtEl>
                                          <p:spTgt spid="389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3187"/>
                                        </p:tgtEl>
                                        <p:attrNameLst>
                                          <p:attrName>style.visibility</p:attrName>
                                        </p:attrNameLst>
                                      </p:cBhvr>
                                      <p:to>
                                        <p:strVal val="visible"/>
                                      </p:to>
                                    </p:set>
                                    <p:animEffect transition="in" filter="checkerboard(across)">
                                      <p:cBhvr>
                                        <p:cTn id="12" dur="500"/>
                                        <p:tgtEl>
                                          <p:spTgt spid="26318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945"/>
                                        </p:tgtEl>
                                        <p:attrNameLst>
                                          <p:attrName>style.visibility</p:attrName>
                                        </p:attrNameLst>
                                      </p:cBhvr>
                                      <p:to>
                                        <p:strVal val="visible"/>
                                      </p:to>
                                    </p:set>
                                    <p:animEffect transition="in" filter="diamond(in)">
                                      <p:cBhvr>
                                        <p:cTn id="17" dur="500"/>
                                        <p:tgtEl>
                                          <p:spTgt spid="3894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3189"/>
                                        </p:tgtEl>
                                        <p:attrNameLst>
                                          <p:attrName>style.visibility</p:attrName>
                                        </p:attrNameLst>
                                      </p:cBhvr>
                                      <p:to>
                                        <p:strVal val="visible"/>
                                      </p:to>
                                    </p:set>
                                    <p:animEffect transition="in" filter="checkerboard(across)">
                                      <p:cBhvr>
                                        <p:cTn id="22" dur="500"/>
                                        <p:tgtEl>
                                          <p:spTgt spid="26318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8947"/>
                                        </p:tgtEl>
                                        <p:attrNameLst>
                                          <p:attrName>style.visibility</p:attrName>
                                        </p:attrNameLst>
                                      </p:cBhvr>
                                      <p:to>
                                        <p:strVal val="visible"/>
                                      </p:to>
                                    </p:set>
                                    <p:animEffect transition="in" filter="diamond(in)">
                                      <p:cBhvr>
                                        <p:cTn id="27" dur="500"/>
                                        <p:tgtEl>
                                          <p:spTgt spid="3894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3190"/>
                                        </p:tgtEl>
                                        <p:attrNameLst>
                                          <p:attrName>style.visibility</p:attrName>
                                        </p:attrNameLst>
                                      </p:cBhvr>
                                      <p:to>
                                        <p:strVal val="visible"/>
                                      </p:to>
                                    </p:set>
                                    <p:animEffect transition="in" filter="checkerboard(across)">
                                      <p:cBhvr>
                                        <p:cTn id="32" dur="500"/>
                                        <p:tgtEl>
                                          <p:spTgt spid="26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7" grpId="0"/>
      <p:bldP spid="263189" grpId="0"/>
      <p:bldP spid="263190" grpId="0"/>
      <p:bldP spid="38945" grpId="0" animBg="1"/>
      <p:bldP spid="38946" grpId="0" animBg="1"/>
      <p:bldP spid="389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685800"/>
            <a:ext cx="4178300" cy="5257800"/>
            <a:chOff x="1880" y="240"/>
            <a:chExt cx="2632" cy="3312"/>
          </a:xfrm>
        </p:grpSpPr>
        <p:sp>
          <p:nvSpPr>
            <p:cNvPr id="29699" name="AutoShape 3"/>
            <p:cNvSpPr>
              <a:spLocks noChangeArrowheads="1"/>
            </p:cNvSpPr>
            <p:nvPr/>
          </p:nvSpPr>
          <p:spPr bwMode="auto">
            <a:xfrm rot="16200000">
              <a:off x="3432" y="408"/>
              <a:ext cx="816" cy="960"/>
            </a:xfrm>
            <a:prstGeom prst="flowChartDelay">
              <a:avLst/>
            </a:prstGeom>
            <a:noFill/>
            <a:ln w="9525" algn="ctr">
              <a:solidFill>
                <a:schemeClr val="hlink"/>
              </a:solidFill>
              <a:miter lim="800000"/>
              <a:headEnd/>
              <a:tailEnd/>
            </a:ln>
            <a:effectLst/>
          </p:spPr>
          <p:txBody>
            <a:bodyPr wrap="none" anchor="ctr"/>
            <a:lstStyle/>
            <a:p>
              <a:endParaRPr lang="en-US"/>
            </a:p>
          </p:txBody>
        </p:sp>
        <p:sp>
          <p:nvSpPr>
            <p:cNvPr id="29700" name="Oval 4"/>
            <p:cNvSpPr>
              <a:spLocks noChangeArrowheads="1"/>
            </p:cNvSpPr>
            <p:nvPr/>
          </p:nvSpPr>
          <p:spPr bwMode="auto">
            <a:xfrm>
              <a:off x="3504" y="554"/>
              <a:ext cx="672" cy="672"/>
            </a:xfrm>
            <a:prstGeom prst="ellipse">
              <a:avLst/>
            </a:prstGeom>
            <a:solidFill>
              <a:srgbClr val="FF0066"/>
            </a:solidFill>
            <a:ln w="9525" algn="ctr">
              <a:solidFill>
                <a:schemeClr val="hlink"/>
              </a:solidFill>
              <a:round/>
              <a:headEnd/>
              <a:tailEnd/>
            </a:ln>
            <a:effectLst/>
          </p:spPr>
          <p:txBody>
            <a:bodyPr wrap="none" anchor="ctr"/>
            <a:lstStyle/>
            <a:p>
              <a:endParaRPr lang="en-US"/>
            </a:p>
          </p:txBody>
        </p:sp>
        <p:sp>
          <p:nvSpPr>
            <p:cNvPr id="29701" name="AutoShape 5"/>
            <p:cNvSpPr>
              <a:spLocks noChangeArrowheads="1"/>
            </p:cNvSpPr>
            <p:nvPr/>
          </p:nvSpPr>
          <p:spPr bwMode="auto">
            <a:xfrm rot="16200000">
              <a:off x="3432" y="1416"/>
              <a:ext cx="816" cy="960"/>
            </a:xfrm>
            <a:prstGeom prst="flowChartDelay">
              <a:avLst/>
            </a:prstGeom>
            <a:noFill/>
            <a:ln w="9525" algn="ctr">
              <a:solidFill>
                <a:schemeClr val="hlink"/>
              </a:solidFill>
              <a:miter lim="800000"/>
              <a:headEnd/>
              <a:tailEnd/>
            </a:ln>
            <a:effectLst/>
          </p:spPr>
          <p:txBody>
            <a:bodyPr wrap="none" anchor="ctr"/>
            <a:lstStyle/>
            <a:p>
              <a:endParaRPr lang="en-US"/>
            </a:p>
          </p:txBody>
        </p:sp>
        <p:sp>
          <p:nvSpPr>
            <p:cNvPr id="29702" name="Oval 6"/>
            <p:cNvSpPr>
              <a:spLocks noChangeArrowheads="1"/>
            </p:cNvSpPr>
            <p:nvPr/>
          </p:nvSpPr>
          <p:spPr bwMode="auto">
            <a:xfrm>
              <a:off x="3504" y="1562"/>
              <a:ext cx="672" cy="672"/>
            </a:xfrm>
            <a:prstGeom prst="ellipse">
              <a:avLst/>
            </a:prstGeom>
            <a:solidFill>
              <a:schemeClr val="bg2"/>
            </a:solidFill>
            <a:ln w="9525" algn="ctr">
              <a:solidFill>
                <a:schemeClr val="hlink"/>
              </a:solidFill>
              <a:round/>
              <a:headEnd/>
              <a:tailEnd/>
            </a:ln>
            <a:effectLst/>
          </p:spPr>
          <p:txBody>
            <a:bodyPr wrap="none" anchor="ctr"/>
            <a:lstStyle/>
            <a:p>
              <a:endParaRPr lang="en-US"/>
            </a:p>
          </p:txBody>
        </p:sp>
        <p:sp>
          <p:nvSpPr>
            <p:cNvPr id="29703" name="AutoShape 7"/>
            <p:cNvSpPr>
              <a:spLocks noChangeArrowheads="1"/>
            </p:cNvSpPr>
            <p:nvPr/>
          </p:nvSpPr>
          <p:spPr bwMode="auto">
            <a:xfrm rot="16200000">
              <a:off x="3432" y="2406"/>
              <a:ext cx="816" cy="960"/>
            </a:xfrm>
            <a:prstGeom prst="flowChartDelay">
              <a:avLst/>
            </a:prstGeom>
            <a:noFill/>
            <a:ln w="9525" algn="ctr">
              <a:solidFill>
                <a:schemeClr val="hlink"/>
              </a:solidFill>
              <a:miter lim="800000"/>
              <a:headEnd/>
              <a:tailEnd/>
            </a:ln>
            <a:effectLst/>
          </p:spPr>
          <p:txBody>
            <a:bodyPr wrap="none" anchor="ctr"/>
            <a:lstStyle/>
            <a:p>
              <a:endParaRPr lang="en-US"/>
            </a:p>
          </p:txBody>
        </p:sp>
        <p:sp>
          <p:nvSpPr>
            <p:cNvPr id="29704" name="Oval 8"/>
            <p:cNvSpPr>
              <a:spLocks noChangeArrowheads="1"/>
            </p:cNvSpPr>
            <p:nvPr/>
          </p:nvSpPr>
          <p:spPr bwMode="auto">
            <a:xfrm>
              <a:off x="3504" y="2552"/>
              <a:ext cx="672" cy="672"/>
            </a:xfrm>
            <a:prstGeom prst="ellipse">
              <a:avLst/>
            </a:prstGeom>
            <a:solidFill>
              <a:schemeClr val="bg2"/>
            </a:solidFill>
            <a:ln w="9525" algn="ctr">
              <a:solidFill>
                <a:schemeClr val="hlink"/>
              </a:solidFill>
              <a:round/>
              <a:headEnd/>
              <a:tailEnd/>
            </a:ln>
            <a:effectLst/>
          </p:spPr>
          <p:txBody>
            <a:bodyPr wrap="none" anchor="ctr"/>
            <a:lstStyle/>
            <a:p>
              <a:endParaRPr lang="en-US"/>
            </a:p>
          </p:txBody>
        </p:sp>
        <p:sp>
          <p:nvSpPr>
            <p:cNvPr id="29705" name="Rectangle 9"/>
            <p:cNvSpPr>
              <a:spLocks noChangeArrowheads="1"/>
            </p:cNvSpPr>
            <p:nvPr/>
          </p:nvSpPr>
          <p:spPr bwMode="auto">
            <a:xfrm>
              <a:off x="3216" y="240"/>
              <a:ext cx="1296" cy="3312"/>
            </a:xfrm>
            <a:prstGeom prst="rect">
              <a:avLst/>
            </a:prstGeom>
            <a:noFill/>
            <a:ln w="28575" algn="ctr">
              <a:solidFill>
                <a:schemeClr val="hlink"/>
              </a:solidFill>
              <a:miter lim="800000"/>
              <a:headEnd/>
              <a:tailEnd/>
            </a:ln>
            <a:effectLst/>
          </p:spPr>
          <p:txBody>
            <a:bodyPr wrap="none" anchor="ctr"/>
            <a:lstStyle/>
            <a:p>
              <a:endParaRPr lang="en-US"/>
            </a:p>
          </p:txBody>
        </p:sp>
        <p:sp>
          <p:nvSpPr>
            <p:cNvPr id="29706" name="Oval 10"/>
            <p:cNvSpPr>
              <a:spLocks noChangeArrowheads="1"/>
            </p:cNvSpPr>
            <p:nvPr/>
          </p:nvSpPr>
          <p:spPr bwMode="auto">
            <a:xfrm>
              <a:off x="2181" y="2575"/>
              <a:ext cx="672" cy="672"/>
            </a:xfrm>
            <a:prstGeom prst="ellipse">
              <a:avLst/>
            </a:prstGeom>
            <a:solidFill>
              <a:schemeClr val="bg2"/>
            </a:solidFill>
            <a:ln w="9525" algn="ctr">
              <a:solidFill>
                <a:schemeClr val="hlink"/>
              </a:solidFill>
              <a:round/>
              <a:headEnd/>
              <a:tailEnd/>
            </a:ln>
            <a:effectLst/>
          </p:spPr>
          <p:txBody>
            <a:bodyPr wrap="none" anchor="ctr"/>
            <a:lstStyle/>
            <a:p>
              <a:endParaRPr lang="en-US"/>
            </a:p>
          </p:txBody>
        </p:sp>
        <p:sp>
          <p:nvSpPr>
            <p:cNvPr id="29707" name="Rectangle 11"/>
            <p:cNvSpPr>
              <a:spLocks noChangeArrowheads="1"/>
            </p:cNvSpPr>
            <p:nvPr/>
          </p:nvSpPr>
          <p:spPr bwMode="auto">
            <a:xfrm>
              <a:off x="1880" y="2352"/>
              <a:ext cx="1344" cy="1200"/>
            </a:xfrm>
            <a:prstGeom prst="rect">
              <a:avLst/>
            </a:prstGeom>
            <a:noFill/>
            <a:ln w="28575" algn="ctr">
              <a:solidFill>
                <a:schemeClr val="hlink"/>
              </a:solidFill>
              <a:miter lim="800000"/>
              <a:headEnd/>
              <a:tailEnd/>
            </a:ln>
            <a:effectLst/>
          </p:spPr>
          <p:txBody>
            <a:bodyPr wrap="none" anchor="ctr"/>
            <a:lstStyle/>
            <a:p>
              <a:endParaRPr lang="en-US"/>
            </a:p>
          </p:txBody>
        </p:sp>
        <p:sp>
          <p:nvSpPr>
            <p:cNvPr id="29708" name="AutoShape 12"/>
            <p:cNvSpPr>
              <a:spLocks noChangeArrowheads="1"/>
            </p:cNvSpPr>
            <p:nvPr/>
          </p:nvSpPr>
          <p:spPr bwMode="auto">
            <a:xfrm rot="16200000">
              <a:off x="2109" y="2442"/>
              <a:ext cx="816" cy="960"/>
            </a:xfrm>
            <a:prstGeom prst="flowChartDelay">
              <a:avLst/>
            </a:prstGeom>
            <a:noFill/>
            <a:ln w="9525" algn="ctr">
              <a:solidFill>
                <a:schemeClr val="hlink"/>
              </a:solidFill>
              <a:miter lim="800000"/>
              <a:headEnd/>
              <a:tailEnd/>
            </a:ln>
            <a:effectLst/>
          </p:spPr>
          <p:txBody>
            <a:bodyPr wrap="none" anchor="ctr"/>
            <a:lstStyle/>
            <a:p>
              <a:endParaRPr lang="en-US"/>
            </a:p>
          </p:txBody>
        </p:sp>
        <p:sp>
          <p:nvSpPr>
            <p:cNvPr id="29709" name="AutoShape 13"/>
            <p:cNvSpPr>
              <a:spLocks noChangeArrowheads="1"/>
            </p:cNvSpPr>
            <p:nvPr/>
          </p:nvSpPr>
          <p:spPr bwMode="auto">
            <a:xfrm>
              <a:off x="2264" y="2749"/>
              <a:ext cx="480" cy="288"/>
            </a:xfrm>
            <a:prstGeom prst="leftArrow">
              <a:avLst>
                <a:gd name="adj1" fmla="val 50000"/>
                <a:gd name="adj2" fmla="val 41667"/>
              </a:avLst>
            </a:prstGeom>
            <a:solidFill>
              <a:srgbClr val="00FF00"/>
            </a:solidFill>
            <a:ln w="9525" algn="ctr">
              <a:solidFill>
                <a:schemeClr val="hlink"/>
              </a:solidFill>
              <a:miter lim="800000"/>
              <a:headEnd/>
              <a:tailEnd/>
            </a:ln>
            <a:effectLst/>
          </p:spPr>
          <p:txBody>
            <a:bodyPr wrap="none" anchor="ctr"/>
            <a:lstStyle/>
            <a:p>
              <a:endParaRPr lang="en-US"/>
            </a:p>
          </p:txBody>
        </p:sp>
      </p:grpSp>
      <p:sp>
        <p:nvSpPr>
          <p:cNvPr id="29710" name="Line 14"/>
          <p:cNvSpPr>
            <a:spLocks noChangeShapeType="1"/>
          </p:cNvSpPr>
          <p:nvPr/>
        </p:nvSpPr>
        <p:spPr bwMode="auto">
          <a:xfrm>
            <a:off x="2590800" y="5181600"/>
            <a:ext cx="914400" cy="0"/>
          </a:xfrm>
          <a:prstGeom prst="line">
            <a:avLst/>
          </a:prstGeom>
          <a:noFill/>
          <a:ln w="28575">
            <a:solidFill>
              <a:schemeClr val="tx1"/>
            </a:solidFill>
            <a:round/>
            <a:headEnd type="triangle" w="med" len="med"/>
            <a:tailEnd/>
          </a:ln>
          <a:effectLst/>
        </p:spPr>
        <p:txBody>
          <a:bodyPr wrap="none" anchor="ctr"/>
          <a:lstStyle/>
          <a:p>
            <a:endParaRPr lang="en-US"/>
          </a:p>
        </p:txBody>
      </p:sp>
      <p:sp>
        <p:nvSpPr>
          <p:cNvPr id="29711" name="Text Box 15"/>
          <p:cNvSpPr txBox="1">
            <a:spLocks noChangeArrowheads="1"/>
          </p:cNvSpPr>
          <p:nvPr/>
        </p:nvSpPr>
        <p:spPr bwMode="auto">
          <a:xfrm>
            <a:off x="457200" y="4495800"/>
            <a:ext cx="2590800" cy="579438"/>
          </a:xfrm>
          <a:prstGeom prst="rect">
            <a:avLst/>
          </a:prstGeom>
          <a:noFill/>
          <a:ln w="9525" algn="ctr">
            <a:noFill/>
            <a:miter lim="800000"/>
            <a:headEnd/>
            <a:tailEnd/>
          </a:ln>
          <a:effectLst/>
        </p:spPr>
        <p:txBody>
          <a:bodyPr>
            <a:spAutoFit/>
          </a:bodyPr>
          <a:lstStyle/>
          <a:p>
            <a:pPr>
              <a:spcBef>
                <a:spcPct val="50000"/>
              </a:spcBef>
            </a:pPr>
            <a:r>
              <a:rPr lang="en-US" sz="3200" b="1">
                <a:solidFill>
                  <a:srgbClr val="0000FF"/>
                </a:solidFill>
                <a:latin typeface="VNI-Times" pitchFamily="2" charset="0"/>
              </a:rPr>
              <a:t>Hoäp ñeøn phuï</a:t>
            </a:r>
          </a:p>
        </p:txBody>
      </p:sp>
      <p:sp>
        <p:nvSpPr>
          <p:cNvPr id="29712" name="Text Box 16"/>
          <p:cNvSpPr txBox="1">
            <a:spLocks noChangeArrowheads="1"/>
          </p:cNvSpPr>
          <p:nvPr/>
        </p:nvSpPr>
        <p:spPr bwMode="auto">
          <a:xfrm>
            <a:off x="381000" y="838200"/>
            <a:ext cx="5105400" cy="2654300"/>
          </a:xfrm>
          <a:prstGeom prst="rect">
            <a:avLst/>
          </a:prstGeom>
          <a:solidFill>
            <a:srgbClr val="FFFF00"/>
          </a:solidFill>
          <a:ln w="9525" algn="ctr">
            <a:noFill/>
            <a:miter lim="800000"/>
            <a:headEnd/>
            <a:tailEnd/>
          </a:ln>
          <a:effectLst/>
        </p:spPr>
        <p:txBody>
          <a:bodyPr>
            <a:spAutoFit/>
          </a:bodyPr>
          <a:lstStyle/>
          <a:p>
            <a:pPr>
              <a:spcBef>
                <a:spcPct val="50000"/>
              </a:spcBef>
            </a:pPr>
            <a:r>
              <a:rPr lang="en-US" sz="2400">
                <a:solidFill>
                  <a:srgbClr val="0000FF"/>
                </a:solidFill>
                <a:latin typeface="VNI-Times" pitchFamily="2" charset="0"/>
              </a:rPr>
              <a:t>   </a:t>
            </a:r>
            <a:r>
              <a:rPr lang="en-US" sz="2800" b="1">
                <a:solidFill>
                  <a:srgbClr val="0000FF"/>
                </a:solidFill>
                <a:latin typeface="VNI-Times" pitchFamily="2" charset="0"/>
              </a:rPr>
              <a:t>Khi gaëp tín hieäu ñeøn döôùi ñaây, caùc phöông tieän giao thoâng ñöôïc ñi theo höôùng muõi teân, nhöng phaûi nhöôøng ñöôøng cho caùc xe ñi töø caùc höôùng khaùc ñang ñöôïc pheùp ñi.</a:t>
            </a:r>
          </a:p>
        </p:txBody>
      </p:sp>
      <p:sp>
        <p:nvSpPr>
          <p:cNvPr id="29713" name="Rectangle 17"/>
          <p:cNvSpPr>
            <a:spLocks noChangeArrowheads="1"/>
          </p:cNvSpPr>
          <p:nvPr/>
        </p:nvSpPr>
        <p:spPr bwMode="auto">
          <a:xfrm>
            <a:off x="6400800" y="5943600"/>
            <a:ext cx="990600" cy="1066800"/>
          </a:xfrm>
          <a:prstGeom prst="rect">
            <a:avLst/>
          </a:prstGeom>
          <a:solidFill>
            <a:schemeClr val="bg2"/>
          </a:solidFill>
          <a:ln w="9525" algn="ctr">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9711"/>
                                        </p:tgtEl>
                                        <p:attrNameLst>
                                          <p:attrName>style.visibility</p:attrName>
                                        </p:attrNameLst>
                                      </p:cBhvr>
                                      <p:to>
                                        <p:strVal val="visible"/>
                                      </p:to>
                                    </p:set>
                                    <p:anim calcmode="lin" valueType="num">
                                      <p:cBhvr>
                                        <p:cTn id="7" dur="1000" fill="hold"/>
                                        <p:tgtEl>
                                          <p:spTgt spid="29711"/>
                                        </p:tgtEl>
                                        <p:attrNameLst>
                                          <p:attrName>ppt_w</p:attrName>
                                        </p:attrNameLst>
                                      </p:cBhvr>
                                      <p:tavLst>
                                        <p:tav tm="0">
                                          <p:val>
                                            <p:strVal val="#ppt_w+.3"/>
                                          </p:val>
                                        </p:tav>
                                        <p:tav tm="100000">
                                          <p:val>
                                            <p:strVal val="#ppt_w"/>
                                          </p:val>
                                        </p:tav>
                                      </p:tavLst>
                                    </p:anim>
                                    <p:anim calcmode="lin" valueType="num">
                                      <p:cBhvr>
                                        <p:cTn id="8" dur="1000" fill="hold"/>
                                        <p:tgtEl>
                                          <p:spTgt spid="29711"/>
                                        </p:tgtEl>
                                        <p:attrNameLst>
                                          <p:attrName>ppt_h</p:attrName>
                                        </p:attrNameLst>
                                      </p:cBhvr>
                                      <p:tavLst>
                                        <p:tav tm="0">
                                          <p:val>
                                            <p:strVal val="#ppt_h"/>
                                          </p:val>
                                        </p:tav>
                                        <p:tav tm="100000">
                                          <p:val>
                                            <p:strVal val="#ppt_h"/>
                                          </p:val>
                                        </p:tav>
                                      </p:tavLst>
                                    </p:anim>
                                    <p:animEffect transition="in" filter="fade">
                                      <p:cBhvr>
                                        <p:cTn id="9" dur="1000"/>
                                        <p:tgtEl>
                                          <p:spTgt spid="29711"/>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9712"/>
                                        </p:tgtEl>
                                        <p:attrNameLst>
                                          <p:attrName>style.visibility</p:attrName>
                                        </p:attrNameLst>
                                      </p:cBhvr>
                                      <p:to>
                                        <p:strVal val="visible"/>
                                      </p:to>
                                    </p:set>
                                    <p:anim calcmode="lin" valueType="num">
                                      <p:cBhvr>
                                        <p:cTn id="14" dur="500" fill="hold"/>
                                        <p:tgtEl>
                                          <p:spTgt spid="29712"/>
                                        </p:tgtEl>
                                        <p:attrNameLst>
                                          <p:attrName>ppt_w</p:attrName>
                                        </p:attrNameLst>
                                      </p:cBhvr>
                                      <p:tavLst>
                                        <p:tav tm="0">
                                          <p:val>
                                            <p:fltVal val="0"/>
                                          </p:val>
                                        </p:tav>
                                        <p:tav tm="100000">
                                          <p:val>
                                            <p:strVal val="#ppt_w"/>
                                          </p:val>
                                        </p:tav>
                                      </p:tavLst>
                                    </p:anim>
                                    <p:anim calcmode="lin" valueType="num">
                                      <p:cBhvr>
                                        <p:cTn id="15" dur="500" fill="hold"/>
                                        <p:tgtEl>
                                          <p:spTgt spid="297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p:bldP spid="297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381000"/>
            <a:ext cx="8229600" cy="5745163"/>
          </a:xfrm>
        </p:spPr>
        <p:txBody>
          <a:bodyPr/>
          <a:lstStyle/>
          <a:p>
            <a:pPr algn="ctr">
              <a:lnSpc>
                <a:spcPct val="90000"/>
              </a:lnSpc>
            </a:pPr>
            <a:r>
              <a:rPr lang="vi-VN" sz="4000" b="1">
                <a:solidFill>
                  <a:srgbClr val="3333CC"/>
                </a:solidFill>
              </a:rPr>
              <a:t>Nhóm biển báo cấm</a:t>
            </a:r>
          </a:p>
          <a:p>
            <a:pPr>
              <a:lnSpc>
                <a:spcPct val="90000"/>
              </a:lnSpc>
              <a:buFontTx/>
              <a:buNone/>
            </a:pPr>
            <a:r>
              <a:rPr lang="vi-VN" sz="2400"/>
              <a:t> </a:t>
            </a:r>
            <a:r>
              <a:rPr lang="vi-VN" sz="2800" b="1">
                <a:solidFill>
                  <a:srgbClr val="CC0066"/>
                </a:solidFill>
              </a:rPr>
              <a:t>Có dạng hình tròn( trừ biển số 122 "dừng lại" có hình 8 cạnh đều ) nhằm báo điều cấm hoặc hạn chế mà người sử dụng đường phải tuyệt đối tuân theo</a:t>
            </a:r>
            <a:r>
              <a:rPr lang="vi-VN" sz="2800" b="1"/>
              <a:t>. Hầu hết các biển đều có viền đỏ, nền mầu trắng, trên nền có hình vẽ mầu đen đặc trưng cho điều cấm hoặc hạn chế sự đi lại của các phương tiện cơ giới, thô sơ và người đi bộ.</a:t>
            </a:r>
            <a:br>
              <a:rPr lang="vi-VN" sz="2800" b="1"/>
            </a:br>
            <a:r>
              <a:rPr lang="vi-VN" sz="2800" b="1"/>
              <a:t>Nhóm biển báo cấm gồm có 39 kiểu được đánh số thứ tự từ biển số 101 đến biển số 139.</a:t>
            </a:r>
            <a:br>
              <a:rPr lang="vi-VN" sz="2800" b="1"/>
            </a:br>
            <a:endParaRPr lang="vi-VN" sz="28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baocam"/>
          <p:cNvPicPr>
            <a:picLocks noGrp="1" noChangeAspect="1" noChangeArrowheads="1"/>
          </p:cNvPicPr>
          <p:nvPr>
            <p:ph type="body" idx="1"/>
          </p:nvPr>
        </p:nvPicPr>
        <p:blipFill>
          <a:blip r:embed="rId2"/>
          <a:srcRect/>
          <a:stretch>
            <a:fillRect/>
          </a:stretch>
        </p:blipFill>
        <p:spPr>
          <a:xfrm>
            <a:off x="2014538" y="228600"/>
            <a:ext cx="4662487" cy="66294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457200"/>
            <a:ext cx="8229600" cy="5668963"/>
          </a:xfrm>
        </p:spPr>
        <p:txBody>
          <a:bodyPr/>
          <a:lstStyle/>
          <a:p>
            <a:pPr algn="ctr">
              <a:lnSpc>
                <a:spcPct val="80000"/>
              </a:lnSpc>
            </a:pPr>
            <a:r>
              <a:rPr lang="vi-VN" sz="4000" b="1">
                <a:solidFill>
                  <a:srgbClr val="3333CC"/>
                </a:solidFill>
              </a:rPr>
              <a:t>Nhóm biển báo nguy hiểm</a:t>
            </a:r>
          </a:p>
          <a:p>
            <a:pPr>
              <a:lnSpc>
                <a:spcPct val="80000"/>
              </a:lnSpc>
              <a:buFontTx/>
              <a:buNone/>
            </a:pPr>
            <a:r>
              <a:rPr lang="vi-VN" sz="2000"/>
              <a:t> </a:t>
            </a:r>
            <a:r>
              <a:rPr lang="vi-VN" sz="2800" b="1">
                <a:solidFill>
                  <a:srgbClr val="CC0066"/>
                </a:solidFill>
              </a:rPr>
              <a:t>Có dạng hình tam giác đều, viền đỏ, nền m</a:t>
            </a:r>
            <a:r>
              <a:rPr lang="en-US" sz="2800" b="1">
                <a:solidFill>
                  <a:srgbClr val="CC0066"/>
                </a:solidFill>
              </a:rPr>
              <a:t>à</a:t>
            </a:r>
            <a:r>
              <a:rPr lang="vi-VN" sz="2800" b="1">
                <a:solidFill>
                  <a:srgbClr val="CC0066"/>
                </a:solidFill>
              </a:rPr>
              <a:t>u vàng, trên có hình vẽ m</a:t>
            </a:r>
            <a:r>
              <a:rPr lang="en-US" sz="2800" b="1">
                <a:solidFill>
                  <a:srgbClr val="CC0066"/>
                </a:solidFill>
              </a:rPr>
              <a:t>à</a:t>
            </a:r>
            <a:r>
              <a:rPr lang="vi-VN" sz="2800" b="1">
                <a:solidFill>
                  <a:srgbClr val="CC0066"/>
                </a:solidFill>
              </a:rPr>
              <a:t>u đen</a:t>
            </a:r>
            <a:r>
              <a:rPr lang="vi-VN" sz="2800" b="1"/>
              <a:t> mô tả sự việc báo hiệu nh</a:t>
            </a:r>
            <a:r>
              <a:rPr lang="en-US" sz="2800" b="1"/>
              <a:t>ằ</a:t>
            </a:r>
            <a:r>
              <a:rPr lang="vi-VN" sz="2800" b="1"/>
              <a:t>m báo cho người sử dụng đường biết trước tính chất của sự nguy hiểm trên đường để có biện pháp phòng ngừa, xử trí.</a:t>
            </a:r>
            <a:br>
              <a:rPr lang="vi-VN" sz="2800" b="1"/>
            </a:br>
            <a:r>
              <a:rPr lang="vi-VN" sz="2800" b="1"/>
              <a:t>Nhóm biển báo nguy hiểm gồm 46 kiểu được đánh số thứ tự từ biển số 201 đến biển số 246.</a:t>
            </a:r>
            <a:br>
              <a:rPr lang="vi-VN" sz="2800" b="1"/>
            </a:br>
            <a:r>
              <a:rPr lang="vi-VN" sz="2800" b="1"/>
              <a:t>Hiệu lực của các biển báo nguy hiểm có giá trị trên tất cả các làn đường của một chiều xe chạy.</a:t>
            </a:r>
            <a:br>
              <a:rPr lang="vi-VN" sz="2800" b="1"/>
            </a:br>
            <a:endParaRPr lang="vi-VN" sz="2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Box 5"/>
          <p:cNvSpPr txBox="1">
            <a:spLocks noChangeArrowheads="1"/>
          </p:cNvSpPr>
          <p:nvPr/>
        </p:nvSpPr>
        <p:spPr bwMode="auto">
          <a:xfrm>
            <a:off x="609600" y="0"/>
            <a:ext cx="8229600" cy="461665"/>
          </a:xfrm>
          <a:prstGeom prst="rect">
            <a:avLst/>
          </a:prstGeom>
          <a:gradFill rotWithShape="1">
            <a:gsLst>
              <a:gs pos="0">
                <a:srgbClr val="9933FF">
                  <a:alpha val="58000"/>
                </a:srgbClr>
              </a:gs>
              <a:gs pos="50000">
                <a:srgbClr val="00FFFF"/>
              </a:gs>
              <a:gs pos="100000">
                <a:srgbClr val="9933FF">
                  <a:alpha val="58000"/>
                </a:srgbClr>
              </a:gs>
            </a:gsLst>
            <a:lin ang="5400000" scaled="1"/>
          </a:gradFill>
          <a:ln w="38100">
            <a:noFill/>
            <a:miter lim="800000"/>
            <a:headEnd/>
            <a:tailEnd/>
          </a:ln>
          <a:effectLst/>
        </p:spPr>
        <p:txBody>
          <a:bodyPr wrap="square">
            <a:spAutoFit/>
          </a:bodyPr>
          <a:lstStyle/>
          <a:p>
            <a:pPr algn="ctr">
              <a:defRPr/>
            </a:pPr>
            <a:r>
              <a:rPr lang="en-US" sz="2400" dirty="0">
                <a:solidFill>
                  <a:srgbClr val="FF3300"/>
                </a:solidFill>
                <a:latin typeface="VNI-Garam" pitchFamily="2" charset="0"/>
              </a:rPr>
              <a:t>MOÄT SOÁ HÌNH AÛNH TAI NAÏN GIAO THOÂNG</a:t>
            </a:r>
          </a:p>
        </p:txBody>
      </p:sp>
      <p:pic>
        <p:nvPicPr>
          <p:cNvPr id="8" name="Picture 4" descr="tai nan giao thong"/>
          <p:cNvPicPr>
            <a:picLocks noChangeAspect="1" noChangeArrowheads="1"/>
          </p:cNvPicPr>
          <p:nvPr/>
        </p:nvPicPr>
        <p:blipFill>
          <a:blip r:embed="rId2"/>
          <a:srcRect/>
          <a:stretch>
            <a:fillRect/>
          </a:stretch>
        </p:blipFill>
        <p:spPr>
          <a:xfrm>
            <a:off x="304800" y="838200"/>
            <a:ext cx="85344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Biển báo nguy hiểm trong hệ thống biển báo giao thông đường bộ Việt Nam"/>
          <p:cNvPicPr>
            <a:picLocks noGrp="1" noChangeAspect="1" noChangeArrowheads="1"/>
          </p:cNvPicPr>
          <p:nvPr>
            <p:ph type="body" idx="1"/>
          </p:nvPr>
        </p:nvPicPr>
        <p:blipFill>
          <a:blip r:embed="rId2"/>
          <a:srcRect/>
          <a:stretch>
            <a:fillRect/>
          </a:stretch>
        </p:blipFill>
        <p:spPr>
          <a:xfrm>
            <a:off x="1922463" y="0"/>
            <a:ext cx="4702175" cy="685800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15962"/>
          </a:xfrm>
        </p:spPr>
        <p:txBody>
          <a:bodyPr/>
          <a:lstStyle/>
          <a:p>
            <a:r>
              <a:rPr lang="vi-VN" sz="4000" b="1">
                <a:solidFill>
                  <a:srgbClr val="3333CC"/>
                </a:solidFill>
              </a:rPr>
              <a:t>Nhóm biển hiệu lệnh</a:t>
            </a:r>
          </a:p>
        </p:txBody>
      </p:sp>
      <p:sp>
        <p:nvSpPr>
          <p:cNvPr id="21507" name="Rectangle 3"/>
          <p:cNvSpPr>
            <a:spLocks noGrp="1" noChangeArrowheads="1"/>
          </p:cNvSpPr>
          <p:nvPr>
            <p:ph type="body" idx="1"/>
          </p:nvPr>
        </p:nvSpPr>
        <p:spPr/>
        <p:txBody>
          <a:bodyPr/>
          <a:lstStyle/>
          <a:p>
            <a:r>
              <a:rPr lang="vi-VN" sz="2800"/>
              <a:t> </a:t>
            </a:r>
            <a:r>
              <a:rPr lang="vi-VN" b="1">
                <a:solidFill>
                  <a:srgbClr val="CC0066"/>
                </a:solidFill>
              </a:rPr>
              <a:t>Có dạng hình tròn, nền mầu xanh lam, trên biển có hình vẽ mầu trắng đặc trưng cho hiệu lệnh nhằm báo cho người sử dụng đường biết điều lệnh phải thi hành.</a:t>
            </a:r>
            <a:br>
              <a:rPr lang="vi-VN" b="1">
                <a:solidFill>
                  <a:srgbClr val="CC0066"/>
                </a:solidFill>
              </a:rPr>
            </a:br>
            <a:r>
              <a:rPr lang="vi-VN" b="1"/>
              <a:t>Nhóm biển hiệu lệnh gồm có 9 kiểu được đánh số thứ tự từ biển số 301 đến biển số 309.</a:t>
            </a:r>
            <a:br>
              <a:rPr lang="vi-VN" b="1"/>
            </a:br>
            <a:endParaRPr lang="vi-VN"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Bienhieulenh"/>
          <p:cNvPicPr>
            <a:picLocks noGrp="1" noChangeAspect="1" noChangeArrowheads="1"/>
          </p:cNvPicPr>
          <p:nvPr>
            <p:ph type="body" idx="1"/>
          </p:nvPr>
        </p:nvPicPr>
        <p:blipFill>
          <a:blip r:embed="rId2"/>
          <a:srcRect/>
          <a:stretch>
            <a:fillRect/>
          </a:stretch>
        </p:blipFill>
        <p:spPr>
          <a:xfrm>
            <a:off x="304800" y="0"/>
            <a:ext cx="8534400" cy="655320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vi-VN" b="1">
                <a:solidFill>
                  <a:srgbClr val="3333CC"/>
                </a:solidFill>
              </a:rPr>
              <a:t>Nhóm biển chỉ dẫn:</a:t>
            </a:r>
          </a:p>
        </p:txBody>
      </p:sp>
      <p:sp>
        <p:nvSpPr>
          <p:cNvPr id="23555" name="Rectangle 3"/>
          <p:cNvSpPr>
            <a:spLocks noGrp="1" noChangeArrowheads="1"/>
          </p:cNvSpPr>
          <p:nvPr>
            <p:ph type="body" idx="1"/>
          </p:nvPr>
        </p:nvSpPr>
        <p:spPr>
          <a:xfrm>
            <a:off x="457200" y="1371600"/>
            <a:ext cx="8229600" cy="5181600"/>
          </a:xfrm>
        </p:spPr>
        <p:txBody>
          <a:bodyPr>
            <a:normAutofit lnSpcReduction="10000"/>
          </a:bodyPr>
          <a:lstStyle/>
          <a:p>
            <a:r>
              <a:rPr lang="vi-VN" sz="3600" b="1">
                <a:solidFill>
                  <a:srgbClr val="CC0066"/>
                </a:solidFill>
              </a:rPr>
              <a:t>Có dạng hình chữ nhật hoặc hình vuông nền mầu xanh lam để báo cho người sử dụng đường biết những định hướng cần thiết hoặc những điều có ích khác trong hành trình.</a:t>
            </a:r>
            <a:br>
              <a:rPr lang="vi-VN" sz="3600" b="1">
                <a:solidFill>
                  <a:srgbClr val="CC0066"/>
                </a:solidFill>
              </a:rPr>
            </a:br>
            <a:r>
              <a:rPr lang="vi-VN" sz="3600" b="1"/>
              <a:t>Nhóm biển chỉ dẫn gồm có 48 kiểu được đánh số thứ tự từ biển số 401 đến biển số 448.</a:t>
            </a:r>
            <a:br>
              <a:rPr lang="vi-VN" sz="3600" b="1"/>
            </a:br>
            <a:endParaRPr lang="vi-VN" sz="36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Bienchidan"/>
          <p:cNvPicPr>
            <a:picLocks noGrp="1" noChangeAspect="1" noChangeArrowheads="1"/>
          </p:cNvPicPr>
          <p:nvPr>
            <p:ph type="body" idx="1"/>
          </p:nvPr>
        </p:nvPicPr>
        <p:blipFill>
          <a:blip r:embed="rId2"/>
          <a:srcRect/>
          <a:stretch>
            <a:fillRect/>
          </a:stretch>
        </p:blipFill>
        <p:spPr>
          <a:xfrm>
            <a:off x="1219200" y="0"/>
            <a:ext cx="6400800" cy="68580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304800"/>
            <a:ext cx="8229600" cy="5821363"/>
          </a:xfrm>
        </p:spPr>
        <p:txBody>
          <a:bodyPr/>
          <a:lstStyle/>
          <a:p>
            <a:pPr algn="ctr"/>
            <a:r>
              <a:rPr lang="vi-VN" sz="4000" b="1">
                <a:solidFill>
                  <a:schemeClr val="accent2"/>
                </a:solidFill>
              </a:rPr>
              <a:t>Nhóm biển phụ:</a:t>
            </a:r>
            <a:r>
              <a:rPr lang="vi-VN" b="1"/>
              <a:t> </a:t>
            </a:r>
          </a:p>
          <a:p>
            <a:pPr>
              <a:buFontTx/>
              <a:buNone/>
            </a:pPr>
            <a:r>
              <a:rPr lang="vi-VN" b="1">
                <a:solidFill>
                  <a:srgbClr val="CC0066"/>
                </a:solidFill>
              </a:rPr>
              <a:t>Có dạng hình chữ nhật hoặc hình vuông, được đặt kết hợp với các biển báo nguy hiểm, báo cấm, biển hiệu lệnh và biển chỉ dẫn nhằm thuyết minh bổ xung để hiểu rõ các biển đó hoặc được sử dụng độc lập.</a:t>
            </a:r>
            <a:br>
              <a:rPr lang="vi-VN" b="1">
                <a:solidFill>
                  <a:srgbClr val="CC0066"/>
                </a:solidFill>
              </a:rPr>
            </a:br>
            <a:r>
              <a:rPr lang="vi-VN" b="1"/>
              <a:t>Nhóm biển phụ gồm có 9 kiểu được đánh số thứ tự từ biển số 501 đến biển số 509.</a:t>
            </a:r>
            <a:br>
              <a:rPr lang="vi-VN" b="1"/>
            </a:br>
            <a:endParaRPr lang="vi-VN"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5"/>
          <p:cNvPicPr>
            <a:picLocks noGrp="1" noChangeAspect="1" noChangeArrowheads="1"/>
          </p:cNvPicPr>
          <p:nvPr>
            <p:ph/>
          </p:nvPr>
        </p:nvPicPr>
        <p:blipFill>
          <a:blip r:embed="rId2"/>
          <a:srcRect/>
          <a:stretch>
            <a:fillRect/>
          </a:stretch>
        </p:blipFill>
        <p:spPr>
          <a:xfrm>
            <a:off x="0" y="0"/>
            <a:ext cx="9144000" cy="6858000"/>
          </a:xfrm>
          <a:noFill/>
          <a:ln/>
        </p:spPr>
      </p:pic>
      <p:sp>
        <p:nvSpPr>
          <p:cNvPr id="31747" name="AutoShape 3"/>
          <p:cNvSpPr>
            <a:spLocks noChangeArrowheads="1"/>
          </p:cNvSpPr>
          <p:nvPr/>
        </p:nvSpPr>
        <p:spPr bwMode="auto">
          <a:xfrm>
            <a:off x="1752600" y="0"/>
            <a:ext cx="4343400" cy="762000"/>
          </a:xfrm>
          <a:prstGeom prst="flowChartAlternateProcess">
            <a:avLst/>
          </a:prstGeom>
          <a:solidFill>
            <a:srgbClr val="CCFFFF"/>
          </a:solidFill>
          <a:ln w="9525">
            <a:solidFill>
              <a:srgbClr val="FFFF00"/>
            </a:solidFill>
            <a:miter lim="800000"/>
            <a:headEnd/>
            <a:tailEnd/>
          </a:ln>
          <a:effectLst/>
        </p:spPr>
        <p:txBody>
          <a:bodyPr wrap="none" anchor="ctr"/>
          <a:lstStyle/>
          <a:p>
            <a:pPr algn="ctr"/>
            <a:r>
              <a:rPr lang="en-US" sz="2000" b="1">
                <a:solidFill>
                  <a:srgbClr val="0000FF"/>
                </a:solidFill>
              </a:rPr>
              <a:t>NGƯỜI ĐIỀU KHIỂN GIAO THÔNG</a:t>
            </a:r>
          </a:p>
        </p:txBody>
      </p:sp>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28600" y="2855913"/>
            <a:ext cx="8458200" cy="366712"/>
          </a:xfrm>
          <a:prstGeom prst="rect">
            <a:avLst/>
          </a:prstGeom>
          <a:noFill/>
          <a:ln w="9525">
            <a:noFill/>
            <a:miter lim="800000"/>
            <a:headEnd/>
            <a:tailEnd/>
          </a:ln>
          <a:effectLst/>
        </p:spPr>
        <p:txBody>
          <a:bodyPr>
            <a:spAutoFit/>
          </a:bodyPr>
          <a:lstStyle/>
          <a:p>
            <a:r>
              <a:rPr lang="en-US" sz="1800"/>
              <a:t>	</a:t>
            </a:r>
            <a:endParaRPr lang="en-US" sz="3600">
              <a:latin typeface="Times New Roman" pitchFamily="18" charset="0"/>
            </a:endParaRPr>
          </a:p>
        </p:txBody>
      </p:sp>
      <p:sp>
        <p:nvSpPr>
          <p:cNvPr id="41987" name="Rectangle 3"/>
          <p:cNvSpPr>
            <a:spLocks noChangeArrowheads="1"/>
          </p:cNvSpPr>
          <p:nvPr/>
        </p:nvSpPr>
        <p:spPr bwMode="auto">
          <a:xfrm>
            <a:off x="304800" y="4568825"/>
            <a:ext cx="8305800" cy="366713"/>
          </a:xfrm>
          <a:prstGeom prst="rect">
            <a:avLst/>
          </a:prstGeom>
          <a:noFill/>
          <a:ln w="9525">
            <a:noFill/>
            <a:miter lim="800000"/>
            <a:headEnd/>
            <a:tailEnd/>
          </a:ln>
          <a:effectLst/>
        </p:spPr>
        <p:txBody>
          <a:bodyPr>
            <a:spAutoFit/>
          </a:bodyPr>
          <a:lstStyle/>
          <a:p>
            <a:endParaRPr lang="vi-VN" sz="1800"/>
          </a:p>
        </p:txBody>
      </p:sp>
      <p:sp>
        <p:nvSpPr>
          <p:cNvPr id="41988" name="Text Box 4"/>
          <p:cNvSpPr txBox="1">
            <a:spLocks noChangeArrowheads="1"/>
          </p:cNvSpPr>
          <p:nvPr/>
        </p:nvSpPr>
        <p:spPr bwMode="auto">
          <a:xfrm>
            <a:off x="4343400" y="0"/>
            <a:ext cx="4572000" cy="6683375"/>
          </a:xfrm>
          <a:prstGeom prst="rect">
            <a:avLst/>
          </a:prstGeom>
          <a:noFill/>
          <a:ln w="9525">
            <a:noFill/>
            <a:miter lim="800000"/>
            <a:headEnd/>
            <a:tailEnd/>
          </a:ln>
          <a:effectLst/>
        </p:spPr>
        <p:txBody>
          <a:bodyPr>
            <a:spAutoFit/>
          </a:bodyPr>
          <a:lstStyle/>
          <a:p>
            <a:pPr algn="just"/>
            <a:r>
              <a:rPr lang="en-US" sz="3600">
                <a:solidFill>
                  <a:srgbClr val="0000CC"/>
                </a:solidFill>
                <a:latin typeface="Times New Roman" pitchFamily="18" charset="0"/>
              </a:rPr>
              <a:t>Hai tay hoặc một tay giang ngang để báo hiệu cho người tham gia giao thông ở phía trước và ở phía sau người điều khiển giao thông phải dừng lại; người tham gia giao thông ở phía bên phải và bên trái người điều khiển được đi thẳng và rẽ phải.</a:t>
            </a:r>
          </a:p>
        </p:txBody>
      </p:sp>
      <p:pic>
        <p:nvPicPr>
          <p:cNvPr id="41989" name="Picture 5" descr="vtc_43288_DSCN3092"/>
          <p:cNvPicPr>
            <a:picLocks noChangeAspect="1" noChangeArrowheads="1"/>
          </p:cNvPicPr>
          <p:nvPr/>
        </p:nvPicPr>
        <p:blipFill>
          <a:blip r:embed="rId2"/>
          <a:srcRect/>
          <a:stretch>
            <a:fillRect/>
          </a:stretch>
        </p:blipFill>
        <p:spPr bwMode="auto">
          <a:xfrm>
            <a:off x="0" y="0"/>
            <a:ext cx="4341813"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anim calcmode="lin" valueType="num">
                                      <p:cBhvr additive="base">
                                        <p:cTn id="11" dur="500" fill="hold"/>
                                        <p:tgtEl>
                                          <p:spTgt spid="41989"/>
                                        </p:tgtEl>
                                        <p:attrNameLst>
                                          <p:attrName>ppt_x</p:attrName>
                                        </p:attrNameLst>
                                      </p:cBhvr>
                                      <p:tavLst>
                                        <p:tav tm="0">
                                          <p:val>
                                            <p:strVal val="#ppt_x"/>
                                          </p:val>
                                        </p:tav>
                                        <p:tav tm="100000">
                                          <p:val>
                                            <p:strVal val="#ppt_x"/>
                                          </p:val>
                                        </p:tav>
                                      </p:tavLst>
                                    </p:anim>
                                    <p:anim calcmode="lin" valueType="num">
                                      <p:cBhvr additive="base">
                                        <p:cTn id="12"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Vachkeduong"/>
          <p:cNvPicPr>
            <a:picLocks noGrp="1" noChangeAspect="1" noChangeArrowheads="1"/>
          </p:cNvPicPr>
          <p:nvPr>
            <p:ph type="body" idx="1"/>
          </p:nvPr>
        </p:nvPicPr>
        <p:blipFill>
          <a:blip r:embed="rId2"/>
          <a:srcRect/>
          <a:stretch>
            <a:fillRect/>
          </a:stretch>
        </p:blipFill>
        <p:spPr>
          <a:xfrm>
            <a:off x="457200" y="228600"/>
            <a:ext cx="8382000" cy="662940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Bienphu"/>
          <p:cNvPicPr>
            <a:picLocks noGrp="1" noChangeAspect="1" noChangeArrowheads="1"/>
          </p:cNvPicPr>
          <p:nvPr>
            <p:ph type="body" idx="1"/>
          </p:nvPr>
        </p:nvPicPr>
        <p:blipFill>
          <a:blip r:embed="rId2"/>
          <a:srcRect/>
          <a:stretch>
            <a:fillRect/>
          </a:stretch>
        </p:blipFill>
        <p:spPr>
          <a:xfrm>
            <a:off x="0" y="304800"/>
            <a:ext cx="8839200" cy="632460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9" descr="vtc_752_255"/>
          <p:cNvPicPr>
            <a:picLocks noChangeAspect="1" noChangeArrowheads="1"/>
          </p:cNvPicPr>
          <p:nvPr/>
        </p:nvPicPr>
        <p:blipFill>
          <a:blip r:embed="rId2"/>
          <a:srcRect/>
          <a:stretch>
            <a:fillRect/>
          </a:stretch>
        </p:blipFill>
        <p:spPr bwMode="auto">
          <a:xfrm>
            <a:off x="304800" y="228600"/>
            <a:ext cx="4019550" cy="3352800"/>
          </a:xfrm>
          <a:prstGeom prst="rect">
            <a:avLst/>
          </a:prstGeom>
          <a:noFill/>
          <a:ln w="9525">
            <a:noFill/>
            <a:miter lim="800000"/>
            <a:headEnd/>
            <a:tailEnd/>
          </a:ln>
        </p:spPr>
      </p:pic>
      <p:pic>
        <p:nvPicPr>
          <p:cNvPr id="5" name="Picture 19" descr="ANd9GcRdIINmOazmcv-c_9fWeDpXT1bx6MzqHed5BFflZBvvgwuiFTox"/>
          <p:cNvPicPr>
            <a:picLocks noChangeAspect="1" noChangeArrowheads="1"/>
          </p:cNvPicPr>
          <p:nvPr/>
        </p:nvPicPr>
        <p:blipFill>
          <a:blip r:embed="rId3"/>
          <a:srcRect/>
          <a:stretch>
            <a:fillRect/>
          </a:stretch>
        </p:blipFill>
        <p:spPr bwMode="auto">
          <a:xfrm>
            <a:off x="4648200" y="228600"/>
            <a:ext cx="4191000" cy="3276600"/>
          </a:xfrm>
          <a:prstGeom prst="rect">
            <a:avLst/>
          </a:prstGeom>
          <a:noFill/>
          <a:ln w="9525">
            <a:noFill/>
            <a:miter lim="800000"/>
            <a:headEnd/>
            <a:tailEnd/>
          </a:ln>
        </p:spPr>
      </p:pic>
      <p:pic>
        <p:nvPicPr>
          <p:cNvPr id="6" name="Picture 11" descr="45891258435085"/>
          <p:cNvPicPr>
            <a:picLocks noGrp="1" noChangeAspect="1" noChangeArrowheads="1"/>
          </p:cNvPicPr>
          <p:nvPr>
            <p:ph idx="1"/>
          </p:nvPr>
        </p:nvPicPr>
        <p:blipFill>
          <a:blip r:embed="rId4"/>
          <a:srcRect/>
          <a:stretch>
            <a:fillRect/>
          </a:stretch>
        </p:blipFill>
        <p:spPr>
          <a:xfrm>
            <a:off x="304800" y="3733800"/>
            <a:ext cx="4229100" cy="2971800"/>
          </a:xfrm>
          <a:noFill/>
        </p:spPr>
      </p:pic>
      <p:pic>
        <p:nvPicPr>
          <p:cNvPr id="7" name="Picture 29" descr="images1924050_images1878017_tainan_xe1"/>
          <p:cNvPicPr>
            <a:picLocks noChangeAspect="1" noChangeArrowheads="1"/>
          </p:cNvPicPr>
          <p:nvPr/>
        </p:nvPicPr>
        <p:blipFill>
          <a:blip r:embed="rId5"/>
          <a:srcRect/>
          <a:stretch>
            <a:fillRect/>
          </a:stretch>
        </p:blipFill>
        <p:spPr bwMode="auto">
          <a:xfrm>
            <a:off x="4572000" y="3810000"/>
            <a:ext cx="45720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381000" y="411163"/>
            <a:ext cx="8229600" cy="579437"/>
          </a:xfrm>
          <a:prstGeom prst="rect">
            <a:avLst/>
          </a:prstGeom>
          <a:noFill/>
          <a:ln w="9525">
            <a:noFill/>
            <a:miter lim="800000"/>
            <a:headEnd/>
            <a:tailEnd/>
          </a:ln>
        </p:spPr>
        <p:txBody>
          <a:bodyPr>
            <a:spAutoFit/>
          </a:bodyPr>
          <a:lstStyle/>
          <a:p>
            <a:pPr>
              <a:spcBef>
                <a:spcPct val="50000"/>
              </a:spcBef>
            </a:pPr>
            <a:r>
              <a:rPr lang="en-US" sz="3200" dirty="0" smtClean="0">
                <a:solidFill>
                  <a:srgbClr val="0000FF"/>
                </a:solidFill>
              </a:rPr>
              <a:t> </a:t>
            </a:r>
            <a:r>
              <a:rPr lang="en-US" sz="3200" dirty="0" err="1">
                <a:solidFill>
                  <a:srgbClr val="0000FF"/>
                </a:solidFill>
              </a:rPr>
              <a:t>rào</a:t>
            </a:r>
            <a:r>
              <a:rPr lang="en-US" sz="3200" dirty="0">
                <a:solidFill>
                  <a:srgbClr val="0000FF"/>
                </a:solidFill>
              </a:rPr>
              <a:t> </a:t>
            </a:r>
            <a:r>
              <a:rPr lang="en-US" sz="3200" dirty="0" err="1">
                <a:solidFill>
                  <a:srgbClr val="0000FF"/>
                </a:solidFill>
              </a:rPr>
              <a:t>chắn</a:t>
            </a:r>
            <a:r>
              <a:rPr lang="en-US" sz="3200" dirty="0">
                <a:solidFill>
                  <a:srgbClr val="0000FF"/>
                </a:solidFill>
              </a:rPr>
              <a:t>, </a:t>
            </a:r>
            <a:r>
              <a:rPr lang="en-US" sz="3200" dirty="0" err="1">
                <a:solidFill>
                  <a:srgbClr val="0000FF"/>
                </a:solidFill>
              </a:rPr>
              <a:t>cọc</a:t>
            </a:r>
            <a:r>
              <a:rPr lang="en-US" sz="3200" dirty="0">
                <a:solidFill>
                  <a:srgbClr val="0000FF"/>
                </a:solidFill>
              </a:rPr>
              <a:t> </a:t>
            </a:r>
            <a:r>
              <a:rPr lang="en-US" sz="3200" dirty="0" err="1">
                <a:solidFill>
                  <a:srgbClr val="0000FF"/>
                </a:solidFill>
              </a:rPr>
              <a:t>tiêu</a:t>
            </a:r>
            <a:r>
              <a:rPr lang="en-US" sz="3200" dirty="0">
                <a:solidFill>
                  <a:srgbClr val="0000FF"/>
                </a:solidFill>
              </a:rPr>
              <a:t>…</a:t>
            </a:r>
          </a:p>
        </p:txBody>
      </p:sp>
      <p:pic>
        <p:nvPicPr>
          <p:cNvPr id="97287" name="Picture 7" descr="ImageView"/>
          <p:cNvPicPr>
            <a:picLocks noChangeAspect="1" noChangeArrowheads="1"/>
          </p:cNvPicPr>
          <p:nvPr/>
        </p:nvPicPr>
        <p:blipFill>
          <a:blip r:embed="rId2"/>
          <a:srcRect/>
          <a:stretch>
            <a:fillRect/>
          </a:stretch>
        </p:blipFill>
        <p:spPr bwMode="auto">
          <a:xfrm>
            <a:off x="5105400" y="1371600"/>
            <a:ext cx="3657600" cy="5105400"/>
          </a:xfrm>
          <a:prstGeom prst="rect">
            <a:avLst/>
          </a:prstGeom>
          <a:noFill/>
          <a:ln w="28575">
            <a:solidFill>
              <a:srgbClr val="009900"/>
            </a:solidFill>
            <a:miter lim="800000"/>
            <a:headEnd/>
            <a:tailEnd/>
          </a:ln>
        </p:spPr>
      </p:pic>
      <p:pic>
        <p:nvPicPr>
          <p:cNvPr id="62473" name="Picture 15" descr="images (1)"/>
          <p:cNvPicPr>
            <a:picLocks noChangeAspect="1" noChangeArrowheads="1"/>
          </p:cNvPicPr>
          <p:nvPr/>
        </p:nvPicPr>
        <p:blipFill>
          <a:blip r:embed="rId3"/>
          <a:srcRect/>
          <a:stretch>
            <a:fillRect/>
          </a:stretch>
        </p:blipFill>
        <p:spPr bwMode="auto">
          <a:xfrm>
            <a:off x="228600" y="1295400"/>
            <a:ext cx="4495800" cy="52578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wedge">
                                      <p:cBhvr>
                                        <p:cTn id="7" dur="1000"/>
                                        <p:tgtEl>
                                          <p:spTgt spid="97285"/>
                                        </p:tgtEl>
                                      </p:cBhvr>
                                    </p:animEffect>
                                  </p:childTnLst>
                                </p:cTn>
                              </p:par>
                              <p:par>
                                <p:cTn id="8" presetID="14" presetClass="entr" presetSubtype="10" fill="hold" nodeType="withEffect">
                                  <p:stCondLst>
                                    <p:cond delay="3000"/>
                                  </p:stCondLst>
                                  <p:childTnLst>
                                    <p:set>
                                      <p:cBhvr>
                                        <p:cTn id="9" dur="1" fill="hold">
                                          <p:stCondLst>
                                            <p:cond delay="0"/>
                                          </p:stCondLst>
                                        </p:cTn>
                                        <p:tgtEl>
                                          <p:spTgt spid="97287"/>
                                        </p:tgtEl>
                                        <p:attrNameLst>
                                          <p:attrName>style.visibility</p:attrName>
                                        </p:attrNameLst>
                                      </p:cBhvr>
                                      <p:to>
                                        <p:strVal val="visible"/>
                                      </p:to>
                                    </p:set>
                                    <p:animEffect transition="in" filter="randombar(horizontal)">
                                      <p:cBhvr>
                                        <p:cTn id="10" dur="500"/>
                                        <p:tgtEl>
                                          <p:spTgt spid="9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vi-VN">
                <a:solidFill>
                  <a:srgbClr val="FF3300"/>
                </a:solidFill>
              </a:rPr>
              <a:t>c/ Một số quy định đi đường:</a:t>
            </a:r>
          </a:p>
        </p:txBody>
      </p:sp>
      <p:sp>
        <p:nvSpPr>
          <p:cNvPr id="17411" name="Rectangle 3"/>
          <p:cNvSpPr>
            <a:spLocks noGrp="1" noChangeArrowheads="1"/>
          </p:cNvSpPr>
          <p:nvPr>
            <p:ph type="body" idx="1"/>
          </p:nvPr>
        </p:nvSpPr>
        <p:spPr/>
        <p:txBody>
          <a:bodyPr/>
          <a:lstStyle/>
          <a:p>
            <a:pPr>
              <a:buFontTx/>
              <a:buNone/>
            </a:pPr>
            <a:r>
              <a:rPr lang="en-US" b="1">
                <a:solidFill>
                  <a:srgbClr val="0000CC"/>
                </a:solidFill>
              </a:rPr>
              <a:t>* </a:t>
            </a:r>
            <a:r>
              <a:rPr lang="en-US" b="1" u="sng">
                <a:solidFill>
                  <a:srgbClr val="9900CC"/>
                </a:solidFill>
              </a:rPr>
              <a:t>Đối với người đi bộ</a:t>
            </a:r>
            <a:r>
              <a:rPr lang="en-US" b="1">
                <a:solidFill>
                  <a:srgbClr val="0000CC"/>
                </a:solidFill>
              </a:rPr>
              <a:t>:               </a:t>
            </a:r>
          </a:p>
          <a:p>
            <a:pPr>
              <a:buFontTx/>
              <a:buNone/>
            </a:pPr>
            <a:r>
              <a:rPr lang="en-US" b="1">
                <a:solidFill>
                  <a:srgbClr val="0000CC"/>
                </a:solidFill>
              </a:rPr>
              <a:t>+Phải đi trên hè phố, lề đường, sát mép đường nếu không có lề.  </a:t>
            </a:r>
          </a:p>
          <a:p>
            <a:pPr>
              <a:buFontTx/>
              <a:buNone/>
            </a:pPr>
            <a:r>
              <a:rPr lang="en-US" sz="3600" b="1">
                <a:solidFill>
                  <a:srgbClr val="D60093"/>
                </a:solidFill>
              </a:rPr>
              <a:t>+</a:t>
            </a:r>
            <a:r>
              <a:rPr lang="en-US" b="1">
                <a:solidFill>
                  <a:srgbClr val="0000CC"/>
                </a:solidFill>
              </a:rPr>
              <a:t>Nơi có đèn tín hiệu, có vạch kẻ đường dành cho người đi bộ qua đường thì ngươì đi bộ phải tuân thủ đúng.           </a:t>
            </a:r>
          </a:p>
          <a:p>
            <a:endParaRPr lang="vi-VN"/>
          </a:p>
          <a:p>
            <a:endParaRPr lang="vi-VN"/>
          </a:p>
        </p:txBody>
      </p:sp>
      <p:pic>
        <p:nvPicPr>
          <p:cNvPr id="17414" name="Picture 6" descr="37"/>
          <p:cNvPicPr>
            <a:picLocks noChangeAspect="1" noChangeArrowheads="1" noCrop="1"/>
          </p:cNvPicPr>
          <p:nvPr/>
        </p:nvPicPr>
        <p:blipFill>
          <a:blip r:embed="rId2"/>
          <a:srcRect/>
          <a:stretch>
            <a:fillRect/>
          </a:stretch>
        </p:blipFill>
        <p:spPr bwMode="auto">
          <a:xfrm>
            <a:off x="609600" y="4953000"/>
            <a:ext cx="7924800" cy="1905000"/>
          </a:xfrm>
          <a:prstGeom prst="rect">
            <a:avLst/>
          </a:prstGeom>
          <a:noFill/>
        </p:spPr>
      </p:pic>
      <p:pic>
        <p:nvPicPr>
          <p:cNvPr id="17416" name="Picture 8" descr="z25788865"/>
          <p:cNvPicPr>
            <a:picLocks noChangeAspect="1" noChangeArrowheads="1" noCrop="1"/>
          </p:cNvPicPr>
          <p:nvPr/>
        </p:nvPicPr>
        <p:blipFill>
          <a:blip r:embed="rId3"/>
          <a:srcRect/>
          <a:stretch>
            <a:fillRect/>
          </a:stretch>
        </p:blipFill>
        <p:spPr bwMode="auto">
          <a:xfrm>
            <a:off x="107950" y="88900"/>
            <a:ext cx="3549650" cy="52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Effect transition="in" filter="fade">
                                      <p:cBhvr>
                                        <p:cTn id="7" dur="1000">
                                          <p:stCondLst>
                                            <p:cond delay="0"/>
                                          </p:stCondLst>
                                        </p:cTn>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stCondLst>
                                            <p:cond delay="0"/>
                                          </p:stCondLst>
                                        </p:cTn>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500">
                                          <p:stCondLst>
                                            <p:cond delay="0"/>
                                          </p:stCondLst>
                                        </p:cTn>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fade">
                                      <p:cBhvr>
                                        <p:cTn id="22" dur="500">
                                          <p:stCondLst>
                                            <p:cond delay="0"/>
                                          </p:stCondLst>
                                        </p:cTn>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005"/>
          <p:cNvPicPr>
            <a:picLocks noGrp="1" noChangeAspect="1" noChangeArrowheads="1"/>
          </p:cNvPicPr>
          <p:nvPr>
            <p:ph type="body" idx="4294967295"/>
          </p:nvPr>
        </p:nvPicPr>
        <p:blipFill>
          <a:blip r:embed="rId3"/>
          <a:srcRect/>
          <a:stretch>
            <a:fillRect/>
          </a:stretch>
        </p:blipFill>
        <p:spPr>
          <a:xfrm>
            <a:off x="0" y="0"/>
            <a:ext cx="4572000" cy="6858000"/>
          </a:xfrm>
          <a:noFill/>
          <a:ln>
            <a:solidFill>
              <a:srgbClr val="0000FF"/>
            </a:solidFill>
          </a:ln>
        </p:spPr>
      </p:pic>
      <p:pic>
        <p:nvPicPr>
          <p:cNvPr id="110596" name="CAM DU LAI XE.MPG">
            <a:hlinkClick r:id="" action="ppaction://media"/>
          </p:cNvPr>
          <p:cNvPicPr>
            <a:picLocks noGrp="1" noRot="1" noChangeAspect="1" noChangeArrowheads="1"/>
          </p:cNvPicPr>
          <p:nvPr>
            <p:ph/>
            <a:videoFile r:link="rId1"/>
          </p:nvPr>
        </p:nvPicPr>
        <p:blipFill>
          <a:blip r:embed="rId4"/>
          <a:srcRect/>
          <a:stretch>
            <a:fillRect/>
          </a:stretch>
        </p:blipFill>
        <p:spPr>
          <a:xfrm>
            <a:off x="4572000" y="0"/>
            <a:ext cx="4572000" cy="6858000"/>
          </a:xfrm>
        </p:spPr>
      </p:pic>
    </p:spTree>
  </p:cSld>
  <p:clrMapOvr>
    <a:masterClrMapping/>
  </p:clrMapOvr>
  <p:transition>
    <p:wedge/>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1059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007"/>
          <p:cNvPicPr>
            <a:picLocks noGrp="1" noChangeAspect="1" noChangeArrowheads="1"/>
          </p:cNvPicPr>
          <p:nvPr>
            <p:ph type="body" idx="1"/>
          </p:nvPr>
        </p:nvPicPr>
        <p:blipFill>
          <a:blip r:embed="rId2"/>
          <a:srcRect/>
          <a:stretch>
            <a:fillRect/>
          </a:stretch>
        </p:blipFill>
        <p:spPr>
          <a:xfrm>
            <a:off x="0" y="0"/>
            <a:ext cx="4572000" cy="6858000"/>
          </a:xfrm>
          <a:noFill/>
          <a:ln>
            <a:solidFill>
              <a:srgbClr val="0000FF"/>
            </a:solidFill>
          </a:ln>
        </p:spPr>
      </p:pic>
      <p:pic>
        <p:nvPicPr>
          <p:cNvPr id="15363" name="Picture 5" descr="005"/>
          <p:cNvPicPr>
            <a:picLocks noChangeAspect="1" noChangeArrowheads="1"/>
          </p:cNvPicPr>
          <p:nvPr/>
        </p:nvPicPr>
        <p:blipFill>
          <a:blip r:embed="rId3"/>
          <a:srcRect/>
          <a:stretch>
            <a:fillRect/>
          </a:stretch>
        </p:blipFill>
        <p:spPr bwMode="auto">
          <a:xfrm>
            <a:off x="4648200" y="0"/>
            <a:ext cx="4495800" cy="6858000"/>
          </a:xfrm>
          <a:prstGeom prst="rect">
            <a:avLst/>
          </a:prstGeom>
          <a:noFill/>
          <a:ln w="9525">
            <a:solidFill>
              <a:srgbClr val="0000FF"/>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amkeo"/>
          <p:cNvPicPr>
            <a:picLocks noChangeAspect="1" noChangeArrowheads="1"/>
          </p:cNvPicPr>
          <p:nvPr/>
        </p:nvPicPr>
        <p:blipFill>
          <a:blip r:embed="rId2"/>
          <a:srcRect/>
          <a:stretch>
            <a:fillRect/>
          </a:stretch>
        </p:blipFill>
        <p:spPr bwMode="auto">
          <a:xfrm>
            <a:off x="4419600" y="0"/>
            <a:ext cx="4724400" cy="5486400"/>
          </a:xfrm>
          <a:prstGeom prst="rect">
            <a:avLst/>
          </a:prstGeom>
          <a:noFill/>
          <a:ln w="9525">
            <a:noFill/>
            <a:miter lim="800000"/>
            <a:headEnd/>
            <a:tailEnd/>
          </a:ln>
        </p:spPr>
      </p:pic>
      <p:pic>
        <p:nvPicPr>
          <p:cNvPr id="16387" name="Picture 2" descr="D:\NGOAI KHOA AN TOAN GIAO THONG\CAC TINH HUONG GIAO THONG\som-ngan-chan-tinh-trang-thanh-thieu-nien-hoc-sinh-di-xe-dap-dien-khong-doi-mu-bao-hiem-6.jpg"/>
          <p:cNvPicPr>
            <a:picLocks noGrp="1" noChangeAspect="1" noChangeArrowheads="1"/>
          </p:cNvPicPr>
          <p:nvPr>
            <p:ph type="body" idx="1"/>
          </p:nvPr>
        </p:nvPicPr>
        <p:blipFill>
          <a:blip r:embed="rId3"/>
          <a:srcRect/>
          <a:stretch>
            <a:fillRect/>
          </a:stretch>
        </p:blipFill>
        <p:spPr>
          <a:xfrm>
            <a:off x="0" y="0"/>
            <a:ext cx="4419600" cy="5562600"/>
          </a:xfrm>
          <a:noFill/>
        </p:spPr>
      </p:pic>
      <p:sp>
        <p:nvSpPr>
          <p:cNvPr id="133126" name="Text Box 6"/>
          <p:cNvSpPr txBox="1">
            <a:spLocks noChangeArrowheads="1"/>
          </p:cNvSpPr>
          <p:nvPr/>
        </p:nvSpPr>
        <p:spPr bwMode="auto">
          <a:xfrm>
            <a:off x="381000" y="5562600"/>
            <a:ext cx="8458200" cy="457200"/>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Người điều khiển xe đạp cần phải như thế nào?</a:t>
            </a:r>
          </a:p>
        </p:txBody>
      </p:sp>
      <p:sp>
        <p:nvSpPr>
          <p:cNvPr id="133127" name="Text Box 7"/>
          <p:cNvSpPr txBox="1">
            <a:spLocks noChangeArrowheads="1"/>
          </p:cNvSpPr>
          <p:nvPr/>
        </p:nvSpPr>
        <p:spPr bwMode="auto">
          <a:xfrm>
            <a:off x="838200" y="5562600"/>
            <a:ext cx="8077200" cy="457200"/>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Em có nhận xét gì về các bức tranh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3127"/>
                                        </p:tgtEl>
                                        <p:attrNameLst>
                                          <p:attrName>ppt_x</p:attrName>
                                        </p:attrNameLst>
                                      </p:cBhvr>
                                      <p:tavLst>
                                        <p:tav tm="0">
                                          <p:val>
                                            <p:strVal val="ppt_x"/>
                                          </p:val>
                                        </p:tav>
                                        <p:tav tm="100000">
                                          <p:val>
                                            <p:strVal val="ppt_x"/>
                                          </p:val>
                                        </p:tav>
                                      </p:tavLst>
                                    </p:anim>
                                    <p:anim calcmode="lin" valueType="num">
                                      <p:cBhvr additive="base">
                                        <p:cTn id="7" dur="500"/>
                                        <p:tgtEl>
                                          <p:spTgt spid="133127"/>
                                        </p:tgtEl>
                                        <p:attrNameLst>
                                          <p:attrName>ppt_y</p:attrName>
                                        </p:attrNameLst>
                                      </p:cBhvr>
                                      <p:tavLst>
                                        <p:tav tm="0">
                                          <p:val>
                                            <p:strVal val="ppt_y"/>
                                          </p:val>
                                        </p:tav>
                                        <p:tav tm="100000">
                                          <p:val>
                                            <p:strVal val="1+ppt_h/2"/>
                                          </p:val>
                                        </p:tav>
                                      </p:tavLst>
                                    </p:anim>
                                    <p:set>
                                      <p:cBhvr>
                                        <p:cTn id="8" dur="1" fill="hold">
                                          <p:stCondLst>
                                            <p:cond delay="499"/>
                                          </p:stCondLst>
                                        </p:cTn>
                                        <p:tgtEl>
                                          <p:spTgt spid="1331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126"/>
                                        </p:tgtEl>
                                        <p:attrNameLst>
                                          <p:attrName>style.visibility</p:attrName>
                                        </p:attrNameLst>
                                      </p:cBhvr>
                                      <p:to>
                                        <p:strVal val="visible"/>
                                      </p:to>
                                    </p:set>
                                    <p:animEffect transition="in" filter="box(in)">
                                      <p:cBhvr>
                                        <p:cTn id="13"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P spid="13312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solidFill>
                  <a:schemeClr val="tx2">
                    <a:lumMod val="50000"/>
                  </a:schemeClr>
                </a:solidFill>
              </a:rPr>
              <a:t>*</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đi</a:t>
            </a:r>
            <a:r>
              <a:rPr lang="en-US" dirty="0">
                <a:solidFill>
                  <a:schemeClr val="tx2">
                    <a:lumMod val="50000"/>
                  </a:schemeClr>
                </a:solidFill>
              </a:rPr>
              <a:t> </a:t>
            </a:r>
            <a:r>
              <a:rPr lang="en-US" dirty="0" err="1">
                <a:solidFill>
                  <a:schemeClr val="tx2">
                    <a:lumMod val="50000"/>
                  </a:schemeClr>
                </a:solidFill>
              </a:rPr>
              <a:t>xe</a:t>
            </a:r>
            <a:r>
              <a:rPr lang="en-US" dirty="0">
                <a:solidFill>
                  <a:schemeClr val="tx2">
                    <a:lumMod val="50000"/>
                  </a:schemeClr>
                </a:solidFill>
              </a:rPr>
              <a:t> </a:t>
            </a:r>
            <a:r>
              <a:rPr lang="en-US" dirty="0" err="1">
                <a:solidFill>
                  <a:schemeClr val="tx2">
                    <a:lumMod val="50000"/>
                  </a:schemeClr>
                </a:solidFill>
              </a:rPr>
              <a:t>đạp</a:t>
            </a:r>
            <a:r>
              <a:rPr lang="en-US" dirty="0">
                <a:solidFill>
                  <a:schemeClr val="tx2">
                    <a:lumMod val="50000"/>
                  </a:schemeClr>
                </a:solidFill>
              </a:rPr>
              <a:t>:</a:t>
            </a:r>
            <a:endParaRPr lang="vi-VN" dirty="0">
              <a:solidFill>
                <a:schemeClr val="tx2">
                  <a:lumMod val="50000"/>
                </a:schemeClr>
              </a:solidFill>
            </a:endParaRPr>
          </a:p>
        </p:txBody>
      </p:sp>
      <p:sp>
        <p:nvSpPr>
          <p:cNvPr id="14339" name="Rectangle 3"/>
          <p:cNvSpPr>
            <a:spLocks noGrp="1" noChangeArrowheads="1"/>
          </p:cNvSpPr>
          <p:nvPr>
            <p:ph type="body" idx="1"/>
          </p:nvPr>
        </p:nvSpPr>
        <p:spPr/>
        <p:txBody>
          <a:bodyPr/>
          <a:lstStyle/>
          <a:p>
            <a:pPr>
              <a:spcBef>
                <a:spcPct val="50000"/>
              </a:spcBef>
              <a:buFontTx/>
              <a:buNone/>
            </a:pPr>
            <a:endParaRPr lang="en-US" b="1">
              <a:solidFill>
                <a:srgbClr val="FF3300"/>
              </a:solidFill>
            </a:endParaRPr>
          </a:p>
          <a:p>
            <a:endParaRPr lang="vi-VN"/>
          </a:p>
        </p:txBody>
      </p:sp>
      <p:sp>
        <p:nvSpPr>
          <p:cNvPr id="14341" name="Text Box 5"/>
          <p:cNvSpPr txBox="1">
            <a:spLocks noChangeArrowheads="1"/>
          </p:cNvSpPr>
          <p:nvPr/>
        </p:nvSpPr>
        <p:spPr bwMode="auto">
          <a:xfrm>
            <a:off x="1066800" y="1143000"/>
            <a:ext cx="21336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FF3300"/>
                </a:solidFill>
              </a:rPr>
              <a:t>KHÔNG</a:t>
            </a:r>
            <a:r>
              <a:rPr lang="vi-VN" sz="3600" b="1">
                <a:solidFill>
                  <a:srgbClr val="FF3300"/>
                </a:solidFill>
              </a:rPr>
              <a:t>:</a:t>
            </a:r>
          </a:p>
        </p:txBody>
      </p:sp>
      <p:sp>
        <p:nvSpPr>
          <p:cNvPr id="14342" name="AutoShape 6"/>
          <p:cNvSpPr>
            <a:spLocks noChangeArrowheads="1"/>
          </p:cNvSpPr>
          <p:nvPr/>
        </p:nvSpPr>
        <p:spPr bwMode="auto">
          <a:xfrm>
            <a:off x="3048000" y="2590800"/>
            <a:ext cx="6096000" cy="685800"/>
          </a:xfrm>
          <a:prstGeom prst="roundRect">
            <a:avLst>
              <a:gd name="adj" fmla="val 16667"/>
            </a:avLst>
          </a:prstGeom>
          <a:solidFill>
            <a:srgbClr val="9900FF"/>
          </a:solidFill>
          <a:ln w="9525">
            <a:solidFill>
              <a:schemeClr val="tx1"/>
            </a:solidFill>
            <a:round/>
            <a:headEnd/>
            <a:tailEnd/>
          </a:ln>
          <a:effectLst/>
        </p:spPr>
        <p:txBody>
          <a:bodyPr wrap="none" anchor="ctr"/>
          <a:lstStyle/>
          <a:p>
            <a:pPr algn="ctr"/>
            <a:r>
              <a:rPr lang="vi-VN"/>
              <a:t>Không đi vào phần đường dành </a:t>
            </a:r>
          </a:p>
          <a:p>
            <a:pPr algn="ctr"/>
            <a:r>
              <a:rPr lang="vi-VN"/>
              <a:t>cho người đi bộ hoặc phương tiện khác.</a:t>
            </a:r>
          </a:p>
        </p:txBody>
      </p:sp>
      <p:sp>
        <p:nvSpPr>
          <p:cNvPr id="14343" name="AutoShape 7"/>
          <p:cNvSpPr>
            <a:spLocks noChangeArrowheads="1"/>
          </p:cNvSpPr>
          <p:nvPr/>
        </p:nvSpPr>
        <p:spPr bwMode="auto">
          <a:xfrm>
            <a:off x="2971800" y="3429000"/>
            <a:ext cx="6172200" cy="685800"/>
          </a:xfrm>
          <a:prstGeom prst="octagon">
            <a:avLst>
              <a:gd name="adj" fmla="val 29287"/>
            </a:avLst>
          </a:prstGeom>
          <a:solidFill>
            <a:srgbClr val="99CCFF"/>
          </a:solidFill>
          <a:ln w="9525">
            <a:solidFill>
              <a:schemeClr val="tx1"/>
            </a:solidFill>
            <a:miter lim="800000"/>
            <a:headEnd/>
            <a:tailEnd/>
          </a:ln>
          <a:effectLst/>
        </p:spPr>
        <p:txBody>
          <a:bodyPr wrap="none" anchor="ctr"/>
          <a:lstStyle/>
          <a:p>
            <a:pPr algn="ctr"/>
            <a:r>
              <a:rPr lang="vi-VN"/>
              <a:t>Không sử dụng xe để kéo, đẩy</a:t>
            </a:r>
          </a:p>
        </p:txBody>
      </p:sp>
      <p:sp>
        <p:nvSpPr>
          <p:cNvPr id="14344" name="AutoShape 8"/>
          <p:cNvSpPr>
            <a:spLocks noChangeArrowheads="1"/>
          </p:cNvSpPr>
          <p:nvPr/>
        </p:nvSpPr>
        <p:spPr bwMode="auto">
          <a:xfrm>
            <a:off x="2895600" y="4267200"/>
            <a:ext cx="6248400" cy="457200"/>
          </a:xfrm>
          <a:prstGeom prst="plaque">
            <a:avLst>
              <a:gd name="adj" fmla="val 16667"/>
            </a:avLst>
          </a:prstGeom>
          <a:solidFill>
            <a:srgbClr val="FF9900"/>
          </a:solidFill>
          <a:ln w="9525">
            <a:solidFill>
              <a:schemeClr val="tx1"/>
            </a:solidFill>
            <a:miter lim="800000"/>
            <a:headEnd/>
            <a:tailEnd/>
          </a:ln>
          <a:effectLst/>
        </p:spPr>
        <p:txBody>
          <a:bodyPr wrap="none" anchor="ctr"/>
          <a:lstStyle/>
          <a:p>
            <a:pPr algn="ctr"/>
            <a:r>
              <a:rPr lang="vi-VN"/>
              <a:t>Không buông tay chạy xe.</a:t>
            </a:r>
          </a:p>
        </p:txBody>
      </p:sp>
      <p:sp>
        <p:nvSpPr>
          <p:cNvPr id="14345" name="AutoShape 9"/>
          <p:cNvSpPr>
            <a:spLocks noChangeArrowheads="1"/>
          </p:cNvSpPr>
          <p:nvPr/>
        </p:nvSpPr>
        <p:spPr bwMode="auto">
          <a:xfrm>
            <a:off x="2743200" y="4876800"/>
            <a:ext cx="6400800" cy="1524000"/>
          </a:xfrm>
          <a:prstGeom prst="flowChartDecision">
            <a:avLst/>
          </a:prstGeom>
          <a:solidFill>
            <a:srgbClr val="FF00FF"/>
          </a:solidFill>
          <a:ln w="9525">
            <a:solidFill>
              <a:schemeClr val="tx1"/>
            </a:solidFill>
            <a:miter lim="800000"/>
            <a:headEnd/>
            <a:tailEnd/>
          </a:ln>
          <a:effectLst/>
        </p:spPr>
        <p:txBody>
          <a:bodyPr wrap="none" anchor="ctr"/>
          <a:lstStyle/>
          <a:p>
            <a:pPr algn="ctr"/>
            <a:r>
              <a:rPr lang="vi-VN"/>
              <a:t>Trẻ em dưới 18 t</a:t>
            </a:r>
          </a:p>
          <a:p>
            <a:pPr algn="ctr"/>
            <a:r>
              <a:rPr lang="vi-VN"/>
              <a:t>không đi xe đạp người lớn</a:t>
            </a:r>
          </a:p>
        </p:txBody>
      </p:sp>
      <p:sp>
        <p:nvSpPr>
          <p:cNvPr id="14346" name="AutoShape 10"/>
          <p:cNvSpPr>
            <a:spLocks noChangeArrowheads="1"/>
          </p:cNvSpPr>
          <p:nvPr/>
        </p:nvSpPr>
        <p:spPr bwMode="auto">
          <a:xfrm>
            <a:off x="3048000" y="1371600"/>
            <a:ext cx="6096000" cy="1066800"/>
          </a:xfrm>
          <a:prstGeom prst="flowChartDecision">
            <a:avLst/>
          </a:prstGeom>
          <a:solidFill>
            <a:srgbClr val="FFFF00"/>
          </a:solidFill>
          <a:ln w="9525">
            <a:solidFill>
              <a:schemeClr val="tx1"/>
            </a:solidFill>
            <a:miter lim="800000"/>
            <a:headEnd/>
            <a:tailEnd/>
          </a:ln>
          <a:effectLst/>
        </p:spPr>
        <p:txBody>
          <a:bodyPr wrap="none" anchor="ctr"/>
          <a:lstStyle/>
          <a:p>
            <a:pPr algn="ctr"/>
            <a:r>
              <a:rPr lang="vi-VN"/>
              <a:t>Không đi dàn hàng ngang,</a:t>
            </a:r>
          </a:p>
          <a:p>
            <a:pPr algn="ctr"/>
            <a:r>
              <a:rPr lang="vi-VN"/>
              <a:t> lạng lách đánh võng</a:t>
            </a:r>
          </a:p>
        </p:txBody>
      </p:sp>
      <p:pic>
        <p:nvPicPr>
          <p:cNvPr id="14348" name="Picture 12" descr="707618jyfmp3jbxr"/>
          <p:cNvPicPr>
            <a:picLocks noChangeAspect="1" noChangeArrowheads="1" noCrop="1"/>
          </p:cNvPicPr>
          <p:nvPr/>
        </p:nvPicPr>
        <p:blipFill>
          <a:blip r:embed="rId2"/>
          <a:srcRect/>
          <a:stretch>
            <a:fillRect/>
          </a:stretch>
        </p:blipFill>
        <p:spPr bwMode="auto">
          <a:xfrm>
            <a:off x="0" y="0"/>
            <a:ext cx="3124200" cy="6858000"/>
          </a:xfrm>
          <a:prstGeom prst="rect">
            <a:avLst/>
          </a:prstGeom>
          <a:noFill/>
        </p:spPr>
      </p:pic>
      <p:pic>
        <p:nvPicPr>
          <p:cNvPr id="14349" name="Picture 13" descr="707618jyfmp3jbxr"/>
          <p:cNvPicPr>
            <a:picLocks noChangeAspect="1" noChangeArrowheads="1" noCrop="1"/>
          </p:cNvPicPr>
          <p:nvPr/>
        </p:nvPicPr>
        <p:blipFill>
          <a:blip r:embed="rId2"/>
          <a:srcRect/>
          <a:stretch>
            <a:fillRect/>
          </a:stretch>
        </p:blipFill>
        <p:spPr bwMode="auto">
          <a:xfrm>
            <a:off x="228600" y="0"/>
            <a:ext cx="3124200" cy="68580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blinds(horizontal)">
                                      <p:cBhvr>
                                        <p:cTn id="12" dur="500"/>
                                        <p:tgtEl>
                                          <p:spTgt spid="143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blinds(horizontal)">
                                      <p:cBhvr>
                                        <p:cTn id="17" dur="5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43">
                                            <p:txEl>
                                              <p:pRg st="0" end="0"/>
                                            </p:txEl>
                                          </p:spTgt>
                                        </p:tgtEl>
                                        <p:attrNameLst>
                                          <p:attrName>style.visibility</p:attrName>
                                        </p:attrNameLst>
                                      </p:cBhvr>
                                      <p:to>
                                        <p:strVal val="visible"/>
                                      </p:to>
                                    </p:set>
                                    <p:animEffect transition="in" filter="blinds(horizontal)">
                                      <p:cBhvr>
                                        <p:cTn id="22" dur="500"/>
                                        <p:tgtEl>
                                          <p:spTgt spid="143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blinds(horizontal)">
                                      <p:cBhvr>
                                        <p:cTn id="27" dur="5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5">
                                            <p:txEl>
                                              <p:pRg st="0" end="0"/>
                                            </p:txEl>
                                          </p:spTgt>
                                        </p:tgtEl>
                                        <p:attrNameLst>
                                          <p:attrName>style.visibility</p:attrName>
                                        </p:attrNameLst>
                                      </p:cBhvr>
                                      <p:to>
                                        <p:strVal val="visible"/>
                                      </p:to>
                                    </p:set>
                                    <p:animEffect transition="in" filter="blinds(horizontal)">
                                      <p:cBhvr>
                                        <p:cTn id="32" dur="500"/>
                                        <p:tgtEl>
                                          <p:spTgt spid="14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2" grpId="0" animBg="1"/>
      <p:bldP spid="14344" grpId="0" animBg="1"/>
      <p:bldP spid="143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228600" y="990600"/>
            <a:ext cx="8510588" cy="1325563"/>
          </a:xfrm>
        </p:spPr>
        <p:txBody>
          <a:bodyPr/>
          <a:lstStyle/>
          <a:p>
            <a:pPr eaLnBrk="1" hangingPunct="1">
              <a:defRPr/>
            </a:pPr>
            <a:r>
              <a:rPr lang="en-US" altLang="zh-TW" sz="4000" dirty="0" smtClean="0">
                <a:solidFill>
                  <a:schemeClr val="bg1"/>
                </a:solidFill>
                <a:latin typeface="VNI-Times" pitchFamily="2" charset="0"/>
                <a:ea typeface="新細明體" pitchFamily="18" charset="-120"/>
              </a:rPr>
              <a:t>III. LUYEÄN TAÄP:</a:t>
            </a:r>
            <a:br>
              <a:rPr lang="en-US" altLang="zh-TW" sz="4000" dirty="0" smtClean="0">
                <a:solidFill>
                  <a:schemeClr val="bg1"/>
                </a:solidFill>
                <a:latin typeface="VNI-Times" pitchFamily="2" charset="0"/>
                <a:ea typeface="新細明體" pitchFamily="18" charset="-120"/>
              </a:rPr>
            </a:br>
            <a:endParaRPr lang="en-US" altLang="zh-TW" sz="4000" dirty="0" smtClean="0">
              <a:solidFill>
                <a:schemeClr val="bg1"/>
              </a:solidFill>
              <a:latin typeface="VNI-Times" pitchFamily="2" charset="0"/>
              <a:ea typeface="新細明體" pitchFamily="18" charset="-120"/>
            </a:endParaRPr>
          </a:p>
        </p:txBody>
      </p:sp>
      <p:sp>
        <p:nvSpPr>
          <p:cNvPr id="88067" name="Rectangle 3"/>
          <p:cNvSpPr>
            <a:spLocks noGrp="1" noRot="1" noChangeArrowheads="1"/>
          </p:cNvSpPr>
          <p:nvPr>
            <p:ph type="body" idx="1"/>
          </p:nvPr>
        </p:nvSpPr>
        <p:spPr>
          <a:xfrm>
            <a:off x="228600" y="2435225"/>
            <a:ext cx="8540750" cy="4422775"/>
          </a:xfrm>
        </p:spPr>
        <p:txBody>
          <a:bodyPr/>
          <a:lstStyle/>
          <a:p>
            <a:pPr eaLnBrk="1" hangingPunct="1">
              <a:defRPr/>
            </a:pPr>
            <a:r>
              <a:rPr lang="en-US" altLang="zh-TW" sz="4800" smtClean="0">
                <a:solidFill>
                  <a:srgbClr val="FF00FF"/>
                </a:solidFill>
                <a:latin typeface="VNI-Times" pitchFamily="2" charset="0"/>
                <a:ea typeface="新細明體" pitchFamily="18" charset="-120"/>
              </a:rPr>
              <a:t>Phaân bieät caùc loaïi bieån baùo sau:</a:t>
            </a:r>
          </a:p>
        </p:txBody>
      </p:sp>
      <p:sp>
        <p:nvSpPr>
          <p:cNvPr id="4" name="Text Box 39"/>
          <p:cNvSpPr txBox="1">
            <a:spLocks noChangeArrowheads="1"/>
          </p:cNvSpPr>
          <p:nvPr/>
        </p:nvSpPr>
        <p:spPr bwMode="auto">
          <a:xfrm>
            <a:off x="1066800" y="457200"/>
            <a:ext cx="7543800" cy="1189038"/>
          </a:xfrm>
          <a:prstGeom prst="rect">
            <a:avLst/>
          </a:prstGeom>
          <a:noFill/>
          <a:ln w="9525">
            <a:noFill/>
            <a:miter lim="800000"/>
            <a:headEnd/>
            <a:tailEnd/>
          </a:ln>
        </p:spPr>
        <p:txBody>
          <a:bodyPr>
            <a:spAutoFit/>
          </a:bodyPr>
          <a:lstStyle/>
          <a:p>
            <a:pPr algn="ctr" eaLnBrk="1" hangingPunct="1">
              <a:spcBef>
                <a:spcPct val="50000"/>
              </a:spcBef>
            </a:pPr>
            <a:r>
              <a:rPr lang="en-US" sz="7200" b="1" dirty="0" err="1">
                <a:solidFill>
                  <a:srgbClr val="3333FF"/>
                </a:solidFill>
                <a:latin typeface="VNI-Times" pitchFamily="2" charset="0"/>
              </a:rPr>
              <a:t>Baøi</a:t>
            </a:r>
            <a:r>
              <a:rPr lang="en-US" sz="7200" b="1" dirty="0">
                <a:solidFill>
                  <a:srgbClr val="3333FF"/>
                </a:solidFill>
                <a:latin typeface="VNI-Times" pitchFamily="2" charset="0"/>
              </a:rPr>
              <a:t> </a:t>
            </a:r>
            <a:r>
              <a:rPr lang="en-US" sz="7200" b="1" dirty="0" err="1">
                <a:solidFill>
                  <a:srgbClr val="3333FF"/>
                </a:solidFill>
                <a:latin typeface="VNI-Times" pitchFamily="2" charset="0"/>
              </a:rPr>
              <a:t>taäp</a:t>
            </a:r>
            <a:r>
              <a:rPr lang="en-US" sz="7200" b="1" dirty="0">
                <a:solidFill>
                  <a:srgbClr val="3333FF"/>
                </a:solidFill>
                <a:latin typeface="VNI-Times" pitchFamily="2" charset="0"/>
              </a:rPr>
              <a:t> </a:t>
            </a:r>
            <a:r>
              <a:rPr lang="en-US" sz="7200" b="1" dirty="0" err="1">
                <a:solidFill>
                  <a:srgbClr val="3333FF"/>
                </a:solidFill>
                <a:latin typeface="VNI-Times" pitchFamily="2" charset="0"/>
              </a:rPr>
              <a:t>cuûng</a:t>
            </a:r>
            <a:r>
              <a:rPr lang="en-US" sz="7200" b="1" dirty="0">
                <a:solidFill>
                  <a:srgbClr val="3333FF"/>
                </a:solidFill>
                <a:latin typeface="VNI-Times" pitchFamily="2" charset="0"/>
              </a:rPr>
              <a:t> </a:t>
            </a:r>
            <a:r>
              <a:rPr lang="en-US" sz="7200" b="1" dirty="0" err="1">
                <a:solidFill>
                  <a:srgbClr val="3333FF"/>
                </a:solidFill>
                <a:latin typeface="VNI-Times" pitchFamily="2" charset="0"/>
              </a:rPr>
              <a:t>coá</a:t>
            </a:r>
            <a:endParaRPr lang="en-US" sz="7200" b="1" dirty="0">
              <a:solidFill>
                <a:srgbClr val="3333FF"/>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from="(-#ppt_w/2)" to="(#ppt_x)" calcmode="lin" valueType="num">
                                      <p:cBhvr>
                                        <p:cTn id="7" dur="600" fill="hold">
                                          <p:stCondLst>
                                            <p:cond delay="0"/>
                                          </p:stCondLst>
                                        </p:cTn>
                                        <p:tgtEl>
                                          <p:spTgt spid="88066"/>
                                        </p:tgtEl>
                                        <p:attrNameLst>
                                          <p:attrName>ppt_x</p:attrName>
                                        </p:attrNameLst>
                                      </p:cBhvr>
                                    </p:anim>
                                    <p:anim from="0" to="-1.0" calcmode="lin" valueType="num">
                                      <p:cBhvr>
                                        <p:cTn id="8" dur="200" decel="50000" autoRev="1" fill="hold">
                                          <p:stCondLst>
                                            <p:cond delay="600"/>
                                          </p:stCondLst>
                                        </p:cTn>
                                        <p:tgtEl>
                                          <p:spTgt spid="88066"/>
                                        </p:tgtEl>
                                        <p:attrNameLst>
                                          <p:attrName>xshear</p:attrName>
                                        </p:attrNameLst>
                                      </p:cBhvr>
                                    </p:anim>
                                    <p:animScale>
                                      <p:cBhvr>
                                        <p:cTn id="9" dur="200" decel="100000" autoRev="1" fill="hold">
                                          <p:stCondLst>
                                            <p:cond delay="600"/>
                                          </p:stCondLst>
                                        </p:cTn>
                                        <p:tgtEl>
                                          <p:spTgt spid="88066"/>
                                        </p:tgtEl>
                                      </p:cBhvr>
                                      <p:from x="100000" y="100000"/>
                                      <p:to x="80000" y="100000"/>
                                    </p:animScale>
                                    <p:anim by="(#ppt_h/3+#ppt_w*0.1)" calcmode="lin" valueType="num">
                                      <p:cBhvr additive="sum">
                                        <p:cTn id="10" dur="200" decel="100000" autoRev="1" fill="hold">
                                          <p:stCondLst>
                                            <p:cond delay="600"/>
                                          </p:stCondLst>
                                        </p:cTn>
                                        <p:tgtEl>
                                          <p:spTgt spid="88066"/>
                                        </p:tgtEl>
                                        <p:attrNameLst>
                                          <p:attrName>ppt_x</p:attrName>
                                        </p:attrNameLst>
                                      </p:cBhvr>
                                    </p:anim>
                                  </p:childTnLst>
                                </p:cTn>
                              </p:par>
                            </p:childTnLst>
                          </p:cTn>
                        </p:par>
                        <p:par>
                          <p:cTn id="11" fill="hold">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 calcmode="lin" valueType="num">
                                      <p:cBhvr>
                                        <p:cTn id="14" dur="500" fill="hold"/>
                                        <p:tgtEl>
                                          <p:spTgt spid="8806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8806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8806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par>
                          <p:cTn id="24" fill="hold">
                            <p:stCondLst>
                              <p:cond delay="2500"/>
                            </p:stCondLst>
                            <p:childTnLst>
                              <p:par>
                                <p:cTn id="25" presetID="53" presetClass="exit" presetSubtype="0" fill="hold" grpId="1" nodeType="afterEffect">
                                  <p:stCondLst>
                                    <p:cond delay="0"/>
                                  </p:stCondLst>
                                  <p:childTnLst>
                                    <p:anim calcmode="lin" valueType="num">
                                      <p:cBhvr>
                                        <p:cTn id="26" dur="1000"/>
                                        <p:tgtEl>
                                          <p:spTgt spid="4"/>
                                        </p:tgtEl>
                                        <p:attrNameLst>
                                          <p:attrName>ppt_w</p:attrName>
                                        </p:attrNameLst>
                                      </p:cBhvr>
                                      <p:tavLst>
                                        <p:tav tm="0">
                                          <p:val>
                                            <p:strVal val="ppt_w"/>
                                          </p:val>
                                        </p:tav>
                                        <p:tav tm="100000">
                                          <p:val>
                                            <p:fltVal val="0"/>
                                          </p:val>
                                        </p:tav>
                                      </p:tavLst>
                                    </p:anim>
                                    <p:anim calcmode="lin" valueType="num">
                                      <p:cBhvr>
                                        <p:cTn id="27" dur="1000"/>
                                        <p:tgtEl>
                                          <p:spTgt spid="4"/>
                                        </p:tgtEl>
                                        <p:attrNameLst>
                                          <p:attrName>ppt_h</p:attrName>
                                        </p:attrNameLst>
                                      </p:cBhvr>
                                      <p:tavLst>
                                        <p:tav tm="0">
                                          <p:val>
                                            <p:strVal val="ppt_h"/>
                                          </p:val>
                                        </p:tav>
                                        <p:tav tm="100000">
                                          <p:val>
                                            <p:fltVal val="0"/>
                                          </p:val>
                                        </p:tav>
                                      </p:tavLst>
                                    </p:anim>
                                    <p:animEffect transition="out" filter="fade">
                                      <p:cBhvr>
                                        <p:cTn id="28" dur="1000"/>
                                        <p:tgtEl>
                                          <p:spTgt spid="4"/>
                                        </p:tgtEl>
                                      </p:cBhvr>
                                    </p:animEffect>
                                    <p:set>
                                      <p:cBhvr>
                                        <p:cTn id="2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P spid="4" grpId="0"/>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AutoShape 3"/>
          <p:cNvSpPr>
            <a:spLocks noChangeArrowheads="1"/>
          </p:cNvSpPr>
          <p:nvPr/>
        </p:nvSpPr>
        <p:spPr bwMode="auto">
          <a:xfrm>
            <a:off x="2590800" y="1752600"/>
            <a:ext cx="3657600" cy="3616325"/>
          </a:xfrm>
          <a:custGeom>
            <a:avLst/>
            <a:gdLst>
              <a:gd name="G0" fmla="+- 2700 0 0"/>
              <a:gd name="G1" fmla="+- 21600 0 2700"/>
              <a:gd name="G2" fmla="+- 21600 0 27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FF3300"/>
          </a:solidFill>
          <a:ln w="9525">
            <a:solidFill>
              <a:srgbClr val="FF3300"/>
            </a:solidFill>
            <a:round/>
            <a:headEnd/>
            <a:tailEnd/>
          </a:ln>
          <a:effectLst/>
        </p:spPr>
        <p:txBody>
          <a:bodyPr/>
          <a:lstStyle/>
          <a:p>
            <a:pPr marL="342900" indent="-342900" eaLnBrk="1" hangingPunct="1">
              <a:spcBef>
                <a:spcPct val="20000"/>
              </a:spcBef>
              <a:buClr>
                <a:schemeClr val="hlink"/>
              </a:buClr>
              <a:buFont typeface="Wingdings" pitchFamily="2" charset="2"/>
              <a:buNone/>
              <a:defRPr/>
            </a:pPr>
            <a:endParaRPr lang="en-US" sz="3200">
              <a:effectLst>
                <a:outerShdw blurRad="38100" dist="38100" dir="2700000" algn="tl">
                  <a:srgbClr val="000000"/>
                </a:outerShdw>
              </a:effectLst>
            </a:endParaRPr>
          </a:p>
        </p:txBody>
      </p:sp>
      <p:sp>
        <p:nvSpPr>
          <p:cNvPr id="111620" name="Rectangle 4"/>
          <p:cNvSpPr>
            <a:spLocks noChangeArrowheads="1"/>
          </p:cNvSpPr>
          <p:nvPr/>
        </p:nvSpPr>
        <p:spPr bwMode="auto">
          <a:xfrm>
            <a:off x="2209800" y="-381000"/>
            <a:ext cx="1676400" cy="2057400"/>
          </a:xfrm>
          <a:prstGeom prst="rect">
            <a:avLst/>
          </a:prstGeom>
          <a:noFill/>
          <a:ln w="9525">
            <a:noFill/>
            <a:miter lim="800000"/>
            <a:headEnd/>
            <a:tailEnd/>
          </a:ln>
        </p:spPr>
        <p:txBody>
          <a:bodyPr>
            <a:spAutoFit/>
          </a:bodyPr>
          <a:lstStyle/>
          <a:p>
            <a:pPr eaLnBrk="1" hangingPunct="1"/>
            <a:r>
              <a:rPr lang="en-US" sz="12900">
                <a:solidFill>
                  <a:srgbClr val="000000"/>
                </a:solidFill>
                <a:sym typeface="Webdings" pitchFamily="18" charset="2"/>
              </a:rPr>
              <a:t></a:t>
            </a:r>
          </a:p>
        </p:txBody>
      </p:sp>
      <p:sp>
        <p:nvSpPr>
          <p:cNvPr id="111621" name="Rectangle 5"/>
          <p:cNvSpPr>
            <a:spLocks noChangeArrowheads="1"/>
          </p:cNvSpPr>
          <p:nvPr/>
        </p:nvSpPr>
        <p:spPr bwMode="auto">
          <a:xfrm>
            <a:off x="4119563" y="-304800"/>
            <a:ext cx="1824037" cy="2057400"/>
          </a:xfrm>
          <a:prstGeom prst="rect">
            <a:avLst/>
          </a:prstGeom>
          <a:noFill/>
          <a:ln w="9525">
            <a:noFill/>
            <a:miter lim="800000"/>
            <a:headEnd/>
            <a:tailEnd/>
          </a:ln>
        </p:spPr>
        <p:txBody>
          <a:bodyPr wrap="none">
            <a:spAutoFit/>
          </a:bodyPr>
          <a:lstStyle/>
          <a:p>
            <a:pPr eaLnBrk="1" hangingPunct="1"/>
            <a:r>
              <a:rPr lang="en-US" sz="12900" b="1">
                <a:solidFill>
                  <a:srgbClr val="000000"/>
                </a:solidFill>
                <a:sym typeface="Webdings" pitchFamily="18" charset="2"/>
              </a:rPr>
              <a:t></a:t>
            </a:r>
          </a:p>
        </p:txBody>
      </p:sp>
      <p:sp>
        <p:nvSpPr>
          <p:cNvPr id="111622" name="Rectangle 6"/>
          <p:cNvSpPr>
            <a:spLocks noChangeArrowheads="1"/>
          </p:cNvSpPr>
          <p:nvPr/>
        </p:nvSpPr>
        <p:spPr bwMode="auto">
          <a:xfrm>
            <a:off x="6172200" y="-990600"/>
            <a:ext cx="2667000" cy="2470150"/>
          </a:xfrm>
          <a:prstGeom prst="rect">
            <a:avLst/>
          </a:prstGeom>
          <a:noFill/>
          <a:ln w="9525">
            <a:noFill/>
            <a:miter lim="800000"/>
            <a:headEnd/>
            <a:tailEnd/>
          </a:ln>
        </p:spPr>
        <p:txBody>
          <a:bodyPr>
            <a:spAutoFit/>
          </a:bodyPr>
          <a:lstStyle/>
          <a:p>
            <a:pPr eaLnBrk="1" hangingPunct="1"/>
            <a:r>
              <a:rPr lang="en-US" sz="6600" b="1">
                <a:sym typeface="Webdings" pitchFamily="18" charset="2"/>
              </a:rPr>
              <a:t> </a:t>
            </a:r>
            <a:r>
              <a:rPr lang="en-US" sz="9000" b="1">
                <a:solidFill>
                  <a:srgbClr val="000000"/>
                </a:solidFill>
                <a:sym typeface="Webdings" pitchFamily="18" charset="2"/>
              </a:rPr>
              <a:t></a:t>
            </a:r>
          </a:p>
        </p:txBody>
      </p:sp>
      <p:sp>
        <p:nvSpPr>
          <p:cNvPr id="36870" name="Text Box 7"/>
          <p:cNvSpPr txBox="1">
            <a:spLocks noChangeArrowheads="1"/>
          </p:cNvSpPr>
          <p:nvPr/>
        </p:nvSpPr>
        <p:spPr bwMode="auto">
          <a:xfrm>
            <a:off x="1905000" y="5653088"/>
            <a:ext cx="6400800" cy="823912"/>
          </a:xfrm>
          <a:prstGeom prst="rect">
            <a:avLst/>
          </a:prstGeom>
          <a:noFill/>
          <a:ln w="9525">
            <a:noFill/>
            <a:miter lim="800000"/>
            <a:headEnd/>
            <a:tailEnd/>
          </a:ln>
        </p:spPr>
        <p:txBody>
          <a:bodyPr>
            <a:spAutoFit/>
          </a:bodyPr>
          <a:lstStyle/>
          <a:p>
            <a:pPr eaLnBrk="1" hangingPunct="1">
              <a:spcBef>
                <a:spcPct val="50000"/>
              </a:spcBef>
            </a:pPr>
            <a:endParaRPr lang="en-US" sz="4800" b="1">
              <a:latin typeface="VNI-Times" pitchFamily="2" charset="0"/>
            </a:endParaRPr>
          </a:p>
        </p:txBody>
      </p:sp>
      <p:sp>
        <p:nvSpPr>
          <p:cNvPr id="36871" name="Text Box 8"/>
          <p:cNvSpPr txBox="1">
            <a:spLocks noChangeArrowheads="1"/>
          </p:cNvSpPr>
          <p:nvPr/>
        </p:nvSpPr>
        <p:spPr bwMode="auto">
          <a:xfrm>
            <a:off x="7315200" y="0"/>
            <a:ext cx="1371600" cy="336550"/>
          </a:xfrm>
          <a:prstGeom prst="rect">
            <a:avLst/>
          </a:prstGeom>
          <a:noFill/>
          <a:ln w="9525">
            <a:noFill/>
            <a:miter lim="800000"/>
            <a:headEnd/>
            <a:tailEnd/>
          </a:ln>
        </p:spPr>
        <p:txBody>
          <a:bodyPr>
            <a:spAutoFit/>
          </a:bodyPr>
          <a:lstStyle/>
          <a:p>
            <a:pPr eaLnBrk="1" hangingPunct="1">
              <a:spcBef>
                <a:spcPct val="50000"/>
              </a:spcBef>
            </a:pPr>
            <a:endParaRPr lang="en-US" sz="1600"/>
          </a:p>
        </p:txBody>
      </p:sp>
      <p:sp>
        <p:nvSpPr>
          <p:cNvPr id="36872" name="Text Box 10"/>
          <p:cNvSpPr txBox="1">
            <a:spLocks noChangeArrowheads="1"/>
          </p:cNvSpPr>
          <p:nvPr/>
        </p:nvSpPr>
        <p:spPr bwMode="auto">
          <a:xfrm>
            <a:off x="1981200" y="5486400"/>
            <a:ext cx="5410200" cy="914400"/>
          </a:xfrm>
          <a:prstGeom prst="rect">
            <a:avLst/>
          </a:prstGeom>
          <a:noFill/>
          <a:ln w="9525">
            <a:noFill/>
            <a:miter lim="800000"/>
            <a:headEnd/>
            <a:tailEnd/>
          </a:ln>
        </p:spPr>
        <p:txBody>
          <a:bodyPr>
            <a:spAutoFit/>
          </a:bodyPr>
          <a:lstStyle/>
          <a:p>
            <a:pPr algn="ctr" eaLnBrk="1" hangingPunct="1">
              <a:spcBef>
                <a:spcPct val="50000"/>
              </a:spcBef>
            </a:pPr>
            <a:r>
              <a:rPr lang="en-US" sz="5400" b="1">
                <a:latin typeface="VNI-Times" pitchFamily="2" charset="0"/>
              </a:rPr>
              <a:t>â</a:t>
            </a:r>
          </a:p>
        </p:txBody>
      </p:sp>
      <p:grpSp>
        <p:nvGrpSpPr>
          <p:cNvPr id="2" name="Group 14"/>
          <p:cNvGrpSpPr>
            <a:grpSpLocks/>
          </p:cNvGrpSpPr>
          <p:nvPr/>
        </p:nvGrpSpPr>
        <p:grpSpPr bwMode="auto">
          <a:xfrm>
            <a:off x="533400" y="2514600"/>
            <a:ext cx="1981200" cy="2133600"/>
            <a:chOff x="336" y="1632"/>
            <a:chExt cx="1200" cy="1344"/>
          </a:xfrm>
        </p:grpSpPr>
        <p:sp>
          <p:nvSpPr>
            <p:cNvPr id="111631" name="UTurnArrow"/>
            <p:cNvSpPr>
              <a:spLocks noEditPoints="1" noChangeArrowheads="1"/>
            </p:cNvSpPr>
            <p:nvPr/>
          </p:nvSpPr>
          <p:spPr bwMode="auto">
            <a:xfrm>
              <a:off x="576" y="1728"/>
              <a:ext cx="671" cy="1116"/>
            </a:xfrm>
            <a:custGeom>
              <a:avLst/>
              <a:gdLst>
                <a:gd name="G0" fmla="+- 0 0 0"/>
                <a:gd name="G1" fmla="+- 5574 0 0"/>
                <a:gd name="G2" fmla="*/ 5574 1 2"/>
                <a:gd name="G3" fmla="*/ 10266 1 2"/>
                <a:gd name="G4" fmla="+- 10800 G3 G2"/>
                <a:gd name="G5" fmla="+- 10800 G3 0"/>
                <a:gd name="G6" fmla="+- G5 G2 0"/>
                <a:gd name="G7" fmla="*/ G6 1 2"/>
                <a:gd name="G8" fmla="+- 10266 0 0"/>
                <a:gd name="G9" fmla="+- 21600 0 5574"/>
                <a:gd name="G10" fmla="+- 21600 0 10266"/>
                <a:gd name="G11" fmla="min G10 8691"/>
                <a:gd name="G12" fmla="+- 9561 0 0"/>
                <a:gd name="G13" fmla="+- 14865 0 5975"/>
                <a:gd name="G14" fmla="+- 14865 0 0"/>
                <a:gd name="G15" fmla="*/ 5574 5842 6110"/>
                <a:gd name="G16" fmla="+- 9561 1350 0"/>
                <a:gd name="G17" fmla="+- 8310 0 G15"/>
                <a:gd name="G18" fmla="*/ G17 G7 8310"/>
                <a:gd name="G19" fmla="+- 5574 G18 0"/>
                <a:gd name="G20" fmla="+- G4 0 G18"/>
                <a:gd name="T0" fmla="*/ 9360 w 21600"/>
                <a:gd name="T1" fmla="*/ 0 h 21600"/>
                <a:gd name="T2" fmla="*/ 2787 w 21600"/>
                <a:gd name="T3" fmla="*/ 21600 h 21600"/>
                <a:gd name="T4" fmla="*/ 10266 w 21600"/>
                <a:gd name="T5" fmla="*/ 9561 h 21600"/>
                <a:gd name="T6" fmla="*/ 15933 w 21600"/>
                <a:gd name="T7" fmla="*/ 14865 h 21600"/>
                <a:gd name="T8" fmla="*/ 21600 w 21600"/>
                <a:gd name="T9" fmla="*/ 9561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933" y="14865"/>
                  </a:moveTo>
                  <a:lnTo>
                    <a:pt x="21600" y="9561"/>
                  </a:lnTo>
                  <a:lnTo>
                    <a:pt x="18720" y="9561"/>
                  </a:lnTo>
                  <a:lnTo>
                    <a:pt x="18720" y="8310"/>
                  </a:lnTo>
                  <a:cubicBezTo>
                    <a:pt x="18720" y="3721"/>
                    <a:pt x="14529" y="0"/>
                    <a:pt x="9360" y="0"/>
                  </a:cubicBezTo>
                  <a:cubicBezTo>
                    <a:pt x="4191" y="0"/>
                    <a:pt x="0" y="3799"/>
                    <a:pt x="0" y="8485"/>
                  </a:cubicBezTo>
                  <a:lnTo>
                    <a:pt x="0" y="21600"/>
                  </a:lnTo>
                  <a:lnTo>
                    <a:pt x="5574" y="21600"/>
                  </a:lnTo>
                  <a:lnTo>
                    <a:pt x="5574" y="8310"/>
                  </a:lnTo>
                  <a:cubicBezTo>
                    <a:pt x="5574" y="6664"/>
                    <a:pt x="7077" y="5330"/>
                    <a:pt x="8931" y="5330"/>
                  </a:cubicBezTo>
                  <a:lnTo>
                    <a:pt x="9789" y="5330"/>
                  </a:lnTo>
                  <a:cubicBezTo>
                    <a:pt x="11643" y="5330"/>
                    <a:pt x="13146" y="6664"/>
                    <a:pt x="13146" y="8310"/>
                  </a:cubicBezTo>
                  <a:lnTo>
                    <a:pt x="13146" y="9561"/>
                  </a:lnTo>
                  <a:lnTo>
                    <a:pt x="10266" y="9561"/>
                  </a:lnTo>
                  <a:close/>
                </a:path>
              </a:pathLst>
            </a:custGeom>
            <a:solidFill>
              <a:srgbClr val="000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6885" name="Line 16"/>
            <p:cNvSpPr>
              <a:spLocks noChangeShapeType="1"/>
            </p:cNvSpPr>
            <p:nvPr/>
          </p:nvSpPr>
          <p:spPr bwMode="auto">
            <a:xfrm flipV="1">
              <a:off x="336" y="1632"/>
              <a:ext cx="1200" cy="1344"/>
            </a:xfrm>
            <a:prstGeom prst="line">
              <a:avLst/>
            </a:prstGeom>
            <a:noFill/>
            <a:ln w="152400">
              <a:solidFill>
                <a:srgbClr val="FF3300"/>
              </a:solidFill>
              <a:round/>
              <a:headEnd/>
              <a:tailEnd/>
            </a:ln>
          </p:spPr>
          <p:txBody>
            <a:bodyPr/>
            <a:lstStyle/>
            <a:p>
              <a:endParaRPr lang="en-US"/>
            </a:p>
          </p:txBody>
        </p:sp>
      </p:grpSp>
      <p:grpSp>
        <p:nvGrpSpPr>
          <p:cNvPr id="3" name="Group 17"/>
          <p:cNvGrpSpPr>
            <a:grpSpLocks/>
          </p:cNvGrpSpPr>
          <p:nvPr/>
        </p:nvGrpSpPr>
        <p:grpSpPr bwMode="auto">
          <a:xfrm>
            <a:off x="6400800" y="1905000"/>
            <a:ext cx="2743200" cy="3124200"/>
            <a:chOff x="1248" y="1180"/>
            <a:chExt cx="1728" cy="1969"/>
          </a:xfrm>
        </p:grpSpPr>
        <p:sp>
          <p:nvSpPr>
            <p:cNvPr id="36881" name="Rectangle 18"/>
            <p:cNvSpPr>
              <a:spLocks noChangeArrowheads="1"/>
            </p:cNvSpPr>
            <p:nvPr/>
          </p:nvSpPr>
          <p:spPr bwMode="auto">
            <a:xfrm>
              <a:off x="1632" y="1180"/>
              <a:ext cx="1056" cy="1076"/>
            </a:xfrm>
            <a:prstGeom prst="rect">
              <a:avLst/>
            </a:prstGeom>
            <a:noFill/>
            <a:ln w="9525">
              <a:noFill/>
              <a:miter lim="800000"/>
              <a:headEnd/>
              <a:tailEnd/>
            </a:ln>
          </p:spPr>
          <p:txBody>
            <a:bodyPr>
              <a:spAutoFit/>
            </a:bodyPr>
            <a:lstStyle/>
            <a:p>
              <a:pPr eaLnBrk="1" hangingPunct="1"/>
              <a:r>
                <a:rPr lang="en-US" sz="10600">
                  <a:solidFill>
                    <a:srgbClr val="000000"/>
                  </a:solidFill>
                  <a:sym typeface="Webdings" pitchFamily="18" charset="2"/>
                </a:rPr>
                <a:t></a:t>
              </a:r>
            </a:p>
          </p:txBody>
        </p:sp>
        <p:sp>
          <p:nvSpPr>
            <p:cNvPr id="36882" name="Line 19"/>
            <p:cNvSpPr>
              <a:spLocks noChangeShapeType="1"/>
            </p:cNvSpPr>
            <p:nvPr/>
          </p:nvSpPr>
          <p:spPr bwMode="auto">
            <a:xfrm>
              <a:off x="1248" y="2208"/>
              <a:ext cx="1728" cy="0"/>
            </a:xfrm>
            <a:prstGeom prst="line">
              <a:avLst/>
            </a:prstGeom>
            <a:noFill/>
            <a:ln w="152400">
              <a:solidFill>
                <a:srgbClr val="FF3300"/>
              </a:solidFill>
              <a:round/>
              <a:headEnd/>
              <a:tailEnd/>
            </a:ln>
          </p:spPr>
          <p:txBody>
            <a:bodyPr/>
            <a:lstStyle/>
            <a:p>
              <a:endParaRPr lang="en-US"/>
            </a:p>
          </p:txBody>
        </p:sp>
        <p:sp>
          <p:nvSpPr>
            <p:cNvPr id="36883" name="Rectangle 20"/>
            <p:cNvSpPr>
              <a:spLocks noChangeArrowheads="1"/>
            </p:cNvSpPr>
            <p:nvPr/>
          </p:nvSpPr>
          <p:spPr bwMode="auto">
            <a:xfrm>
              <a:off x="1584" y="2064"/>
              <a:ext cx="1152" cy="1085"/>
            </a:xfrm>
            <a:prstGeom prst="rect">
              <a:avLst/>
            </a:prstGeom>
            <a:noFill/>
            <a:ln w="9525">
              <a:noFill/>
              <a:miter lim="800000"/>
              <a:headEnd/>
              <a:tailEnd/>
            </a:ln>
          </p:spPr>
          <p:txBody>
            <a:bodyPr>
              <a:spAutoFit/>
            </a:bodyPr>
            <a:lstStyle/>
            <a:p>
              <a:pPr eaLnBrk="1" hangingPunct="1"/>
              <a:r>
                <a:rPr lang="en-US" sz="10700" b="1">
                  <a:solidFill>
                    <a:srgbClr val="000000"/>
                  </a:solidFill>
                  <a:latin typeface="VNI-Chancery" pitchFamily="2" charset="0"/>
                  <a:sym typeface="Webdings" pitchFamily="18" charset="2"/>
                </a:rPr>
                <a:t></a:t>
              </a:r>
            </a:p>
          </p:txBody>
        </p:sp>
      </p:grpSp>
      <p:sp>
        <p:nvSpPr>
          <p:cNvPr id="36875" name="AutoShape 22">
            <a:hlinkClick r:id="" action="ppaction://hlinkshowjump?jump=nextslide" highlightClick="1"/>
          </p:cNvPr>
          <p:cNvSpPr>
            <a:spLocks noChangeArrowheads="1"/>
          </p:cNvSpPr>
          <p:nvPr/>
        </p:nvSpPr>
        <p:spPr bwMode="auto">
          <a:xfrm>
            <a:off x="8458200" y="6400800"/>
            <a:ext cx="228600" cy="152400"/>
          </a:xfrm>
          <a:prstGeom prst="actionButtonForwardNext">
            <a:avLst/>
          </a:prstGeom>
          <a:solidFill>
            <a:schemeClr val="bg1"/>
          </a:solidFill>
          <a:ln w="9525">
            <a:noFill/>
            <a:miter lim="800000"/>
            <a:headEnd/>
            <a:tailEnd/>
          </a:ln>
        </p:spPr>
        <p:txBody>
          <a:bodyPr wrap="none" anchor="ctr"/>
          <a:lstStyle/>
          <a:p>
            <a:endParaRPr lang="en-US"/>
          </a:p>
        </p:txBody>
      </p:sp>
      <p:sp>
        <p:nvSpPr>
          <p:cNvPr id="111640" name="Text Box 24"/>
          <p:cNvSpPr txBox="1">
            <a:spLocks noChangeArrowheads="1"/>
          </p:cNvSpPr>
          <p:nvPr/>
        </p:nvSpPr>
        <p:spPr bwMode="auto">
          <a:xfrm>
            <a:off x="3352800" y="5638800"/>
            <a:ext cx="3352800" cy="701675"/>
          </a:xfrm>
          <a:prstGeom prst="rect">
            <a:avLst/>
          </a:prstGeom>
          <a:noFill/>
          <a:ln w="9525">
            <a:noFill/>
            <a:miter lim="800000"/>
            <a:headEnd/>
            <a:tailEnd/>
          </a:ln>
        </p:spPr>
        <p:txBody>
          <a:bodyPr>
            <a:spAutoFit/>
          </a:bodyPr>
          <a:lstStyle/>
          <a:p>
            <a:pPr>
              <a:spcBef>
                <a:spcPct val="50000"/>
              </a:spcBef>
            </a:pPr>
            <a:r>
              <a:rPr lang="en-US" sz="4000" b="1">
                <a:solidFill>
                  <a:srgbClr val="000000"/>
                </a:solidFill>
                <a:latin typeface="VNI-Times" pitchFamily="2" charset="0"/>
              </a:rPr>
              <a:t>Caám moâ toâ</a:t>
            </a:r>
          </a:p>
        </p:txBody>
      </p:sp>
      <p:sp>
        <p:nvSpPr>
          <p:cNvPr id="111642" name="Text Box 26"/>
          <p:cNvSpPr txBox="1">
            <a:spLocks noChangeArrowheads="1"/>
          </p:cNvSpPr>
          <p:nvPr/>
        </p:nvSpPr>
        <p:spPr bwMode="auto">
          <a:xfrm>
            <a:off x="3429000" y="5638800"/>
            <a:ext cx="2514600" cy="701675"/>
          </a:xfrm>
          <a:prstGeom prst="rect">
            <a:avLst/>
          </a:prstGeom>
          <a:noFill/>
          <a:ln w="9525">
            <a:noFill/>
            <a:miter lim="800000"/>
            <a:headEnd/>
            <a:tailEnd/>
          </a:ln>
        </p:spPr>
        <p:txBody>
          <a:bodyPr>
            <a:spAutoFit/>
          </a:bodyPr>
          <a:lstStyle/>
          <a:p>
            <a:pPr>
              <a:spcBef>
                <a:spcPct val="50000"/>
              </a:spcBef>
            </a:pPr>
            <a:r>
              <a:rPr lang="en-US" sz="4000" b="1">
                <a:solidFill>
                  <a:srgbClr val="000000"/>
                </a:solidFill>
                <a:latin typeface="VNI-Times" pitchFamily="2" charset="0"/>
              </a:rPr>
              <a:t>Caám oâ toâ</a:t>
            </a:r>
          </a:p>
        </p:txBody>
      </p:sp>
      <p:sp>
        <p:nvSpPr>
          <p:cNvPr id="111643" name="Text Box 27"/>
          <p:cNvSpPr txBox="1">
            <a:spLocks noChangeArrowheads="1"/>
          </p:cNvSpPr>
          <p:nvPr/>
        </p:nvSpPr>
        <p:spPr bwMode="auto">
          <a:xfrm>
            <a:off x="3352800" y="5638800"/>
            <a:ext cx="2743200" cy="701675"/>
          </a:xfrm>
          <a:prstGeom prst="rect">
            <a:avLst/>
          </a:prstGeom>
          <a:noFill/>
          <a:ln w="9525">
            <a:noFill/>
            <a:miter lim="800000"/>
            <a:headEnd/>
            <a:tailEnd/>
          </a:ln>
        </p:spPr>
        <p:txBody>
          <a:bodyPr>
            <a:spAutoFit/>
          </a:bodyPr>
          <a:lstStyle/>
          <a:p>
            <a:pPr>
              <a:spcBef>
                <a:spcPct val="50000"/>
              </a:spcBef>
            </a:pPr>
            <a:r>
              <a:rPr lang="en-US" sz="4000" b="1">
                <a:solidFill>
                  <a:srgbClr val="000000"/>
                </a:solidFill>
                <a:latin typeface="VNI-Times" pitchFamily="2" charset="0"/>
              </a:rPr>
              <a:t>Caám vöôït</a:t>
            </a:r>
          </a:p>
        </p:txBody>
      </p:sp>
      <p:sp>
        <p:nvSpPr>
          <p:cNvPr id="111644" name="Text Box 28"/>
          <p:cNvSpPr txBox="1">
            <a:spLocks noChangeArrowheads="1"/>
          </p:cNvSpPr>
          <p:nvPr/>
        </p:nvSpPr>
        <p:spPr bwMode="auto">
          <a:xfrm>
            <a:off x="3124200" y="5638800"/>
            <a:ext cx="3886200" cy="701675"/>
          </a:xfrm>
          <a:prstGeom prst="rect">
            <a:avLst/>
          </a:prstGeom>
          <a:noFill/>
          <a:ln w="9525">
            <a:noFill/>
            <a:miter lim="800000"/>
            <a:headEnd/>
            <a:tailEnd/>
          </a:ln>
        </p:spPr>
        <p:txBody>
          <a:bodyPr>
            <a:spAutoFit/>
          </a:bodyPr>
          <a:lstStyle/>
          <a:p>
            <a:pPr>
              <a:spcBef>
                <a:spcPct val="50000"/>
              </a:spcBef>
            </a:pPr>
            <a:r>
              <a:rPr lang="en-US" sz="4000" b="1">
                <a:solidFill>
                  <a:srgbClr val="000000"/>
                </a:solidFill>
                <a:latin typeface="VNI-Times" pitchFamily="2" charset="0"/>
              </a:rPr>
              <a:t>Caám quay xe</a:t>
            </a:r>
          </a:p>
        </p:txBody>
      </p:sp>
      <p:sp>
        <p:nvSpPr>
          <p:cNvPr id="111645" name="Text Box 29"/>
          <p:cNvSpPr txBox="1">
            <a:spLocks noChangeArrowheads="1"/>
          </p:cNvSpPr>
          <p:nvPr/>
        </p:nvSpPr>
        <p:spPr bwMode="auto">
          <a:xfrm>
            <a:off x="2971800" y="5562600"/>
            <a:ext cx="5410200" cy="701675"/>
          </a:xfrm>
          <a:prstGeom prst="rect">
            <a:avLst/>
          </a:prstGeom>
          <a:noFill/>
          <a:ln w="9525">
            <a:noFill/>
            <a:miter lim="800000"/>
            <a:headEnd/>
            <a:tailEnd/>
          </a:ln>
        </p:spPr>
        <p:txBody>
          <a:bodyPr>
            <a:spAutoFit/>
          </a:bodyPr>
          <a:lstStyle/>
          <a:p>
            <a:pPr>
              <a:spcBef>
                <a:spcPct val="50000"/>
              </a:spcBef>
            </a:pPr>
            <a:r>
              <a:rPr lang="en-US" sz="4000" b="1">
                <a:solidFill>
                  <a:srgbClr val="000000"/>
                </a:solidFill>
                <a:latin typeface="VNI-Times" pitchFamily="2" charset="0"/>
              </a:rPr>
              <a:t>Caám moâ toâ vaø oâ toâ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p:cTn id="7" dur="1000" fill="hold"/>
                                        <p:tgtEl>
                                          <p:spTgt spid="111620"/>
                                        </p:tgtEl>
                                        <p:attrNameLst>
                                          <p:attrName>ppt_x</p:attrName>
                                        </p:attrNameLst>
                                      </p:cBhvr>
                                      <p:tavLst>
                                        <p:tav tm="0">
                                          <p:val>
                                            <p:strVal val="#ppt_x-.2"/>
                                          </p:val>
                                        </p:tav>
                                        <p:tav tm="100000">
                                          <p:val>
                                            <p:strVal val="#ppt_x"/>
                                          </p:val>
                                        </p:tav>
                                      </p:tavLst>
                                    </p:anim>
                                    <p:anim calcmode="lin" valueType="num">
                                      <p:cBhvr>
                                        <p:cTn id="8" dur="1000" fill="hold"/>
                                        <p:tgtEl>
                                          <p:spTgt spid="1116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1620"/>
                                        </p:tgtEl>
                                      </p:cBhvr>
                                    </p:animEffect>
                                  </p:childTnLst>
                                </p:cTn>
                              </p:par>
                              <p:par>
                                <p:cTn id="10" presetID="29" presetClass="entr" presetSubtype="0" fill="hold" nodeType="withEffect">
                                  <p:stCondLst>
                                    <p:cond delay="0"/>
                                  </p:stCondLst>
                                  <p:childTnLst>
                                    <p:set>
                                      <p:cBhvr>
                                        <p:cTn id="11" dur="1" fill="hold">
                                          <p:stCondLst>
                                            <p:cond delay="0"/>
                                          </p:stCondLst>
                                        </p:cTn>
                                        <p:tgtEl>
                                          <p:spTgt spid="111621"/>
                                        </p:tgtEl>
                                        <p:attrNameLst>
                                          <p:attrName>style.visibility</p:attrName>
                                        </p:attrNameLst>
                                      </p:cBhvr>
                                      <p:to>
                                        <p:strVal val="visible"/>
                                      </p:to>
                                    </p:set>
                                    <p:anim calcmode="lin" valueType="num">
                                      <p:cBhvr>
                                        <p:cTn id="12" dur="1000" fill="hold"/>
                                        <p:tgtEl>
                                          <p:spTgt spid="111621"/>
                                        </p:tgtEl>
                                        <p:attrNameLst>
                                          <p:attrName>ppt_x</p:attrName>
                                        </p:attrNameLst>
                                      </p:cBhvr>
                                      <p:tavLst>
                                        <p:tav tm="0">
                                          <p:val>
                                            <p:strVal val="#ppt_x-.2"/>
                                          </p:val>
                                        </p:tav>
                                        <p:tav tm="100000">
                                          <p:val>
                                            <p:strVal val="#ppt_x"/>
                                          </p:val>
                                        </p:tav>
                                      </p:tavLst>
                                    </p:anim>
                                    <p:anim calcmode="lin" valueType="num">
                                      <p:cBhvr>
                                        <p:cTn id="13" dur="1000" fill="hold"/>
                                        <p:tgtEl>
                                          <p:spTgt spid="1116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1621"/>
                                        </p:tgtEl>
                                      </p:cBhvr>
                                    </p:animEffect>
                                  </p:childTnLst>
                                </p:cTn>
                              </p:par>
                              <p:par>
                                <p:cTn id="15" presetID="29" presetClass="entr" presetSubtype="0" fill="hold" nodeType="withEffect">
                                  <p:stCondLst>
                                    <p:cond delay="0"/>
                                  </p:stCondLst>
                                  <p:childTnLst>
                                    <p:set>
                                      <p:cBhvr>
                                        <p:cTn id="16" dur="1" fill="hold">
                                          <p:stCondLst>
                                            <p:cond delay="0"/>
                                          </p:stCondLst>
                                        </p:cTn>
                                        <p:tgtEl>
                                          <p:spTgt spid="111622"/>
                                        </p:tgtEl>
                                        <p:attrNameLst>
                                          <p:attrName>style.visibility</p:attrName>
                                        </p:attrNameLst>
                                      </p:cBhvr>
                                      <p:to>
                                        <p:strVal val="visible"/>
                                      </p:to>
                                    </p:set>
                                    <p:anim calcmode="lin" valueType="num">
                                      <p:cBhvr>
                                        <p:cTn id="17" dur="1000" fill="hold"/>
                                        <p:tgtEl>
                                          <p:spTgt spid="111622"/>
                                        </p:tgtEl>
                                        <p:attrNameLst>
                                          <p:attrName>ppt_x</p:attrName>
                                        </p:attrNameLst>
                                      </p:cBhvr>
                                      <p:tavLst>
                                        <p:tav tm="0">
                                          <p:val>
                                            <p:strVal val="#ppt_x-.2"/>
                                          </p:val>
                                        </p:tav>
                                        <p:tav tm="100000">
                                          <p:val>
                                            <p:strVal val="#ppt_x"/>
                                          </p:val>
                                        </p:tav>
                                      </p:tavLst>
                                    </p:anim>
                                    <p:anim calcmode="lin" valueType="num">
                                      <p:cBhvr>
                                        <p:cTn id="18" dur="1000" fill="hold"/>
                                        <p:tgtEl>
                                          <p:spTgt spid="11162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1622"/>
                                        </p:tgtEl>
                                      </p:cBhvr>
                                    </p:animEffect>
                                  </p:childTnLst>
                                </p:cTn>
                              </p:par>
                              <p:par>
                                <p:cTn id="20" presetID="2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ppt_x</p:attrName>
                                        </p:attrNameLst>
                                      </p:cBhvr>
                                      <p:tavLst>
                                        <p:tav tm="0">
                                          <p:val>
                                            <p:strVal val="#ppt_x-.2"/>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gtEl>
                                      </p:cBhvr>
                                    </p:animEffect>
                                  </p:childTnLst>
                                </p:cTn>
                              </p:par>
                              <p:par>
                                <p:cTn id="25" presetID="2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par>
                                <p:cTn id="30" presetID="49" presetClass="path" presetSubtype="0" accel="50000" decel="50000" fill="hold" grpId="0" nodeType="withEffect">
                                  <p:stCondLst>
                                    <p:cond delay="0"/>
                                  </p:stCondLst>
                                  <p:childTnLst>
                                    <p:animMotion origin="layout" path="M 5.55112E-17 4.73988E-6 L 0.15 0.42728 " pathEditMode="relative" rAng="0" ptsTypes="AA">
                                      <p:cBhvr>
                                        <p:cTn id="31" dur="2000" fill="hold"/>
                                        <p:tgtEl>
                                          <p:spTgt spid="111620"/>
                                        </p:tgtEl>
                                        <p:attrNameLst>
                                          <p:attrName>ppt_x</p:attrName>
                                          <p:attrName>ppt_y</p:attrName>
                                        </p:attrNameLst>
                                      </p:cBhvr>
                                      <p:rCtr x="75" y="214"/>
                                    </p:animMotion>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1640"/>
                                        </p:tgtEl>
                                        <p:attrNameLst>
                                          <p:attrName>style.visibility</p:attrName>
                                        </p:attrNameLst>
                                      </p:cBhvr>
                                      <p:to>
                                        <p:strVal val="visible"/>
                                      </p:to>
                                    </p:set>
                                    <p:animEffect transition="in" filter="blinds(horizontal)">
                                      <p:cBhvr>
                                        <p:cTn id="36" dur="500"/>
                                        <p:tgtEl>
                                          <p:spTgt spid="11164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11640"/>
                                        </p:tgtEl>
                                      </p:cBhvr>
                                    </p:animEffect>
                                    <p:set>
                                      <p:cBhvr>
                                        <p:cTn id="41" dur="1" fill="hold">
                                          <p:stCondLst>
                                            <p:cond delay="499"/>
                                          </p:stCondLst>
                                        </p:cTn>
                                        <p:tgtEl>
                                          <p:spTgt spid="11164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0.1375 0.42728 L -3.33333E-6 0.01664 " pathEditMode="relative" rAng="0" ptsTypes="AA">
                                      <p:cBhvr>
                                        <p:cTn id="45" dur="2000" fill="hold"/>
                                        <p:tgtEl>
                                          <p:spTgt spid="111620"/>
                                        </p:tgtEl>
                                        <p:attrNameLst>
                                          <p:attrName>ppt_x</p:attrName>
                                          <p:attrName>ppt_y</p:attrName>
                                        </p:attrNameLst>
                                      </p:cBhvr>
                                      <p:rCtr x="-69" y="-205"/>
                                    </p:animMotion>
                                  </p:childTnLst>
                                </p:cTn>
                              </p:par>
                              <p:par>
                                <p:cTn id="46" presetID="49" presetClass="path" presetSubtype="0" accel="50000" decel="50000" fill="hold" nodeType="withEffect">
                                  <p:stCondLst>
                                    <p:cond delay="0"/>
                                  </p:stCondLst>
                                  <p:childTnLst>
                                    <p:animMotion origin="layout" path="M 0.00034 -0.00555 L -0.0665 0.41064 " pathEditMode="relative" rAng="0" ptsTypes="AA">
                                      <p:cBhvr>
                                        <p:cTn id="47" dur="2000" fill="hold"/>
                                        <p:tgtEl>
                                          <p:spTgt spid="111621"/>
                                        </p:tgtEl>
                                        <p:attrNameLst>
                                          <p:attrName>ppt_x</p:attrName>
                                          <p:attrName>ppt_y</p:attrName>
                                        </p:attrNameLst>
                                      </p:cBhvr>
                                      <p:rCtr x="-34" y="208"/>
                                    </p:animMotion>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1642"/>
                                        </p:tgtEl>
                                        <p:attrNameLst>
                                          <p:attrName>style.visibility</p:attrName>
                                        </p:attrNameLst>
                                      </p:cBhvr>
                                      <p:to>
                                        <p:strVal val="visible"/>
                                      </p:to>
                                    </p:set>
                                    <p:animEffect transition="in" filter="blinds(horizontal)">
                                      <p:cBhvr>
                                        <p:cTn id="52" dur="500"/>
                                        <p:tgtEl>
                                          <p:spTgt spid="1116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111642"/>
                                        </p:tgtEl>
                                      </p:cBhvr>
                                    </p:animEffect>
                                    <p:set>
                                      <p:cBhvr>
                                        <p:cTn id="57" dur="1" fill="hold">
                                          <p:stCondLst>
                                            <p:cond delay="499"/>
                                          </p:stCondLst>
                                        </p:cTn>
                                        <p:tgtEl>
                                          <p:spTgt spid="11164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05798 0.39399 L 0.00035 -0.00555 " pathEditMode="relative" rAng="0" ptsTypes="AA">
                                      <p:cBhvr>
                                        <p:cTn id="61" dur="2000" fill="hold"/>
                                        <p:tgtEl>
                                          <p:spTgt spid="111621"/>
                                        </p:tgtEl>
                                        <p:attrNameLst>
                                          <p:attrName>ppt_x</p:attrName>
                                          <p:attrName>ppt_y</p:attrName>
                                        </p:attrNameLst>
                                      </p:cBhvr>
                                      <p:rCtr x="29" y="-200"/>
                                    </p:animMotion>
                                  </p:childTnLst>
                                </p:cTn>
                              </p:par>
                              <p:par>
                                <p:cTn id="62" presetID="49" presetClass="path" presetSubtype="0" accel="50000" decel="50000" fill="hold" nodeType="withEffect">
                                  <p:stCondLst>
                                    <p:cond delay="0"/>
                                  </p:stCondLst>
                                  <p:childTnLst>
                                    <p:animMotion origin="layout" path="M 0 -3.46821E-6 L -0.3125 0.41943 " pathEditMode="relative" rAng="0" ptsTypes="AA">
                                      <p:cBhvr>
                                        <p:cTn id="63" dur="2000" fill="hold"/>
                                        <p:tgtEl>
                                          <p:spTgt spid="111622"/>
                                        </p:tgtEl>
                                        <p:attrNameLst>
                                          <p:attrName>ppt_x</p:attrName>
                                          <p:attrName>ppt_y</p:attrName>
                                        </p:attrNameLst>
                                      </p:cBhvr>
                                      <p:rCtr x="-156" y="210"/>
                                    </p:animMotion>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1643"/>
                                        </p:tgtEl>
                                        <p:attrNameLst>
                                          <p:attrName>style.visibility</p:attrName>
                                        </p:attrNameLst>
                                      </p:cBhvr>
                                      <p:to>
                                        <p:strVal val="visible"/>
                                      </p:to>
                                    </p:set>
                                    <p:animEffect transition="in" filter="blinds(horizontal)">
                                      <p:cBhvr>
                                        <p:cTn id="68" dur="500"/>
                                        <p:tgtEl>
                                          <p:spTgt spid="111643"/>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11643"/>
                                        </p:tgtEl>
                                      </p:cBhvr>
                                    </p:animEffect>
                                    <p:set>
                                      <p:cBhvr>
                                        <p:cTn id="73" dur="1" fill="hold">
                                          <p:stCondLst>
                                            <p:cond delay="499"/>
                                          </p:stCondLst>
                                        </p:cTn>
                                        <p:tgtEl>
                                          <p:spTgt spid="11164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grpId="0" nodeType="clickEffect">
                                  <p:stCondLst>
                                    <p:cond delay="0"/>
                                  </p:stCondLst>
                                  <p:childTnLst>
                                    <p:animMotion origin="layout" path="M -0.35 0.48601 L -0.0125 0.00878 " pathEditMode="relative" rAng="0" ptsTypes="AA">
                                      <p:cBhvr>
                                        <p:cTn id="77" dur="2000" fill="hold"/>
                                        <p:tgtEl>
                                          <p:spTgt spid="111622"/>
                                        </p:tgtEl>
                                        <p:attrNameLst>
                                          <p:attrName>ppt_x</p:attrName>
                                          <p:attrName>ppt_y</p:attrName>
                                        </p:attrNameLst>
                                      </p:cBhvr>
                                      <p:rCtr x="169" y="-239"/>
                                    </p:animMotion>
                                  </p:childTnLst>
                                </p:cTn>
                              </p:par>
                              <p:par>
                                <p:cTn id="78" presetID="63" presetClass="path" presetSubtype="0" accel="50000" decel="50000" fill="hold" nodeType="withEffect">
                                  <p:stCondLst>
                                    <p:cond delay="0"/>
                                  </p:stCondLst>
                                  <p:childTnLst>
                                    <p:animMotion origin="layout" path="M 0.02083 -0.0111 L 0.3 -0.0111 " pathEditMode="relative" rAng="0" ptsTypes="AA">
                                      <p:cBhvr>
                                        <p:cTn id="79" dur="2000" fill="hold"/>
                                        <p:tgtEl>
                                          <p:spTgt spid="2"/>
                                        </p:tgtEl>
                                        <p:attrNameLst>
                                          <p:attrName>ppt_x</p:attrName>
                                          <p:attrName>ppt_y</p:attrName>
                                        </p:attrNameLst>
                                      </p:cBhvr>
                                      <p:rCtr x="140" y="0"/>
                                    </p:animMotion>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11644"/>
                                        </p:tgtEl>
                                        <p:attrNameLst>
                                          <p:attrName>style.visibility</p:attrName>
                                        </p:attrNameLst>
                                      </p:cBhvr>
                                      <p:to>
                                        <p:strVal val="visible"/>
                                      </p:to>
                                    </p:set>
                                    <p:animEffect transition="in" filter="blinds(horizontal)">
                                      <p:cBhvr>
                                        <p:cTn id="84" dur="500"/>
                                        <p:tgtEl>
                                          <p:spTgt spid="11164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grpId="1" nodeType="clickEffect">
                                  <p:stCondLst>
                                    <p:cond delay="0"/>
                                  </p:stCondLst>
                                  <p:childTnLst>
                                    <p:animEffect transition="out" filter="blinds(horizontal)">
                                      <p:cBhvr>
                                        <p:cTn id="88" dur="500"/>
                                        <p:tgtEl>
                                          <p:spTgt spid="111644"/>
                                        </p:tgtEl>
                                      </p:cBhvr>
                                    </p:animEffect>
                                    <p:set>
                                      <p:cBhvr>
                                        <p:cTn id="89" dur="1" fill="hold">
                                          <p:stCondLst>
                                            <p:cond delay="499"/>
                                          </p:stCondLst>
                                        </p:cTn>
                                        <p:tgtEl>
                                          <p:spTgt spid="11164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0.30833 -0.0111 L 0.02083 -0.0111 " pathEditMode="relative" rAng="0" ptsTypes="AA">
                                      <p:cBhvr>
                                        <p:cTn id="93" dur="2000" fill="hold"/>
                                        <p:tgtEl>
                                          <p:spTgt spid="2"/>
                                        </p:tgtEl>
                                        <p:attrNameLst>
                                          <p:attrName>ppt_x</p:attrName>
                                          <p:attrName>ppt_y</p:attrName>
                                        </p:attrNameLst>
                                      </p:cBhvr>
                                      <p:rCtr x="-144" y="0"/>
                                    </p:animMotion>
                                  </p:childTnLst>
                                </p:cTn>
                              </p:par>
                              <p:par>
                                <p:cTn id="94" presetID="35" presetClass="path" presetSubtype="0" accel="50000" decel="50000" fill="hold" nodeType="withEffect">
                                  <p:stCondLst>
                                    <p:cond delay="0"/>
                                  </p:stCondLst>
                                  <p:childTnLst>
                                    <p:animMotion origin="layout" path="M -0.025 -1.09827E-6 L -0.36667 -1.09827E-6 " pathEditMode="relative" rAng="0" ptsTypes="AA">
                                      <p:cBhvr>
                                        <p:cTn id="95" dur="2000" fill="hold"/>
                                        <p:tgtEl>
                                          <p:spTgt spid="3"/>
                                        </p:tgtEl>
                                        <p:attrNameLst>
                                          <p:attrName>ppt_x</p:attrName>
                                          <p:attrName>ppt_y</p:attrName>
                                        </p:attrNameLst>
                                      </p:cBhvr>
                                      <p:rCtr x="-171" y="0"/>
                                    </p:animMotion>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11645"/>
                                        </p:tgtEl>
                                        <p:attrNameLst>
                                          <p:attrName>style.visibility</p:attrName>
                                        </p:attrNameLst>
                                      </p:cBhvr>
                                      <p:to>
                                        <p:strVal val="visible"/>
                                      </p:to>
                                    </p:set>
                                    <p:animEffect transition="in" filter="blinds(horizontal)">
                                      <p:cBhvr>
                                        <p:cTn id="100" dur="500"/>
                                        <p:tgtEl>
                                          <p:spTgt spid="111645"/>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111645"/>
                                        </p:tgtEl>
                                      </p:cBhvr>
                                    </p:animEffect>
                                    <p:set>
                                      <p:cBhvr>
                                        <p:cTn id="105" dur="1" fill="hold">
                                          <p:stCondLst>
                                            <p:cond delay="499"/>
                                          </p:stCondLst>
                                        </p:cTn>
                                        <p:tgtEl>
                                          <p:spTgt spid="11164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0.37917 0.01665 L -0.0125 0.00555 " pathEditMode="relative" ptsTypes="AA">
                                      <p:cBhvr>
                                        <p:cTn id="109"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111620" grpId="1"/>
      <p:bldP spid="111622" grpId="0"/>
      <p:bldP spid="111640" grpId="0"/>
      <p:bldP spid="111640" grpId="1"/>
      <p:bldP spid="111642" grpId="0"/>
      <p:bldP spid="111642" grpId="1"/>
      <p:bldP spid="111643" grpId="0"/>
      <p:bldP spid="111643" grpId="1"/>
      <p:bldP spid="111644" grpId="0"/>
      <p:bldP spid="111644" grpId="1"/>
      <p:bldP spid="111645" grpId="0"/>
      <p:bldP spid="11164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2438400" y="1752600"/>
            <a:ext cx="3962400" cy="3505200"/>
          </a:xfrm>
          <a:prstGeom prst="flowChartExtract">
            <a:avLst/>
          </a:prstGeom>
          <a:solidFill>
            <a:srgbClr val="FF3300"/>
          </a:solidFill>
          <a:ln w="9525">
            <a:solidFill>
              <a:srgbClr val="FF3300"/>
            </a:solidFill>
            <a:miter lim="800000"/>
            <a:headEnd/>
            <a:tailEnd/>
          </a:ln>
        </p:spPr>
        <p:txBody>
          <a:bodyPr wrap="none" anchor="ctr"/>
          <a:lstStyle/>
          <a:p>
            <a:endParaRPr lang="en-US"/>
          </a:p>
        </p:txBody>
      </p:sp>
      <p:sp>
        <p:nvSpPr>
          <p:cNvPr id="37891" name="AutoShape 3"/>
          <p:cNvSpPr>
            <a:spLocks noChangeArrowheads="1"/>
          </p:cNvSpPr>
          <p:nvPr/>
        </p:nvSpPr>
        <p:spPr bwMode="auto">
          <a:xfrm>
            <a:off x="2971800" y="2286000"/>
            <a:ext cx="2895600" cy="2667000"/>
          </a:xfrm>
          <a:prstGeom prst="flowChartExtract">
            <a:avLst/>
          </a:prstGeom>
          <a:solidFill>
            <a:srgbClr val="FFFF00"/>
          </a:solidFill>
          <a:ln w="9525">
            <a:solidFill>
              <a:schemeClr val="bg1"/>
            </a:solidFill>
            <a:miter lim="800000"/>
            <a:headEnd/>
            <a:tailEnd/>
          </a:ln>
        </p:spPr>
        <p:txBody>
          <a:bodyPr wrap="none" anchor="ctr"/>
          <a:lstStyle/>
          <a:p>
            <a:endParaRPr lang="en-US"/>
          </a:p>
        </p:txBody>
      </p:sp>
      <p:grpSp>
        <p:nvGrpSpPr>
          <p:cNvPr id="2" name="Group 4"/>
          <p:cNvGrpSpPr>
            <a:grpSpLocks/>
          </p:cNvGrpSpPr>
          <p:nvPr/>
        </p:nvGrpSpPr>
        <p:grpSpPr bwMode="auto">
          <a:xfrm>
            <a:off x="762000" y="228600"/>
            <a:ext cx="457200" cy="1676400"/>
            <a:chOff x="480" y="240"/>
            <a:chExt cx="288" cy="1056"/>
          </a:xfrm>
        </p:grpSpPr>
        <p:sp>
          <p:nvSpPr>
            <p:cNvPr id="37916" name="Oval 5"/>
            <p:cNvSpPr>
              <a:spLocks noChangeArrowheads="1"/>
            </p:cNvSpPr>
            <p:nvPr/>
          </p:nvSpPr>
          <p:spPr bwMode="auto">
            <a:xfrm>
              <a:off x="480" y="240"/>
              <a:ext cx="288" cy="288"/>
            </a:xfrm>
            <a:prstGeom prst="ellipse">
              <a:avLst/>
            </a:prstGeom>
            <a:solidFill>
              <a:srgbClr val="EB3553"/>
            </a:solidFill>
            <a:ln w="9525">
              <a:solidFill>
                <a:srgbClr val="000000"/>
              </a:solidFill>
              <a:round/>
              <a:headEnd/>
              <a:tailEnd/>
            </a:ln>
          </p:spPr>
          <p:txBody>
            <a:bodyPr wrap="none" anchor="ctr"/>
            <a:lstStyle/>
            <a:p>
              <a:endParaRPr lang="en-US"/>
            </a:p>
          </p:txBody>
        </p:sp>
        <p:sp>
          <p:nvSpPr>
            <p:cNvPr id="37917" name="Oval 6"/>
            <p:cNvSpPr>
              <a:spLocks noChangeArrowheads="1"/>
            </p:cNvSpPr>
            <p:nvPr/>
          </p:nvSpPr>
          <p:spPr bwMode="auto">
            <a:xfrm>
              <a:off x="480" y="624"/>
              <a:ext cx="288" cy="288"/>
            </a:xfrm>
            <a:prstGeom prst="ellipse">
              <a:avLst/>
            </a:prstGeom>
            <a:solidFill>
              <a:srgbClr val="FFFF00"/>
            </a:solidFill>
            <a:ln w="9525">
              <a:solidFill>
                <a:srgbClr val="000000"/>
              </a:solidFill>
              <a:round/>
              <a:headEnd/>
              <a:tailEnd/>
            </a:ln>
          </p:spPr>
          <p:txBody>
            <a:bodyPr wrap="none" anchor="ctr"/>
            <a:lstStyle/>
            <a:p>
              <a:endParaRPr lang="en-US"/>
            </a:p>
          </p:txBody>
        </p:sp>
        <p:sp>
          <p:nvSpPr>
            <p:cNvPr id="37918" name="Oval 7"/>
            <p:cNvSpPr>
              <a:spLocks noChangeArrowheads="1"/>
            </p:cNvSpPr>
            <p:nvPr/>
          </p:nvSpPr>
          <p:spPr bwMode="auto">
            <a:xfrm>
              <a:off x="480" y="1008"/>
              <a:ext cx="288" cy="288"/>
            </a:xfrm>
            <a:prstGeom prst="ellipse">
              <a:avLst/>
            </a:prstGeom>
            <a:solidFill>
              <a:srgbClr val="33CC33"/>
            </a:solidFill>
            <a:ln w="9525">
              <a:solidFill>
                <a:srgbClr val="000000"/>
              </a:solidFill>
              <a:round/>
              <a:headEnd/>
              <a:tailEnd/>
            </a:ln>
          </p:spPr>
          <p:txBody>
            <a:bodyPr wrap="none" anchor="ctr"/>
            <a:lstStyle/>
            <a:p>
              <a:endParaRPr lang="en-US"/>
            </a:p>
          </p:txBody>
        </p:sp>
      </p:grpSp>
      <p:sp>
        <p:nvSpPr>
          <p:cNvPr id="113672" name="Text Box 8"/>
          <p:cNvSpPr txBox="1">
            <a:spLocks noChangeArrowheads="1"/>
          </p:cNvSpPr>
          <p:nvPr/>
        </p:nvSpPr>
        <p:spPr bwMode="auto">
          <a:xfrm>
            <a:off x="1600200" y="5638800"/>
            <a:ext cx="6019800" cy="6413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000000"/>
                </a:solidFill>
                <a:latin typeface="VNI-Times" pitchFamily="2" charset="0"/>
              </a:rPr>
              <a:t>Giao nhau coù tín hieäu ñeøn</a:t>
            </a:r>
          </a:p>
        </p:txBody>
      </p:sp>
      <p:sp>
        <p:nvSpPr>
          <p:cNvPr id="113676" name="AutoShape 12"/>
          <p:cNvSpPr>
            <a:spLocks noChangeArrowheads="1"/>
          </p:cNvSpPr>
          <p:nvPr/>
        </p:nvSpPr>
        <p:spPr bwMode="auto">
          <a:xfrm>
            <a:off x="4038600" y="76200"/>
            <a:ext cx="914400" cy="1752600"/>
          </a:xfrm>
          <a:custGeom>
            <a:avLst/>
            <a:gdLst>
              <a:gd name="T0" fmla="*/ 526076 w 21600"/>
              <a:gd name="T1" fmla="*/ 0 h 21600"/>
              <a:gd name="T2" fmla="*/ 526076 w 21600"/>
              <a:gd name="T3" fmla="*/ 986487 h 21600"/>
              <a:gd name="T4" fmla="*/ 121708 w 21600"/>
              <a:gd name="T5" fmla="*/ 1752600 h 21600"/>
              <a:gd name="T6" fmla="*/ 914400 w 21600"/>
              <a:gd name="T7" fmla="*/ 493243 h 21600"/>
              <a:gd name="T8" fmla="*/ 17694720 60000 65536"/>
              <a:gd name="T9" fmla="*/ 5898240 60000 65536"/>
              <a:gd name="T10" fmla="*/ 5898240 60000 65536"/>
              <a:gd name="T11" fmla="*/ 0 60000 65536"/>
              <a:gd name="T12" fmla="*/ 12427 w 21600"/>
              <a:gd name="T13" fmla="*/ 3266 h 21600"/>
              <a:gd name="T14" fmla="*/ 17355 w 21600"/>
              <a:gd name="T15" fmla="*/ 889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266"/>
                </a:lnTo>
                <a:cubicBezTo>
                  <a:pt x="5564" y="3266"/>
                  <a:pt x="0" y="7247"/>
                  <a:pt x="0" y="12158"/>
                </a:cubicBezTo>
                <a:lnTo>
                  <a:pt x="0" y="21600"/>
                </a:lnTo>
                <a:lnTo>
                  <a:pt x="5750" y="21600"/>
                </a:lnTo>
                <a:lnTo>
                  <a:pt x="5750" y="12158"/>
                </a:lnTo>
                <a:cubicBezTo>
                  <a:pt x="5750" y="10354"/>
                  <a:pt x="8739" y="8892"/>
                  <a:pt x="12427" y="8892"/>
                </a:cubicBezTo>
                <a:lnTo>
                  <a:pt x="12427" y="12158"/>
                </a:lnTo>
                <a:close/>
              </a:path>
            </a:pathLst>
          </a:custGeom>
          <a:solidFill>
            <a:srgbClr val="000000"/>
          </a:solidFill>
          <a:ln w="9525">
            <a:solidFill>
              <a:schemeClr val="tx1"/>
            </a:solidFill>
            <a:miter lim="800000"/>
            <a:headEnd/>
            <a:tailEnd/>
          </a:ln>
        </p:spPr>
        <p:txBody>
          <a:bodyPr wrap="none" anchor="ctr"/>
          <a:lstStyle/>
          <a:p>
            <a:endParaRPr lang="en-US"/>
          </a:p>
        </p:txBody>
      </p:sp>
      <p:grpSp>
        <p:nvGrpSpPr>
          <p:cNvPr id="3" name="Group 13"/>
          <p:cNvGrpSpPr>
            <a:grpSpLocks/>
          </p:cNvGrpSpPr>
          <p:nvPr/>
        </p:nvGrpSpPr>
        <p:grpSpPr bwMode="auto">
          <a:xfrm>
            <a:off x="6858000" y="2971800"/>
            <a:ext cx="2062163" cy="1784350"/>
            <a:chOff x="4317" y="1996"/>
            <a:chExt cx="1299" cy="1124"/>
          </a:xfrm>
        </p:grpSpPr>
        <p:sp>
          <p:nvSpPr>
            <p:cNvPr id="37912" name="Rectangle 14"/>
            <p:cNvSpPr>
              <a:spLocks noChangeArrowheads="1"/>
            </p:cNvSpPr>
            <p:nvPr/>
          </p:nvSpPr>
          <p:spPr bwMode="auto">
            <a:xfrm rot="1449699">
              <a:off x="4317" y="1996"/>
              <a:ext cx="1299" cy="980"/>
            </a:xfrm>
            <a:prstGeom prst="rect">
              <a:avLst/>
            </a:prstGeom>
            <a:noFill/>
            <a:ln w="9525">
              <a:noFill/>
              <a:miter lim="800000"/>
              <a:headEnd/>
              <a:tailEnd/>
            </a:ln>
          </p:spPr>
          <p:txBody>
            <a:bodyPr>
              <a:spAutoFit/>
            </a:bodyPr>
            <a:lstStyle/>
            <a:p>
              <a:pPr eaLnBrk="1" hangingPunct="1"/>
              <a:r>
                <a:rPr lang="en-US" sz="9600" b="1">
                  <a:solidFill>
                    <a:srgbClr val="000000"/>
                  </a:solidFill>
                  <a:sym typeface="Webdings" pitchFamily="18" charset="2"/>
                </a:rPr>
                <a:t></a:t>
              </a:r>
            </a:p>
          </p:txBody>
        </p:sp>
        <p:sp>
          <p:nvSpPr>
            <p:cNvPr id="37913" name="Freeform 15"/>
            <p:cNvSpPr>
              <a:spLocks/>
            </p:cNvSpPr>
            <p:nvPr/>
          </p:nvSpPr>
          <p:spPr bwMode="auto">
            <a:xfrm>
              <a:off x="4422" y="2574"/>
              <a:ext cx="373" cy="488"/>
            </a:xfrm>
            <a:custGeom>
              <a:avLst/>
              <a:gdLst>
                <a:gd name="T0" fmla="*/ 0 w 1008"/>
                <a:gd name="T1" fmla="*/ 0 h 1584"/>
                <a:gd name="T2" fmla="*/ 576 w 1008"/>
                <a:gd name="T3" fmla="*/ 1008 h 1584"/>
                <a:gd name="T4" fmla="*/ 432 w 1008"/>
                <a:gd name="T5" fmla="*/ 1248 h 1584"/>
                <a:gd name="T6" fmla="*/ 1008 w 1008"/>
                <a:gd name="T7" fmla="*/ 1584 h 1584"/>
                <a:gd name="T8" fmla="*/ 0 60000 65536"/>
                <a:gd name="T9" fmla="*/ 0 60000 65536"/>
                <a:gd name="T10" fmla="*/ 0 60000 65536"/>
                <a:gd name="T11" fmla="*/ 0 60000 65536"/>
                <a:gd name="T12" fmla="*/ 0 w 1008"/>
                <a:gd name="T13" fmla="*/ 0 h 1584"/>
                <a:gd name="T14" fmla="*/ 1008 w 1008"/>
                <a:gd name="T15" fmla="*/ 1584 h 1584"/>
              </a:gdLst>
              <a:ahLst/>
              <a:cxnLst>
                <a:cxn ang="T8">
                  <a:pos x="T0" y="T1"/>
                </a:cxn>
                <a:cxn ang="T9">
                  <a:pos x="T2" y="T3"/>
                </a:cxn>
                <a:cxn ang="T10">
                  <a:pos x="T4" y="T5"/>
                </a:cxn>
                <a:cxn ang="T11">
                  <a:pos x="T6" y="T7"/>
                </a:cxn>
              </a:cxnLst>
              <a:rect l="T12" t="T13" r="T14" b="T15"/>
              <a:pathLst>
                <a:path w="1008" h="1584">
                  <a:moveTo>
                    <a:pt x="0" y="0"/>
                  </a:moveTo>
                  <a:cubicBezTo>
                    <a:pt x="252" y="400"/>
                    <a:pt x="504" y="800"/>
                    <a:pt x="576" y="1008"/>
                  </a:cubicBezTo>
                  <a:cubicBezTo>
                    <a:pt x="648" y="1216"/>
                    <a:pt x="360" y="1152"/>
                    <a:pt x="432" y="1248"/>
                  </a:cubicBezTo>
                  <a:cubicBezTo>
                    <a:pt x="504" y="1344"/>
                    <a:pt x="912" y="1528"/>
                    <a:pt x="1008" y="1584"/>
                  </a:cubicBezTo>
                </a:path>
              </a:pathLst>
            </a:custGeom>
            <a:noFill/>
            <a:ln w="57150">
              <a:solidFill>
                <a:srgbClr val="000000"/>
              </a:solidFill>
              <a:round/>
              <a:headEnd/>
              <a:tailEnd/>
            </a:ln>
          </p:spPr>
          <p:txBody>
            <a:bodyPr/>
            <a:lstStyle/>
            <a:p>
              <a:endParaRPr lang="en-US"/>
            </a:p>
          </p:txBody>
        </p:sp>
        <p:sp>
          <p:nvSpPr>
            <p:cNvPr id="37914" name="Freeform 16"/>
            <p:cNvSpPr>
              <a:spLocks/>
            </p:cNvSpPr>
            <p:nvPr/>
          </p:nvSpPr>
          <p:spPr bwMode="auto">
            <a:xfrm>
              <a:off x="4608" y="2622"/>
              <a:ext cx="373" cy="450"/>
            </a:xfrm>
            <a:custGeom>
              <a:avLst/>
              <a:gdLst>
                <a:gd name="T0" fmla="*/ 0 w 1008"/>
                <a:gd name="T1" fmla="*/ 0 h 1584"/>
                <a:gd name="T2" fmla="*/ 576 w 1008"/>
                <a:gd name="T3" fmla="*/ 1008 h 1584"/>
                <a:gd name="T4" fmla="*/ 432 w 1008"/>
                <a:gd name="T5" fmla="*/ 1248 h 1584"/>
                <a:gd name="T6" fmla="*/ 1008 w 1008"/>
                <a:gd name="T7" fmla="*/ 1584 h 1584"/>
                <a:gd name="T8" fmla="*/ 0 60000 65536"/>
                <a:gd name="T9" fmla="*/ 0 60000 65536"/>
                <a:gd name="T10" fmla="*/ 0 60000 65536"/>
                <a:gd name="T11" fmla="*/ 0 60000 65536"/>
                <a:gd name="T12" fmla="*/ 0 w 1008"/>
                <a:gd name="T13" fmla="*/ 0 h 1584"/>
                <a:gd name="T14" fmla="*/ 1008 w 1008"/>
                <a:gd name="T15" fmla="*/ 1584 h 1584"/>
              </a:gdLst>
              <a:ahLst/>
              <a:cxnLst>
                <a:cxn ang="T8">
                  <a:pos x="T0" y="T1"/>
                </a:cxn>
                <a:cxn ang="T9">
                  <a:pos x="T2" y="T3"/>
                </a:cxn>
                <a:cxn ang="T10">
                  <a:pos x="T4" y="T5"/>
                </a:cxn>
                <a:cxn ang="T11">
                  <a:pos x="T6" y="T7"/>
                </a:cxn>
              </a:cxnLst>
              <a:rect l="T12" t="T13" r="T14" b="T15"/>
              <a:pathLst>
                <a:path w="1008" h="1584">
                  <a:moveTo>
                    <a:pt x="0" y="0"/>
                  </a:moveTo>
                  <a:cubicBezTo>
                    <a:pt x="252" y="400"/>
                    <a:pt x="504" y="800"/>
                    <a:pt x="576" y="1008"/>
                  </a:cubicBezTo>
                  <a:cubicBezTo>
                    <a:pt x="648" y="1216"/>
                    <a:pt x="360" y="1152"/>
                    <a:pt x="432" y="1248"/>
                  </a:cubicBezTo>
                  <a:cubicBezTo>
                    <a:pt x="504" y="1344"/>
                    <a:pt x="912" y="1528"/>
                    <a:pt x="1008" y="1584"/>
                  </a:cubicBezTo>
                </a:path>
              </a:pathLst>
            </a:custGeom>
            <a:noFill/>
            <a:ln w="57150">
              <a:solidFill>
                <a:srgbClr val="000000"/>
              </a:solidFill>
              <a:round/>
              <a:headEnd/>
              <a:tailEnd/>
            </a:ln>
          </p:spPr>
          <p:txBody>
            <a:bodyPr/>
            <a:lstStyle/>
            <a:p>
              <a:endParaRPr lang="en-US"/>
            </a:p>
          </p:txBody>
        </p:sp>
        <p:sp>
          <p:nvSpPr>
            <p:cNvPr id="37915" name="Freeform 17"/>
            <p:cNvSpPr>
              <a:spLocks/>
            </p:cNvSpPr>
            <p:nvPr/>
          </p:nvSpPr>
          <p:spPr bwMode="auto">
            <a:xfrm>
              <a:off x="4848" y="2766"/>
              <a:ext cx="288" cy="354"/>
            </a:xfrm>
            <a:custGeom>
              <a:avLst/>
              <a:gdLst>
                <a:gd name="T0" fmla="*/ 0 w 1008"/>
                <a:gd name="T1" fmla="*/ 0 h 1584"/>
                <a:gd name="T2" fmla="*/ 576 w 1008"/>
                <a:gd name="T3" fmla="*/ 1008 h 1584"/>
                <a:gd name="T4" fmla="*/ 432 w 1008"/>
                <a:gd name="T5" fmla="*/ 1248 h 1584"/>
                <a:gd name="T6" fmla="*/ 1008 w 1008"/>
                <a:gd name="T7" fmla="*/ 1584 h 1584"/>
                <a:gd name="T8" fmla="*/ 0 60000 65536"/>
                <a:gd name="T9" fmla="*/ 0 60000 65536"/>
                <a:gd name="T10" fmla="*/ 0 60000 65536"/>
                <a:gd name="T11" fmla="*/ 0 60000 65536"/>
                <a:gd name="T12" fmla="*/ 0 w 1008"/>
                <a:gd name="T13" fmla="*/ 0 h 1584"/>
                <a:gd name="T14" fmla="*/ 1008 w 1008"/>
                <a:gd name="T15" fmla="*/ 1584 h 1584"/>
              </a:gdLst>
              <a:ahLst/>
              <a:cxnLst>
                <a:cxn ang="T8">
                  <a:pos x="T0" y="T1"/>
                </a:cxn>
                <a:cxn ang="T9">
                  <a:pos x="T2" y="T3"/>
                </a:cxn>
                <a:cxn ang="T10">
                  <a:pos x="T4" y="T5"/>
                </a:cxn>
                <a:cxn ang="T11">
                  <a:pos x="T6" y="T7"/>
                </a:cxn>
              </a:cxnLst>
              <a:rect l="T12" t="T13" r="T14" b="T15"/>
              <a:pathLst>
                <a:path w="1008" h="1584">
                  <a:moveTo>
                    <a:pt x="0" y="0"/>
                  </a:moveTo>
                  <a:cubicBezTo>
                    <a:pt x="252" y="400"/>
                    <a:pt x="504" y="800"/>
                    <a:pt x="576" y="1008"/>
                  </a:cubicBezTo>
                  <a:cubicBezTo>
                    <a:pt x="648" y="1216"/>
                    <a:pt x="360" y="1152"/>
                    <a:pt x="432" y="1248"/>
                  </a:cubicBezTo>
                  <a:cubicBezTo>
                    <a:pt x="504" y="1344"/>
                    <a:pt x="912" y="1528"/>
                    <a:pt x="1008" y="1584"/>
                  </a:cubicBezTo>
                </a:path>
              </a:pathLst>
            </a:custGeom>
            <a:noFill/>
            <a:ln w="57150">
              <a:solidFill>
                <a:srgbClr val="000000"/>
              </a:solidFill>
              <a:round/>
              <a:headEnd/>
              <a:tailEnd/>
            </a:ln>
          </p:spPr>
          <p:txBody>
            <a:bodyPr/>
            <a:lstStyle/>
            <a:p>
              <a:endParaRPr lang="en-US"/>
            </a:p>
          </p:txBody>
        </p:sp>
      </p:grpSp>
      <p:grpSp>
        <p:nvGrpSpPr>
          <p:cNvPr id="4" name="Group 24"/>
          <p:cNvGrpSpPr>
            <a:grpSpLocks/>
          </p:cNvGrpSpPr>
          <p:nvPr/>
        </p:nvGrpSpPr>
        <p:grpSpPr bwMode="auto">
          <a:xfrm>
            <a:off x="762000" y="3733800"/>
            <a:ext cx="1371600" cy="914400"/>
            <a:chOff x="480" y="2352"/>
            <a:chExt cx="864" cy="576"/>
          </a:xfrm>
        </p:grpSpPr>
        <p:sp>
          <p:nvSpPr>
            <p:cNvPr id="37906" name="AutoShape 25"/>
            <p:cNvSpPr>
              <a:spLocks noChangeArrowheads="1"/>
            </p:cNvSpPr>
            <p:nvPr/>
          </p:nvSpPr>
          <p:spPr bwMode="auto">
            <a:xfrm rot="5400000" flipH="1">
              <a:off x="624" y="2592"/>
              <a:ext cx="576" cy="96"/>
            </a:xfrm>
            <a:prstGeom prst="chevron">
              <a:avLst>
                <a:gd name="adj" fmla="val 150000"/>
              </a:avLst>
            </a:prstGeom>
            <a:solidFill>
              <a:srgbClr val="000000"/>
            </a:solidFill>
            <a:ln w="9525">
              <a:solidFill>
                <a:schemeClr val="tx1"/>
              </a:solidFill>
              <a:miter lim="800000"/>
              <a:headEnd/>
              <a:tailEnd/>
            </a:ln>
          </p:spPr>
          <p:txBody>
            <a:bodyPr wrap="none" anchor="ctr"/>
            <a:lstStyle/>
            <a:p>
              <a:endParaRPr lang="en-US"/>
            </a:p>
          </p:txBody>
        </p:sp>
        <p:sp>
          <p:nvSpPr>
            <p:cNvPr id="37907" name="AutoShape 26"/>
            <p:cNvSpPr>
              <a:spLocks noChangeArrowheads="1"/>
            </p:cNvSpPr>
            <p:nvPr/>
          </p:nvSpPr>
          <p:spPr bwMode="auto">
            <a:xfrm rot="5400000" flipH="1">
              <a:off x="912" y="2592"/>
              <a:ext cx="576" cy="96"/>
            </a:xfrm>
            <a:prstGeom prst="chevron">
              <a:avLst>
                <a:gd name="adj" fmla="val 150000"/>
              </a:avLst>
            </a:prstGeom>
            <a:solidFill>
              <a:srgbClr val="000000"/>
            </a:solidFill>
            <a:ln w="9525">
              <a:solidFill>
                <a:schemeClr val="tx1"/>
              </a:solidFill>
              <a:miter lim="800000"/>
              <a:headEnd/>
              <a:tailEnd/>
            </a:ln>
          </p:spPr>
          <p:txBody>
            <a:bodyPr wrap="none" anchor="ctr"/>
            <a:lstStyle/>
            <a:p>
              <a:endParaRPr lang="en-US"/>
            </a:p>
          </p:txBody>
        </p:sp>
        <p:sp>
          <p:nvSpPr>
            <p:cNvPr id="37908" name="AutoShape 27"/>
            <p:cNvSpPr>
              <a:spLocks noChangeArrowheads="1"/>
            </p:cNvSpPr>
            <p:nvPr/>
          </p:nvSpPr>
          <p:spPr bwMode="auto">
            <a:xfrm rot="5400000" flipH="1">
              <a:off x="336" y="2592"/>
              <a:ext cx="576" cy="96"/>
            </a:xfrm>
            <a:prstGeom prst="chevron">
              <a:avLst>
                <a:gd name="adj" fmla="val 150000"/>
              </a:avLst>
            </a:prstGeom>
            <a:solidFill>
              <a:srgbClr val="000000"/>
            </a:solidFill>
            <a:ln w="9525">
              <a:solidFill>
                <a:schemeClr val="tx1"/>
              </a:solidFill>
              <a:miter lim="800000"/>
              <a:headEnd/>
              <a:tailEnd/>
            </a:ln>
          </p:spPr>
          <p:txBody>
            <a:bodyPr wrap="none" anchor="ctr"/>
            <a:lstStyle/>
            <a:p>
              <a:endParaRPr lang="en-US"/>
            </a:p>
          </p:txBody>
        </p:sp>
        <p:sp>
          <p:nvSpPr>
            <p:cNvPr id="37909" name="AutoShape 28"/>
            <p:cNvSpPr>
              <a:spLocks noChangeArrowheads="1"/>
            </p:cNvSpPr>
            <p:nvPr/>
          </p:nvSpPr>
          <p:spPr bwMode="auto">
            <a:xfrm rot="5400000" flipH="1">
              <a:off x="768" y="2592"/>
              <a:ext cx="576" cy="96"/>
            </a:xfrm>
            <a:prstGeom prst="chevron">
              <a:avLst>
                <a:gd name="adj" fmla="val 150000"/>
              </a:avLst>
            </a:prstGeom>
            <a:solidFill>
              <a:srgbClr val="000000"/>
            </a:solidFill>
            <a:ln w="9525">
              <a:solidFill>
                <a:schemeClr val="tx1"/>
              </a:solidFill>
              <a:miter lim="800000"/>
              <a:headEnd/>
              <a:tailEnd/>
            </a:ln>
          </p:spPr>
          <p:txBody>
            <a:bodyPr wrap="none" anchor="ctr"/>
            <a:lstStyle/>
            <a:p>
              <a:endParaRPr lang="en-US"/>
            </a:p>
          </p:txBody>
        </p:sp>
        <p:sp>
          <p:nvSpPr>
            <p:cNvPr id="37910" name="AutoShape 29"/>
            <p:cNvSpPr>
              <a:spLocks noChangeArrowheads="1"/>
            </p:cNvSpPr>
            <p:nvPr/>
          </p:nvSpPr>
          <p:spPr bwMode="auto">
            <a:xfrm rot="5400000" flipH="1">
              <a:off x="480" y="2592"/>
              <a:ext cx="576" cy="96"/>
            </a:xfrm>
            <a:prstGeom prst="chevron">
              <a:avLst>
                <a:gd name="adj" fmla="val 150000"/>
              </a:avLst>
            </a:prstGeom>
            <a:solidFill>
              <a:srgbClr val="000000"/>
            </a:solidFill>
            <a:ln w="9525">
              <a:solidFill>
                <a:schemeClr val="tx1"/>
              </a:solidFill>
              <a:miter lim="800000"/>
              <a:headEnd/>
              <a:tailEnd/>
            </a:ln>
          </p:spPr>
          <p:txBody>
            <a:bodyPr wrap="none" anchor="ctr"/>
            <a:lstStyle/>
            <a:p>
              <a:endParaRPr lang="en-US"/>
            </a:p>
          </p:txBody>
        </p:sp>
        <p:sp>
          <p:nvSpPr>
            <p:cNvPr id="37911" name="Line 30"/>
            <p:cNvSpPr>
              <a:spLocks noChangeShapeType="1"/>
            </p:cNvSpPr>
            <p:nvPr/>
          </p:nvSpPr>
          <p:spPr bwMode="auto">
            <a:xfrm>
              <a:off x="480" y="2544"/>
              <a:ext cx="864" cy="0"/>
            </a:xfrm>
            <a:prstGeom prst="line">
              <a:avLst/>
            </a:prstGeom>
            <a:noFill/>
            <a:ln w="76200">
              <a:solidFill>
                <a:srgbClr val="000000"/>
              </a:solidFill>
              <a:round/>
              <a:headEnd/>
              <a:tailEnd/>
            </a:ln>
          </p:spPr>
          <p:txBody>
            <a:bodyPr/>
            <a:lstStyle/>
            <a:p>
              <a:endParaRPr lang="en-US"/>
            </a:p>
          </p:txBody>
        </p:sp>
      </p:grpSp>
      <p:grpSp>
        <p:nvGrpSpPr>
          <p:cNvPr id="5" name="Group 31"/>
          <p:cNvGrpSpPr>
            <a:grpSpLocks/>
          </p:cNvGrpSpPr>
          <p:nvPr/>
        </p:nvGrpSpPr>
        <p:grpSpPr bwMode="auto">
          <a:xfrm>
            <a:off x="7848600" y="304800"/>
            <a:ext cx="712788" cy="1447800"/>
            <a:chOff x="4944" y="192"/>
            <a:chExt cx="449" cy="912"/>
          </a:xfrm>
        </p:grpSpPr>
        <p:sp>
          <p:nvSpPr>
            <p:cNvPr id="37904" name="Freeform 32"/>
            <p:cNvSpPr>
              <a:spLocks/>
            </p:cNvSpPr>
            <p:nvPr/>
          </p:nvSpPr>
          <p:spPr bwMode="auto">
            <a:xfrm>
              <a:off x="5088" y="192"/>
              <a:ext cx="305" cy="864"/>
            </a:xfrm>
            <a:custGeom>
              <a:avLst/>
              <a:gdLst>
                <a:gd name="T0" fmla="*/ 305 w 305"/>
                <a:gd name="T1" fmla="*/ 1296 h 1296"/>
                <a:gd name="T2" fmla="*/ 161 w 305"/>
                <a:gd name="T3" fmla="*/ 528 h 1296"/>
                <a:gd name="T4" fmla="*/ 23 w 305"/>
                <a:gd name="T5" fmla="*/ 288 h 1296"/>
                <a:gd name="T6" fmla="*/ 23 w 305"/>
                <a:gd name="T7" fmla="*/ 0 h 1296"/>
                <a:gd name="T8" fmla="*/ 0 60000 65536"/>
                <a:gd name="T9" fmla="*/ 0 60000 65536"/>
                <a:gd name="T10" fmla="*/ 0 60000 65536"/>
                <a:gd name="T11" fmla="*/ 0 60000 65536"/>
                <a:gd name="T12" fmla="*/ 0 w 305"/>
                <a:gd name="T13" fmla="*/ 0 h 1296"/>
                <a:gd name="T14" fmla="*/ 305 w 305"/>
                <a:gd name="T15" fmla="*/ 1296 h 1296"/>
              </a:gdLst>
              <a:ahLst/>
              <a:cxnLst>
                <a:cxn ang="T8">
                  <a:pos x="T0" y="T1"/>
                </a:cxn>
                <a:cxn ang="T9">
                  <a:pos x="T2" y="T3"/>
                </a:cxn>
                <a:cxn ang="T10">
                  <a:pos x="T4" y="T5"/>
                </a:cxn>
                <a:cxn ang="T11">
                  <a:pos x="T6" y="T7"/>
                </a:cxn>
              </a:cxnLst>
              <a:rect l="T12" t="T13" r="T14" b="T15"/>
              <a:pathLst>
                <a:path w="305" h="1296">
                  <a:moveTo>
                    <a:pt x="305" y="1296"/>
                  </a:moveTo>
                  <a:cubicBezTo>
                    <a:pt x="256" y="996"/>
                    <a:pt x="208" y="696"/>
                    <a:pt x="161" y="528"/>
                  </a:cubicBezTo>
                  <a:cubicBezTo>
                    <a:pt x="114" y="360"/>
                    <a:pt x="46" y="376"/>
                    <a:pt x="23" y="288"/>
                  </a:cubicBezTo>
                  <a:cubicBezTo>
                    <a:pt x="0" y="200"/>
                    <a:pt x="24" y="48"/>
                    <a:pt x="23" y="0"/>
                  </a:cubicBezTo>
                </a:path>
              </a:pathLst>
            </a:custGeom>
            <a:noFill/>
            <a:ln w="142875">
              <a:solidFill>
                <a:srgbClr val="000000"/>
              </a:solidFill>
              <a:round/>
              <a:headEnd/>
              <a:tailEnd/>
            </a:ln>
          </p:spPr>
          <p:txBody>
            <a:bodyPr/>
            <a:lstStyle/>
            <a:p>
              <a:endParaRPr lang="en-US"/>
            </a:p>
          </p:txBody>
        </p:sp>
        <p:sp>
          <p:nvSpPr>
            <p:cNvPr id="37905" name="Line 33"/>
            <p:cNvSpPr>
              <a:spLocks noChangeShapeType="1"/>
            </p:cNvSpPr>
            <p:nvPr/>
          </p:nvSpPr>
          <p:spPr bwMode="auto">
            <a:xfrm>
              <a:off x="4944" y="192"/>
              <a:ext cx="0" cy="912"/>
            </a:xfrm>
            <a:prstGeom prst="line">
              <a:avLst/>
            </a:prstGeom>
            <a:noFill/>
            <a:ln w="139700">
              <a:solidFill>
                <a:srgbClr val="000000"/>
              </a:solidFill>
              <a:round/>
              <a:headEnd/>
              <a:tailEnd/>
            </a:ln>
          </p:spPr>
          <p:txBody>
            <a:bodyPr/>
            <a:lstStyle/>
            <a:p>
              <a:endParaRPr lang="en-US"/>
            </a:p>
          </p:txBody>
        </p:sp>
      </p:grpSp>
      <p:sp>
        <p:nvSpPr>
          <p:cNvPr id="37898" name="AutoShape 38">
            <a:hlinkClick r:id="" action="ppaction://hlinkshowjump?jump=nextslide" highlightClick="1"/>
          </p:cNvPr>
          <p:cNvSpPr>
            <a:spLocks noChangeArrowheads="1"/>
          </p:cNvSpPr>
          <p:nvPr/>
        </p:nvSpPr>
        <p:spPr bwMode="auto">
          <a:xfrm>
            <a:off x="8686800" y="6324600"/>
            <a:ext cx="457200" cy="152400"/>
          </a:xfrm>
          <a:prstGeom prst="actionButtonForwardNext">
            <a:avLst/>
          </a:prstGeom>
          <a:solidFill>
            <a:schemeClr val="bg1"/>
          </a:solidFill>
          <a:ln w="9525">
            <a:noFill/>
            <a:miter lim="800000"/>
            <a:headEnd/>
            <a:tailEnd/>
          </a:ln>
        </p:spPr>
        <p:txBody>
          <a:bodyPr wrap="none" anchor="ctr"/>
          <a:lstStyle/>
          <a:p>
            <a:endParaRPr lang="en-US"/>
          </a:p>
        </p:txBody>
      </p:sp>
      <p:sp>
        <p:nvSpPr>
          <p:cNvPr id="113705" name="Text Box 41"/>
          <p:cNvSpPr txBox="1">
            <a:spLocks noChangeArrowheads="1"/>
          </p:cNvSpPr>
          <p:nvPr/>
        </p:nvSpPr>
        <p:spPr bwMode="auto">
          <a:xfrm>
            <a:off x="762000" y="5638800"/>
            <a:ext cx="7543800" cy="641350"/>
          </a:xfrm>
          <a:prstGeom prst="rect">
            <a:avLst/>
          </a:prstGeom>
          <a:noFill/>
          <a:ln w="9525">
            <a:noFill/>
            <a:miter lim="800000"/>
            <a:headEnd/>
            <a:tailEnd/>
          </a:ln>
        </p:spPr>
        <p:txBody>
          <a:bodyPr>
            <a:spAutoFit/>
          </a:bodyPr>
          <a:lstStyle/>
          <a:p>
            <a:pPr>
              <a:spcBef>
                <a:spcPct val="50000"/>
              </a:spcBef>
            </a:pPr>
            <a:r>
              <a:rPr lang="en-US" sz="3600" b="1">
                <a:solidFill>
                  <a:srgbClr val="000000"/>
                </a:solidFill>
                <a:latin typeface="VNI-Times" pitchFamily="2" charset="0"/>
              </a:rPr>
              <a:t>Choã ngoaëc nguy hieåm voøng beân phaûi</a:t>
            </a:r>
          </a:p>
        </p:txBody>
      </p:sp>
      <p:sp>
        <p:nvSpPr>
          <p:cNvPr id="113707" name="Text Box 43"/>
          <p:cNvSpPr txBox="1">
            <a:spLocks noChangeArrowheads="1"/>
          </p:cNvSpPr>
          <p:nvPr/>
        </p:nvSpPr>
        <p:spPr bwMode="auto">
          <a:xfrm>
            <a:off x="2209800" y="5562600"/>
            <a:ext cx="5943600" cy="641350"/>
          </a:xfrm>
          <a:prstGeom prst="rect">
            <a:avLst/>
          </a:prstGeom>
          <a:noFill/>
          <a:ln w="9525">
            <a:noFill/>
            <a:miter lim="800000"/>
            <a:headEnd/>
            <a:tailEnd/>
          </a:ln>
        </p:spPr>
        <p:txBody>
          <a:bodyPr>
            <a:spAutoFit/>
          </a:bodyPr>
          <a:lstStyle/>
          <a:p>
            <a:pPr>
              <a:spcBef>
                <a:spcPct val="50000"/>
              </a:spcBef>
            </a:pPr>
            <a:r>
              <a:rPr lang="en-US" sz="3600" b="1">
                <a:solidFill>
                  <a:srgbClr val="000000"/>
                </a:solidFill>
                <a:latin typeface="VNI-Times" pitchFamily="2" charset="0"/>
              </a:rPr>
              <a:t>Ñöôøng bò heïp beân phaûi</a:t>
            </a:r>
          </a:p>
        </p:txBody>
      </p:sp>
      <p:sp>
        <p:nvSpPr>
          <p:cNvPr id="113709" name="Text Box 45"/>
          <p:cNvSpPr txBox="1">
            <a:spLocks noChangeArrowheads="1"/>
          </p:cNvSpPr>
          <p:nvPr/>
        </p:nvSpPr>
        <p:spPr bwMode="auto">
          <a:xfrm>
            <a:off x="152400" y="5410200"/>
            <a:ext cx="8991600" cy="579438"/>
          </a:xfrm>
          <a:prstGeom prst="rect">
            <a:avLst/>
          </a:prstGeom>
          <a:noFill/>
          <a:ln w="9525">
            <a:noFill/>
            <a:miter lim="800000"/>
            <a:headEnd/>
            <a:tailEnd/>
          </a:ln>
        </p:spPr>
        <p:txBody>
          <a:bodyPr>
            <a:spAutoFit/>
          </a:bodyPr>
          <a:lstStyle/>
          <a:p>
            <a:pPr>
              <a:spcBef>
                <a:spcPct val="50000"/>
              </a:spcBef>
            </a:pPr>
            <a:r>
              <a:rPr lang="en-US" sz="3200" b="1">
                <a:solidFill>
                  <a:srgbClr val="000000"/>
                </a:solidFill>
                <a:latin typeface="VNI-Times" pitchFamily="2" charset="0"/>
              </a:rPr>
              <a:t>Giao nhau nguy hieåm vôùi ñöôøng saét coù raøo chaén</a:t>
            </a:r>
          </a:p>
        </p:txBody>
      </p:sp>
      <p:sp>
        <p:nvSpPr>
          <p:cNvPr id="113710" name="Text Box 46"/>
          <p:cNvSpPr txBox="1">
            <a:spLocks noChangeArrowheads="1"/>
          </p:cNvSpPr>
          <p:nvPr/>
        </p:nvSpPr>
        <p:spPr bwMode="auto">
          <a:xfrm>
            <a:off x="2743200" y="5562600"/>
            <a:ext cx="4648200" cy="701675"/>
          </a:xfrm>
          <a:prstGeom prst="rect">
            <a:avLst/>
          </a:prstGeom>
          <a:noFill/>
          <a:ln w="9525">
            <a:noFill/>
            <a:miter lim="800000"/>
            <a:headEnd/>
            <a:tailEnd/>
          </a:ln>
        </p:spPr>
        <p:txBody>
          <a:bodyPr>
            <a:spAutoFit/>
          </a:bodyPr>
          <a:lstStyle/>
          <a:p>
            <a:pPr>
              <a:spcBef>
                <a:spcPct val="50000"/>
              </a:spcBef>
            </a:pPr>
            <a:r>
              <a:rPr lang="en-US" sz="4000" b="1">
                <a:solidFill>
                  <a:srgbClr val="000000"/>
                </a:solidFill>
                <a:latin typeface="VNI-Times" pitchFamily="2" charset="0"/>
              </a:rPr>
              <a:t>Ñöôøng trôn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3676"/>
                                        </p:tgtEl>
                                        <p:attrNameLst>
                                          <p:attrName>style.visibility</p:attrName>
                                        </p:attrNameLst>
                                      </p:cBhvr>
                                      <p:to>
                                        <p:strVal val="visible"/>
                                      </p:to>
                                    </p:set>
                                    <p:anim calcmode="lin" valueType="num">
                                      <p:cBhvr>
                                        <p:cTn id="12" dur="1000" fill="hold"/>
                                        <p:tgtEl>
                                          <p:spTgt spid="113676"/>
                                        </p:tgtEl>
                                        <p:attrNameLst>
                                          <p:attrName>ppt_x</p:attrName>
                                        </p:attrNameLst>
                                      </p:cBhvr>
                                      <p:tavLst>
                                        <p:tav tm="0">
                                          <p:val>
                                            <p:strVal val="#ppt_x-.2"/>
                                          </p:val>
                                        </p:tav>
                                        <p:tav tm="100000">
                                          <p:val>
                                            <p:strVal val="#ppt_x"/>
                                          </p:val>
                                        </p:tav>
                                      </p:tavLst>
                                    </p:anim>
                                    <p:anim calcmode="lin" valueType="num">
                                      <p:cBhvr>
                                        <p:cTn id="13" dur="1000" fill="hold"/>
                                        <p:tgtEl>
                                          <p:spTgt spid="1136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3676"/>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par>
                                <p:cTn id="25" presetID="2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childTnLst>
                          </p:cTn>
                        </p:par>
                        <p:par>
                          <p:cTn id="30" fill="hold">
                            <p:stCondLst>
                              <p:cond delay="1000"/>
                            </p:stCondLst>
                            <p:childTnLst>
                              <p:par>
                                <p:cTn id="31" presetID="0" presetClass="path" presetSubtype="0" accel="50000" decel="50000" fill="hold" nodeType="afterEffect">
                                  <p:stCondLst>
                                    <p:cond delay="0"/>
                                  </p:stCondLst>
                                  <p:childTnLst>
                                    <p:animMotion origin="layout" path="M 0.00834 4.27746E-6 L 0.375 0.38844 " pathEditMode="relative" rAng="0" ptsTypes="AA">
                                      <p:cBhvr>
                                        <p:cTn id="32" dur="2000" fill="hold"/>
                                        <p:tgtEl>
                                          <p:spTgt spid="2"/>
                                        </p:tgtEl>
                                        <p:attrNameLst>
                                          <p:attrName>ppt_x</p:attrName>
                                          <p:attrName>ppt_y</p:attrName>
                                        </p:attrNameLst>
                                      </p:cBhvr>
                                      <p:rCtr x="183" y="194"/>
                                    </p:animMotion>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3672"/>
                                        </p:tgtEl>
                                        <p:attrNameLst>
                                          <p:attrName>style.visibility</p:attrName>
                                        </p:attrNameLst>
                                      </p:cBhvr>
                                      <p:to>
                                        <p:strVal val="visible"/>
                                      </p:to>
                                    </p:set>
                                    <p:animEffect transition="in" filter="blinds(horizontal)">
                                      <p:cBhvr>
                                        <p:cTn id="37" dur="500"/>
                                        <p:tgtEl>
                                          <p:spTgt spid="1136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13672"/>
                                        </p:tgtEl>
                                      </p:cBhvr>
                                    </p:animEffect>
                                    <p:set>
                                      <p:cBhvr>
                                        <p:cTn id="42" dur="1" fill="hold">
                                          <p:stCondLst>
                                            <p:cond delay="499"/>
                                          </p:stCondLst>
                                        </p:cTn>
                                        <p:tgtEl>
                                          <p:spTgt spid="11367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36667 0.38844 L -3.33333E-6 4.27746E-6 " pathEditMode="relative" rAng="0" ptsTypes="AA">
                                      <p:cBhvr>
                                        <p:cTn id="46" dur="2000" fill="hold"/>
                                        <p:tgtEl>
                                          <p:spTgt spid="2"/>
                                        </p:tgtEl>
                                        <p:attrNameLst>
                                          <p:attrName>ppt_x</p:attrName>
                                          <p:attrName>ppt_y</p:attrName>
                                        </p:attrNameLst>
                                      </p:cBhvr>
                                      <p:rCtr x="-183" y="-194"/>
                                    </p:animMotion>
                                  </p:childTnLst>
                                </p:cTn>
                              </p:par>
                              <p:par>
                                <p:cTn id="47" presetID="0" presetClass="path" presetSubtype="0" accel="50000" decel="50000" fill="hold" grpId="1" nodeType="withEffect">
                                  <p:stCondLst>
                                    <p:cond delay="0"/>
                                  </p:stCondLst>
                                  <p:childTnLst>
                                    <p:animMotion origin="layout" path="M -0.00833 0.0222 L -0.01667 0.42729 " pathEditMode="relative" rAng="0" ptsTypes="AA">
                                      <p:cBhvr>
                                        <p:cTn id="48" dur="2000" fill="hold"/>
                                        <p:tgtEl>
                                          <p:spTgt spid="113676"/>
                                        </p:tgtEl>
                                        <p:attrNameLst>
                                          <p:attrName>ppt_x</p:attrName>
                                          <p:attrName>ppt_y</p:attrName>
                                        </p:attrNameLst>
                                      </p:cBhvr>
                                      <p:rCtr x="-4" y="203"/>
                                    </p:animMotion>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3705"/>
                                        </p:tgtEl>
                                        <p:attrNameLst>
                                          <p:attrName>style.visibility</p:attrName>
                                        </p:attrNameLst>
                                      </p:cBhvr>
                                      <p:to>
                                        <p:strVal val="visible"/>
                                      </p:to>
                                    </p:set>
                                    <p:animEffect transition="in" filter="blinds(horizontal)">
                                      <p:cBhvr>
                                        <p:cTn id="53" dur="500"/>
                                        <p:tgtEl>
                                          <p:spTgt spid="11370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113705"/>
                                        </p:tgtEl>
                                      </p:cBhvr>
                                    </p:animEffect>
                                    <p:set>
                                      <p:cBhvr>
                                        <p:cTn id="58" dur="1" fill="hold">
                                          <p:stCondLst>
                                            <p:cond delay="499"/>
                                          </p:stCondLst>
                                        </p:cTn>
                                        <p:tgtEl>
                                          <p:spTgt spid="11370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2" nodeType="clickEffect">
                                  <p:stCondLst>
                                    <p:cond delay="0"/>
                                  </p:stCondLst>
                                  <p:childTnLst>
                                    <p:animMotion origin="layout" path="M -0.01667 0.41618 L -0.00834 0.00555 " pathEditMode="relative" rAng="0" ptsTypes="AA">
                                      <p:cBhvr>
                                        <p:cTn id="62" dur="2000" fill="hold"/>
                                        <p:tgtEl>
                                          <p:spTgt spid="113676"/>
                                        </p:tgtEl>
                                        <p:attrNameLst>
                                          <p:attrName>ppt_x</p:attrName>
                                          <p:attrName>ppt_y</p:attrName>
                                        </p:attrNameLst>
                                      </p:cBhvr>
                                      <p:rCtr x="4" y="-205"/>
                                    </p:animMotion>
                                  </p:childTnLst>
                                </p:cTn>
                              </p:par>
                              <p:par>
                                <p:cTn id="63" presetID="0" presetClass="path" presetSubtype="0" accel="50000" decel="50000" fill="hold" nodeType="withEffect">
                                  <p:stCondLst>
                                    <p:cond delay="0"/>
                                  </p:stCondLst>
                                  <p:childTnLst>
                                    <p:animMotion origin="layout" path="M 4.44444E-6 1.6763E-6 L -0.38889 0.39399 " pathEditMode="relative" rAng="0" ptsTypes="AA">
                                      <p:cBhvr>
                                        <p:cTn id="64" dur="2000" fill="hold"/>
                                        <p:tgtEl>
                                          <p:spTgt spid="5"/>
                                        </p:tgtEl>
                                        <p:attrNameLst>
                                          <p:attrName>ppt_x</p:attrName>
                                          <p:attrName>ppt_y</p:attrName>
                                        </p:attrNameLst>
                                      </p:cBhvr>
                                      <p:rCtr x="-194" y="197"/>
                                    </p:animMotion>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13707"/>
                                        </p:tgtEl>
                                        <p:attrNameLst>
                                          <p:attrName>style.visibility</p:attrName>
                                        </p:attrNameLst>
                                      </p:cBhvr>
                                      <p:to>
                                        <p:strVal val="visible"/>
                                      </p:to>
                                    </p:set>
                                    <p:animEffect transition="in" filter="blinds(horizontal)">
                                      <p:cBhvr>
                                        <p:cTn id="69" dur="500"/>
                                        <p:tgtEl>
                                          <p:spTgt spid="11370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13707"/>
                                        </p:tgtEl>
                                      </p:cBhvr>
                                    </p:animEffect>
                                    <p:set>
                                      <p:cBhvr>
                                        <p:cTn id="74" dur="1" fill="hold">
                                          <p:stCondLst>
                                            <p:cond delay="499"/>
                                          </p:stCondLst>
                                        </p:cTn>
                                        <p:tgtEl>
                                          <p:spTgt spid="11370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42222 0.39399 L -0.01389 0.00555 " pathEditMode="relative" rAng="0" ptsTypes="AA">
                                      <p:cBhvr>
                                        <p:cTn id="78" dur="2000" fill="hold"/>
                                        <p:tgtEl>
                                          <p:spTgt spid="5"/>
                                        </p:tgtEl>
                                        <p:attrNameLst>
                                          <p:attrName>ppt_x</p:attrName>
                                          <p:attrName>ppt_y</p:attrName>
                                        </p:attrNameLst>
                                      </p:cBhvr>
                                      <p:rCtr x="204" y="-194"/>
                                    </p:animMotion>
                                  </p:childTnLst>
                                </p:cTn>
                              </p:par>
                              <p:par>
                                <p:cTn id="79" presetID="63" presetClass="path" presetSubtype="0" accel="50000" decel="50000" fill="hold" nodeType="withEffect">
                                  <p:stCondLst>
                                    <p:cond delay="0"/>
                                  </p:stCondLst>
                                  <p:childTnLst>
                                    <p:animMotion origin="layout" path="M -3.33333E-6 -4.62428E-6 L 0.31667 -4.62428E-6 " pathEditMode="relative" rAng="0" ptsTypes="AA">
                                      <p:cBhvr>
                                        <p:cTn id="80" dur="2000" fill="hold"/>
                                        <p:tgtEl>
                                          <p:spTgt spid="4"/>
                                        </p:tgtEl>
                                        <p:attrNameLst>
                                          <p:attrName>ppt_x</p:attrName>
                                          <p:attrName>ppt_y</p:attrName>
                                        </p:attrNameLst>
                                      </p:cBhvr>
                                      <p:rCtr x="158" y="0"/>
                                    </p:animMotion>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13709"/>
                                        </p:tgtEl>
                                        <p:attrNameLst>
                                          <p:attrName>style.visibility</p:attrName>
                                        </p:attrNameLst>
                                      </p:cBhvr>
                                      <p:to>
                                        <p:strVal val="visible"/>
                                      </p:to>
                                    </p:set>
                                    <p:animEffect transition="in" filter="blinds(horizontal)">
                                      <p:cBhvr>
                                        <p:cTn id="85" dur="500"/>
                                        <p:tgtEl>
                                          <p:spTgt spid="11370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grpId="1" nodeType="clickEffect">
                                  <p:stCondLst>
                                    <p:cond delay="0"/>
                                  </p:stCondLst>
                                  <p:childTnLst>
                                    <p:animEffect transition="out" filter="blinds(horizontal)">
                                      <p:cBhvr>
                                        <p:cTn id="89" dur="500"/>
                                        <p:tgtEl>
                                          <p:spTgt spid="113709"/>
                                        </p:tgtEl>
                                      </p:cBhvr>
                                    </p:animEffect>
                                    <p:set>
                                      <p:cBhvr>
                                        <p:cTn id="90" dur="1" fill="hold">
                                          <p:stCondLst>
                                            <p:cond delay="499"/>
                                          </p:stCondLst>
                                        </p:cTn>
                                        <p:tgtEl>
                                          <p:spTgt spid="11370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nodeType="clickEffect">
                                  <p:stCondLst>
                                    <p:cond delay="0"/>
                                  </p:stCondLst>
                                  <p:childTnLst>
                                    <p:animMotion origin="layout" path="M 0.31667 -0.0444 L 0.00833 -0.0444 " pathEditMode="relative" ptsTypes="AA">
                                      <p:cBhvr>
                                        <p:cTn id="94" dur="2000" fill="hold"/>
                                        <p:tgtEl>
                                          <p:spTgt spid="4"/>
                                        </p:tgtEl>
                                        <p:attrNameLst>
                                          <p:attrName>ppt_x</p:attrName>
                                          <p:attrName>ppt_y</p:attrName>
                                        </p:attrNameLst>
                                      </p:cBhvr>
                                    </p:animMotion>
                                  </p:childTnLst>
                                </p:cTn>
                              </p:par>
                              <p:par>
                                <p:cTn id="95" presetID="35" presetClass="path" presetSubtype="0" accel="50000" decel="50000" fill="hold" nodeType="withEffect">
                                  <p:stCondLst>
                                    <p:cond delay="0"/>
                                  </p:stCondLst>
                                  <p:childTnLst>
                                    <p:animMotion origin="layout" path="M -0.01268 -0.00787 L -0.35035 -0.01573 " pathEditMode="relative" rAng="0" ptsTypes="AA">
                                      <p:cBhvr>
                                        <p:cTn id="96" dur="2000" fill="hold"/>
                                        <p:tgtEl>
                                          <p:spTgt spid="3"/>
                                        </p:tgtEl>
                                        <p:attrNameLst>
                                          <p:attrName>ppt_x</p:attrName>
                                          <p:attrName>ppt_y</p:attrName>
                                        </p:attrNameLst>
                                      </p:cBhvr>
                                      <p:rCtr x="-169" y="-4"/>
                                    </p:animMotion>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13710"/>
                                        </p:tgtEl>
                                        <p:attrNameLst>
                                          <p:attrName>style.visibility</p:attrName>
                                        </p:attrNameLst>
                                      </p:cBhvr>
                                      <p:to>
                                        <p:strVal val="visible"/>
                                      </p:to>
                                    </p:set>
                                    <p:animEffect transition="in" filter="blinds(horizontal)">
                                      <p:cBhvr>
                                        <p:cTn id="101" dur="500"/>
                                        <p:tgtEl>
                                          <p:spTgt spid="11371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113710"/>
                                        </p:tgtEl>
                                      </p:cBhvr>
                                    </p:animEffect>
                                    <p:set>
                                      <p:cBhvr>
                                        <p:cTn id="106" dur="1" fill="hold">
                                          <p:stCondLst>
                                            <p:cond delay="499"/>
                                          </p:stCondLst>
                                        </p:cTn>
                                        <p:tgtEl>
                                          <p:spTgt spid="11371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nodeType="clickEffect">
                                  <p:stCondLst>
                                    <p:cond delay="0"/>
                                  </p:stCondLst>
                                  <p:childTnLst>
                                    <p:animMotion origin="layout" path="M -0.38767 -0.01895 L -0.01267 -0.00786 " pathEditMode="relative" rAng="0" ptsTypes="AA">
                                      <p:cBhvr>
                                        <p:cTn id="110" dur="2000" fill="hold"/>
                                        <p:tgtEl>
                                          <p:spTgt spid="3"/>
                                        </p:tgtEl>
                                        <p:attrNameLst>
                                          <p:attrName>ppt_x</p:attrName>
                                          <p:attrName>ppt_y</p:attrName>
                                        </p:attrNameLst>
                                      </p:cBhvr>
                                      <p:rCtr x="188"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13672" grpId="1"/>
      <p:bldP spid="113676" grpId="0" animBg="1"/>
      <p:bldP spid="113676" grpId="1" animBg="1"/>
      <p:bldP spid="113676" grpId="2" animBg="1"/>
      <p:bldP spid="113705" grpId="0"/>
      <p:bldP spid="113705" grpId="1"/>
      <p:bldP spid="113707" grpId="0"/>
      <p:bldP spid="113707" grpId="1"/>
      <p:bldP spid="113709" grpId="0"/>
      <p:bldP spid="113709" grpId="1"/>
      <p:bldP spid="113710" grpId="0"/>
      <p:bldP spid="11371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228600" y="990600"/>
            <a:ext cx="8510588" cy="1325563"/>
          </a:xfrm>
        </p:spPr>
        <p:txBody>
          <a:bodyPr>
            <a:normAutofit fontScale="90000"/>
          </a:bodyPr>
          <a:lstStyle/>
          <a:p>
            <a:pPr>
              <a:defRPr/>
            </a:pPr>
            <a:r>
              <a:rPr lang="en-US" altLang="zh-TW" sz="4000" dirty="0" smtClean="0">
                <a:solidFill>
                  <a:schemeClr val="bg1"/>
                </a:solidFill>
                <a:latin typeface="VNI-Times" pitchFamily="2" charset="0"/>
                <a:ea typeface="新細明體" pitchFamily="18" charset="-120"/>
              </a:rPr>
              <a:t>III. LUYEÄN TAÄP: III. LUYEÄN TAÄP: III. LUYEÄN TAÄP:</a:t>
            </a:r>
            <a:br>
              <a:rPr lang="en-US" altLang="zh-TW" sz="4000" dirty="0" smtClean="0">
                <a:solidFill>
                  <a:schemeClr val="bg1"/>
                </a:solidFill>
                <a:latin typeface="VNI-Times" pitchFamily="2" charset="0"/>
                <a:ea typeface="新細明體" pitchFamily="18" charset="-120"/>
              </a:rPr>
            </a:br>
            <a:endParaRPr lang="en-US" altLang="zh-TW" sz="4000" dirty="0" smtClean="0">
              <a:solidFill>
                <a:schemeClr val="bg1"/>
              </a:solidFill>
              <a:latin typeface="VNI-Times" pitchFamily="2" charset="0"/>
              <a:ea typeface="新細明體" pitchFamily="18" charset="-120"/>
            </a:endParaRPr>
          </a:p>
        </p:txBody>
      </p:sp>
      <p:sp>
        <p:nvSpPr>
          <p:cNvPr id="75779" name="Rectangle 3"/>
          <p:cNvSpPr>
            <a:spLocks noGrp="1" noRot="1" noChangeArrowheads="1"/>
          </p:cNvSpPr>
          <p:nvPr>
            <p:ph type="body" idx="1"/>
          </p:nvPr>
        </p:nvSpPr>
        <p:spPr>
          <a:xfrm>
            <a:off x="381000" y="1981200"/>
            <a:ext cx="8540750" cy="4422775"/>
          </a:xfrm>
        </p:spPr>
        <p:txBody>
          <a:bodyPr/>
          <a:lstStyle/>
          <a:p>
            <a:pPr eaLnBrk="1" hangingPunct="1">
              <a:defRPr/>
            </a:pPr>
            <a:r>
              <a:rPr lang="en-US" altLang="zh-TW" sz="4000" dirty="0" err="1" smtClean="0">
                <a:solidFill>
                  <a:srgbClr val="FF00FF"/>
                </a:solidFill>
                <a:latin typeface="VNI-Times" pitchFamily="2" charset="0"/>
                <a:ea typeface="新細明體" pitchFamily="18" charset="-120"/>
              </a:rPr>
              <a:t>Em</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haõy</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chæ</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ra</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nhöõng</a:t>
            </a:r>
            <a:r>
              <a:rPr lang="en-US" altLang="zh-TW" sz="4000" dirty="0" smtClean="0">
                <a:solidFill>
                  <a:srgbClr val="FF00FF"/>
                </a:solidFill>
                <a:latin typeface="VNI-Times" pitchFamily="2" charset="0"/>
                <a:ea typeface="新細明體" pitchFamily="18" charset="-120"/>
              </a:rPr>
              <a:t> vi </a:t>
            </a:r>
            <a:r>
              <a:rPr lang="en-US" altLang="zh-TW" sz="4000" dirty="0" err="1" smtClean="0">
                <a:solidFill>
                  <a:srgbClr val="FF00FF"/>
                </a:solidFill>
                <a:latin typeface="VNI-Times" pitchFamily="2" charset="0"/>
                <a:ea typeface="新細明體" pitchFamily="18" charset="-120"/>
              </a:rPr>
              <a:t>phaïm</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giao</a:t>
            </a:r>
            <a:r>
              <a:rPr lang="en-US" altLang="zh-TW" sz="4000" dirty="0" smtClean="0">
                <a:solidFill>
                  <a:srgbClr val="FF00FF"/>
                </a:solidFill>
                <a:latin typeface="VNI-Times" pitchFamily="2" charset="0"/>
                <a:ea typeface="新細明體" pitchFamily="18" charset="-120"/>
              </a:rPr>
              <a:t> </a:t>
            </a:r>
          </a:p>
          <a:p>
            <a:pPr eaLnBrk="1" hangingPunct="1">
              <a:buFont typeface="Wingdings" pitchFamily="2" charset="2"/>
              <a:buNone/>
              <a:defRPr/>
            </a:pP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thoâng</a:t>
            </a:r>
            <a:r>
              <a:rPr lang="en-US" altLang="zh-TW" sz="4000" dirty="0" smtClean="0">
                <a:solidFill>
                  <a:srgbClr val="FF00FF"/>
                </a:solidFill>
                <a:latin typeface="VNI-Times" pitchFamily="2" charset="0"/>
                <a:ea typeface="新細明體" pitchFamily="18" charset="-120"/>
              </a:rPr>
              <a:t> qua </a:t>
            </a:r>
            <a:r>
              <a:rPr lang="en-US" altLang="zh-TW" sz="4000" dirty="0" err="1" smtClean="0">
                <a:solidFill>
                  <a:srgbClr val="FF00FF"/>
                </a:solidFill>
                <a:latin typeface="VNI-Times" pitchFamily="2" charset="0"/>
                <a:ea typeface="新細明體" pitchFamily="18" charset="-120"/>
              </a:rPr>
              <a:t>caùc</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hình</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aûnh</a:t>
            </a:r>
            <a:r>
              <a:rPr lang="en-US" altLang="zh-TW" sz="4000" dirty="0" smtClean="0">
                <a:solidFill>
                  <a:srgbClr val="FF00FF"/>
                </a:solidFill>
                <a:latin typeface="VNI-Times" pitchFamily="2" charset="0"/>
                <a:ea typeface="新細明體" pitchFamily="18" charset="-120"/>
              </a:rPr>
              <a:t> </a:t>
            </a:r>
            <a:r>
              <a:rPr lang="en-US" altLang="zh-TW" sz="4000" dirty="0" err="1" smtClean="0">
                <a:solidFill>
                  <a:srgbClr val="FF00FF"/>
                </a:solidFill>
                <a:latin typeface="VNI-Times" pitchFamily="2" charset="0"/>
                <a:ea typeface="新細明體" pitchFamily="18" charset="-120"/>
              </a:rPr>
              <a:t>sau</a:t>
            </a:r>
            <a:r>
              <a:rPr lang="en-US" altLang="zh-TW" sz="4000" dirty="0" smtClean="0">
                <a:solidFill>
                  <a:srgbClr val="FF00FF"/>
                </a:solidFill>
                <a:latin typeface="VNI-Times" pitchFamily="2" charset="0"/>
                <a:ea typeface="新細明體" pitchFamily="18" charset="-120"/>
              </a:rPr>
              <a:t>:</a:t>
            </a:r>
          </a:p>
        </p:txBody>
      </p:sp>
      <p:sp>
        <p:nvSpPr>
          <p:cNvPr id="4" name="Rectangle 2"/>
          <p:cNvSpPr txBox="1">
            <a:spLocks noRot="1" noChangeArrowheads="1"/>
          </p:cNvSpPr>
          <p:nvPr/>
        </p:nvSpPr>
        <p:spPr>
          <a:xfrm>
            <a:off x="381000" y="1143001"/>
            <a:ext cx="8510588" cy="914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bg1"/>
                </a:solidFill>
                <a:effectLst/>
                <a:uLnTx/>
                <a:uFillTx/>
                <a:latin typeface="VNI-Times" pitchFamily="2" charset="0"/>
                <a:ea typeface="新細明體" pitchFamily="18" charset="-120"/>
                <a:cs typeface="+mj-cs"/>
              </a:rPr>
              <a:t>III. LUYEÄN TAÄP:</a:t>
            </a:r>
            <a:br>
              <a:rPr kumimoji="0" lang="en-US" altLang="zh-TW" sz="4000" b="0" i="0" u="none" strike="noStrike" kern="1200" cap="none" spc="0" normalizeH="0" baseline="0" noProof="0" dirty="0" smtClean="0">
                <a:ln>
                  <a:noFill/>
                </a:ln>
                <a:solidFill>
                  <a:schemeClr val="bg1"/>
                </a:solidFill>
                <a:effectLst/>
                <a:uLnTx/>
                <a:uFillTx/>
                <a:latin typeface="VNI-Times" pitchFamily="2" charset="0"/>
                <a:ea typeface="新細明體" pitchFamily="18" charset="-120"/>
                <a:cs typeface="+mj-cs"/>
              </a:rPr>
            </a:br>
            <a:endParaRPr kumimoji="0" lang="en-US" altLang="zh-TW" sz="4000" b="0" i="0" u="none" strike="noStrike" kern="1200" cap="none" spc="0" normalizeH="0" baseline="0" noProof="0" dirty="0" smtClean="0">
              <a:ln>
                <a:noFill/>
              </a:ln>
              <a:solidFill>
                <a:schemeClr val="bg1"/>
              </a:solidFill>
              <a:effectLst/>
              <a:uLnTx/>
              <a:uFillTx/>
              <a:latin typeface="VNI-Times" pitchFamily="2" charset="0"/>
              <a:ea typeface="新細明體" pitchFamily="18"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from="(-#ppt_w/2)" to="(#ppt_x)" calcmode="lin" valueType="num">
                                      <p:cBhvr>
                                        <p:cTn id="7" dur="600" fill="hold">
                                          <p:stCondLst>
                                            <p:cond delay="0"/>
                                          </p:stCondLst>
                                        </p:cTn>
                                        <p:tgtEl>
                                          <p:spTgt spid="75778"/>
                                        </p:tgtEl>
                                        <p:attrNameLst>
                                          <p:attrName>ppt_x</p:attrName>
                                        </p:attrNameLst>
                                      </p:cBhvr>
                                    </p:anim>
                                    <p:anim from="0" to="-1.0" calcmode="lin" valueType="num">
                                      <p:cBhvr>
                                        <p:cTn id="8" dur="200" decel="50000" autoRev="1" fill="hold">
                                          <p:stCondLst>
                                            <p:cond delay="600"/>
                                          </p:stCondLst>
                                        </p:cTn>
                                        <p:tgtEl>
                                          <p:spTgt spid="75778"/>
                                        </p:tgtEl>
                                        <p:attrNameLst>
                                          <p:attrName>xshear</p:attrName>
                                        </p:attrNameLst>
                                      </p:cBhvr>
                                    </p:anim>
                                    <p:animScale>
                                      <p:cBhvr>
                                        <p:cTn id="9" dur="200" decel="100000" autoRev="1" fill="hold">
                                          <p:stCondLst>
                                            <p:cond delay="600"/>
                                          </p:stCondLst>
                                        </p:cTn>
                                        <p:tgtEl>
                                          <p:spTgt spid="75778"/>
                                        </p:tgtEl>
                                      </p:cBhvr>
                                      <p:from x="100000" y="100000"/>
                                      <p:to x="80000" y="100000"/>
                                    </p:animScale>
                                    <p:anim by="(#ppt_h/3+#ppt_w*0.1)" calcmode="lin" valueType="num">
                                      <p:cBhvr additive="sum">
                                        <p:cTn id="10" dur="200" decel="100000" autoRev="1" fill="hold">
                                          <p:stCondLst>
                                            <p:cond delay="600"/>
                                          </p:stCondLst>
                                        </p:cTn>
                                        <p:tgtEl>
                                          <p:spTgt spid="75778"/>
                                        </p:tgtEl>
                                        <p:attrNameLst>
                                          <p:attrName>ppt_x</p:attrName>
                                        </p:attrNameLst>
                                      </p:cBhvr>
                                    </p:anim>
                                  </p:childTnLst>
                                </p:cTn>
                              </p:par>
                            </p:childTnLst>
                          </p:cTn>
                        </p:par>
                        <p:par>
                          <p:cTn id="11" fill="hold">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75779">
                                            <p:txEl>
                                              <p:pRg st="0" end="0"/>
                                            </p:txEl>
                                          </p:spTgt>
                                        </p:tgtEl>
                                        <p:attrNameLst>
                                          <p:attrName>style.visibility</p:attrName>
                                        </p:attrNameLst>
                                      </p:cBhvr>
                                      <p:to>
                                        <p:strVal val="visible"/>
                                      </p:to>
                                    </p:set>
                                    <p:anim calcmode="lin" valueType="num">
                                      <p:cBhvr>
                                        <p:cTn id="14" dur="500" fill="hold"/>
                                        <p:tgtEl>
                                          <p:spTgt spid="757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757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757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39" presetClass="entr" presetSubtype="0" accel="100000" fill="hold" grpId="0" nodeType="afterEffect">
                                  <p:stCondLst>
                                    <p:cond delay="0"/>
                                  </p:stCondLst>
                                  <p:childTnLst>
                                    <p:set>
                                      <p:cBhvr>
                                        <p:cTn id="20" dur="1" fill="hold">
                                          <p:stCondLst>
                                            <p:cond delay="0"/>
                                          </p:stCondLst>
                                        </p:cTn>
                                        <p:tgtEl>
                                          <p:spTgt spid="75779">
                                            <p:txEl>
                                              <p:pRg st="1" end="1"/>
                                            </p:txEl>
                                          </p:spTgt>
                                        </p:tgtEl>
                                        <p:attrNameLst>
                                          <p:attrName>style.visibility</p:attrName>
                                        </p:attrNameLst>
                                      </p:cBhvr>
                                      <p:to>
                                        <p:strVal val="visible"/>
                                      </p:to>
                                    </p:set>
                                    <p:anim calcmode="lin" valueType="num">
                                      <p:cBhvr>
                                        <p:cTn id="21" dur="500" fill="hold"/>
                                        <p:tgtEl>
                                          <p:spTgt spid="757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57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57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5779">
                                            <p:txEl>
                                              <p:pRg st="1" end="1"/>
                                            </p:txEl>
                                          </p:spTgt>
                                        </p:tgtEl>
                                        <p:attrNameLst>
                                          <p:attrName>ppt_y</p:attrName>
                                        </p:attrNameLst>
                                      </p:cBhvr>
                                      <p:tavLst>
                                        <p:tav tm="0">
                                          <p:val>
                                            <p:strVal val="#ppt_y"/>
                                          </p:val>
                                        </p:tav>
                                        <p:tav tm="100000">
                                          <p:val>
                                            <p:strVal val="#ppt_y"/>
                                          </p:val>
                                        </p:tav>
                                      </p:tavLst>
                                    </p:anim>
                                  </p:childTnLst>
                                </p:cTn>
                              </p:par>
                              <p:par>
                                <p:cTn id="25" presetID="34"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from="(-#ppt_w/2)" to="(#ppt_x)" calcmode="lin" valueType="num">
                                      <p:cBhvr>
                                        <p:cTn id="27" dur="600" fill="hold">
                                          <p:stCondLst>
                                            <p:cond delay="0"/>
                                          </p:stCondLst>
                                        </p:cTn>
                                        <p:tgtEl>
                                          <p:spTgt spid="4"/>
                                        </p:tgtEl>
                                        <p:attrNameLst>
                                          <p:attrName>ppt_x</p:attrName>
                                        </p:attrNameLst>
                                      </p:cBhvr>
                                    </p:anim>
                                    <p:anim from="0" to="-1.0" calcmode="lin" valueType="num">
                                      <p:cBhvr>
                                        <p:cTn id="28" dur="200" decel="50000" autoRev="1" fill="hold">
                                          <p:stCondLst>
                                            <p:cond delay="600"/>
                                          </p:stCondLst>
                                        </p:cTn>
                                        <p:tgtEl>
                                          <p:spTgt spid="4"/>
                                        </p:tgtEl>
                                        <p:attrNameLst>
                                          <p:attrName>xshear</p:attrName>
                                        </p:attrNameLst>
                                      </p:cBhvr>
                                    </p:anim>
                                    <p:animScale>
                                      <p:cBhvr>
                                        <p:cTn id="29" dur="200" decel="100000" autoRev="1" fill="hold">
                                          <p:stCondLst>
                                            <p:cond delay="600"/>
                                          </p:stCondLst>
                                        </p:cTn>
                                        <p:tgtEl>
                                          <p:spTgt spid="4"/>
                                        </p:tgtEl>
                                      </p:cBhvr>
                                      <p:from x="100000" y="100000"/>
                                      <p:to x="80000" y="100000"/>
                                    </p:animScale>
                                    <p:anim by="(#ppt_h/3+#ppt_w*0.1)" calcmode="lin" valueType="num">
                                      <p:cBhvr additive="sum">
                                        <p:cTn id="3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 trieu nguoi chet vi tai nan giao thong moi nam"/>
          <p:cNvPicPr>
            <a:picLocks noChangeAspect="1" noChangeArrowheads="1"/>
          </p:cNvPicPr>
          <p:nvPr/>
        </p:nvPicPr>
        <p:blipFill>
          <a:blip r:embed="rId2" r:link="rId3"/>
          <a:srcRect/>
          <a:stretch>
            <a:fillRect/>
          </a:stretch>
        </p:blipFill>
        <p:spPr bwMode="auto">
          <a:xfrm>
            <a:off x="0" y="0"/>
            <a:ext cx="9144000" cy="6835775"/>
          </a:xfrm>
          <a:prstGeom prst="rect">
            <a:avLst/>
          </a:prstGeom>
          <a:noFill/>
          <a:ln w="9525">
            <a:noFill/>
            <a:miter lim="800000"/>
            <a:headEnd/>
            <a:tailEnd/>
          </a:ln>
        </p:spPr>
      </p:pic>
      <p:pic>
        <p:nvPicPr>
          <p:cNvPr id="3" name="Picture 4" descr="Tai nan giao thong tai Deo Ca 2 nguoi chet 2 nguoi bi thuong"/>
          <p:cNvPicPr>
            <a:picLocks noChangeAspect="1" noChangeArrowheads="1"/>
          </p:cNvPicPr>
          <p:nvPr/>
        </p:nvPicPr>
        <p:blipFill>
          <a:blip r:embed="rId4" r:link="rId5"/>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GT3"/>
          <p:cNvPicPr>
            <a:picLocks noGrp="1" noChangeAspect="1" noChangeArrowheads="1"/>
          </p:cNvPicPr>
          <p:nvPr>
            <p:ph idx="4294967295"/>
          </p:nvPr>
        </p:nvPicPr>
        <p:blipFill>
          <a:blip r:embed="rId2"/>
          <a:srcRect/>
          <a:stretch>
            <a:fillRect/>
          </a:stretch>
        </p:blipFill>
        <p:spPr>
          <a:xfrm>
            <a:off x="-381000" y="0"/>
            <a:ext cx="9829800" cy="6858000"/>
          </a:xfrm>
          <a:noFill/>
        </p:spPr>
      </p:pic>
      <p:sp>
        <p:nvSpPr>
          <p:cNvPr id="345094" name="Oval 6"/>
          <p:cNvSpPr>
            <a:spLocks noChangeArrowheads="1"/>
          </p:cNvSpPr>
          <p:nvPr/>
        </p:nvSpPr>
        <p:spPr bwMode="auto">
          <a:xfrm>
            <a:off x="5257800" y="5791200"/>
            <a:ext cx="381000" cy="533400"/>
          </a:xfrm>
          <a:prstGeom prst="ellipse">
            <a:avLst/>
          </a:prstGeom>
          <a:noFill/>
          <a:ln w="38100" algn="ctr">
            <a:solidFill>
              <a:srgbClr val="FF0066"/>
            </a:solidFill>
            <a:round/>
            <a:headEnd/>
            <a:tailEnd/>
          </a:ln>
        </p:spPr>
        <p:txBody>
          <a:bodyPr wrap="none" anchor="ctr"/>
          <a:lstStyle/>
          <a:p>
            <a:pPr algn="ctr"/>
            <a:endParaRPr lang="vi-VN" sz="320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5094"/>
                                        </p:tgtEl>
                                        <p:attrNameLst>
                                          <p:attrName>style.visibility</p:attrName>
                                        </p:attrNameLst>
                                      </p:cBhvr>
                                      <p:to>
                                        <p:strVal val="visible"/>
                                      </p:to>
                                    </p:set>
                                    <p:animEffect transition="in" filter="wheel(4)">
                                      <p:cBhvr>
                                        <p:cTn id="7" dur="2000"/>
                                        <p:tgtEl>
                                          <p:spTgt spid="345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7"/>
          <p:cNvPicPr>
            <a:picLocks noGrp="1" noChangeAspect="1" noChangeArrowheads="1"/>
          </p:cNvPicPr>
          <p:nvPr>
            <p:ph idx="4294967295"/>
          </p:nvPr>
        </p:nvPicPr>
        <p:blipFill>
          <a:blip r:embed="rId2"/>
          <a:srcRect/>
          <a:stretch>
            <a:fillRect/>
          </a:stretch>
        </p:blipFill>
        <p:spPr>
          <a:xfrm>
            <a:off x="0" y="-762000"/>
            <a:ext cx="9677400" cy="9906000"/>
          </a:xfrm>
          <a:noFill/>
        </p:spPr>
      </p:pic>
      <p:sp>
        <p:nvSpPr>
          <p:cNvPr id="69644" name="Oval 12"/>
          <p:cNvSpPr>
            <a:spLocks noChangeArrowheads="1"/>
          </p:cNvSpPr>
          <p:nvPr/>
        </p:nvSpPr>
        <p:spPr bwMode="auto">
          <a:xfrm>
            <a:off x="5562600" y="1524000"/>
            <a:ext cx="2209800" cy="3733800"/>
          </a:xfrm>
          <a:prstGeom prst="ellipse">
            <a:avLst/>
          </a:prstGeom>
          <a:noFill/>
          <a:ln w="38100" algn="ctr">
            <a:solidFill>
              <a:srgbClr val="FF0066"/>
            </a:solidFill>
            <a:round/>
            <a:headEnd/>
            <a:tailEnd/>
          </a:ln>
        </p:spPr>
        <p:txBody>
          <a:bodyPr wrap="none" anchor="ctr"/>
          <a:lstStyle/>
          <a:p>
            <a:pPr algn="ctr"/>
            <a:endParaRPr lang="vi-VN" sz="320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wheel(4)">
                                      <p:cBhvr>
                                        <p:cTn id="7" dur="5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6"/>
          <p:cNvPicPr>
            <a:picLocks noGrp="1" noChangeAspect="1" noChangeArrowheads="1"/>
          </p:cNvPicPr>
          <p:nvPr>
            <p:ph idx="4294967295"/>
          </p:nvPr>
        </p:nvPicPr>
        <p:blipFill>
          <a:blip r:embed="rId2"/>
          <a:srcRect/>
          <a:stretch>
            <a:fillRect/>
          </a:stretch>
        </p:blipFill>
        <p:spPr>
          <a:xfrm>
            <a:off x="-152400" y="-533400"/>
            <a:ext cx="9144000" cy="8153400"/>
          </a:xfrm>
          <a:noFill/>
        </p:spPr>
      </p:pic>
      <p:sp>
        <p:nvSpPr>
          <p:cNvPr id="348166" name="Oval 6"/>
          <p:cNvSpPr>
            <a:spLocks noChangeArrowheads="1"/>
          </p:cNvSpPr>
          <p:nvPr/>
        </p:nvSpPr>
        <p:spPr bwMode="auto">
          <a:xfrm>
            <a:off x="4953000" y="3886200"/>
            <a:ext cx="1371600" cy="2057400"/>
          </a:xfrm>
          <a:prstGeom prst="ellipse">
            <a:avLst/>
          </a:prstGeom>
          <a:noFill/>
          <a:ln w="38100" algn="ctr">
            <a:solidFill>
              <a:srgbClr val="FF0066"/>
            </a:solidFill>
            <a:round/>
            <a:headEnd/>
            <a:tailEnd/>
          </a:ln>
        </p:spPr>
        <p:txBody>
          <a:bodyPr wrap="none" anchor="ctr"/>
          <a:lstStyle/>
          <a:p>
            <a:pPr algn="ctr"/>
            <a:endParaRPr lang="vi-VN" sz="3200"/>
          </a:p>
        </p:txBody>
      </p:sp>
      <p:sp>
        <p:nvSpPr>
          <p:cNvPr id="348167" name="Oval 7"/>
          <p:cNvSpPr>
            <a:spLocks noChangeArrowheads="1"/>
          </p:cNvSpPr>
          <p:nvPr/>
        </p:nvSpPr>
        <p:spPr bwMode="auto">
          <a:xfrm>
            <a:off x="5181600" y="1143000"/>
            <a:ext cx="1371600" cy="2057400"/>
          </a:xfrm>
          <a:prstGeom prst="ellipse">
            <a:avLst/>
          </a:prstGeom>
          <a:noFill/>
          <a:ln w="38100" algn="ctr">
            <a:solidFill>
              <a:srgbClr val="FF0066"/>
            </a:solidFill>
            <a:round/>
            <a:headEnd/>
            <a:tailEnd/>
          </a:ln>
        </p:spPr>
        <p:txBody>
          <a:bodyPr wrap="none" anchor="ctr"/>
          <a:lstStyle/>
          <a:p>
            <a:pPr algn="ctr"/>
            <a:endParaRPr lang="vi-VN" sz="320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8166"/>
                                        </p:tgtEl>
                                        <p:attrNameLst>
                                          <p:attrName>style.visibility</p:attrName>
                                        </p:attrNameLst>
                                      </p:cBhvr>
                                      <p:to>
                                        <p:strVal val="visible"/>
                                      </p:to>
                                    </p:set>
                                    <p:animEffect transition="in" filter="wheel(4)">
                                      <p:cBhvr>
                                        <p:cTn id="7" dur="500"/>
                                        <p:tgtEl>
                                          <p:spTgt spid="3481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48167"/>
                                        </p:tgtEl>
                                        <p:attrNameLst>
                                          <p:attrName>style.visibility</p:attrName>
                                        </p:attrNameLst>
                                      </p:cBhvr>
                                      <p:to>
                                        <p:strVal val="visible"/>
                                      </p:to>
                                    </p:set>
                                    <p:animEffect transition="in" filter="wheel(4)">
                                      <p:cBhvr>
                                        <p:cTn id="12" dur="500"/>
                                        <p:tgtEl>
                                          <p:spTgt spid="348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nimBg="1"/>
      <p:bldP spid="34816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GT2"/>
          <p:cNvPicPr>
            <a:picLocks noGrp="1" noChangeAspect="1" noChangeArrowheads="1"/>
          </p:cNvPicPr>
          <p:nvPr>
            <p:ph idx="4294967295"/>
          </p:nvPr>
        </p:nvPicPr>
        <p:blipFill>
          <a:blip r:embed="rId2"/>
          <a:srcRect/>
          <a:stretch>
            <a:fillRect/>
          </a:stretch>
        </p:blipFill>
        <p:spPr>
          <a:xfrm>
            <a:off x="0" y="0"/>
            <a:ext cx="9753600" cy="6858000"/>
          </a:xfrm>
          <a:noFill/>
        </p:spPr>
      </p:pic>
      <p:sp>
        <p:nvSpPr>
          <p:cNvPr id="343048" name="Oval 8"/>
          <p:cNvSpPr>
            <a:spLocks noChangeArrowheads="1"/>
          </p:cNvSpPr>
          <p:nvPr/>
        </p:nvSpPr>
        <p:spPr bwMode="auto">
          <a:xfrm>
            <a:off x="3505200" y="6019800"/>
            <a:ext cx="381000" cy="533400"/>
          </a:xfrm>
          <a:prstGeom prst="ellipse">
            <a:avLst/>
          </a:prstGeom>
          <a:noFill/>
          <a:ln w="38100" algn="ctr">
            <a:solidFill>
              <a:srgbClr val="FF0066"/>
            </a:solidFill>
            <a:round/>
            <a:headEnd/>
            <a:tailEnd/>
          </a:ln>
        </p:spPr>
        <p:txBody>
          <a:bodyPr wrap="none" anchor="ctr"/>
          <a:lstStyle/>
          <a:p>
            <a:pPr algn="ctr"/>
            <a:endParaRPr lang="vi-VN" sz="320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43048"/>
                                        </p:tgtEl>
                                        <p:attrNameLst>
                                          <p:attrName>style.visibility</p:attrName>
                                        </p:attrNameLst>
                                      </p:cBhvr>
                                      <p:to>
                                        <p:strVal val="visible"/>
                                      </p:to>
                                    </p:set>
                                    <p:animEffect transition="in" filter="wheel(4)">
                                      <p:cBhvr>
                                        <p:cTn id="7" dur="500"/>
                                        <p:tgtEl>
                                          <p:spTgt spid="343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0" descr="hoa"/>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0" y="1012825"/>
            <a:ext cx="9144000" cy="5845175"/>
          </a:xfrm>
          <a:prstGeom prst="rect">
            <a:avLst/>
          </a:prstGeom>
          <a:solidFill>
            <a:srgbClr val="FF0066"/>
          </a:solidFill>
          <a:ln w="38100">
            <a:solidFill>
              <a:srgbClr val="0033CC"/>
            </a:solidFill>
            <a:miter lim="800000"/>
            <a:headEnd/>
            <a:tailEnd/>
          </a:ln>
        </p:spPr>
      </p:pic>
      <p:sp>
        <p:nvSpPr>
          <p:cNvPr id="23555" name="WordArt 21"/>
          <p:cNvSpPr>
            <a:spLocks noChangeArrowheads="1" noChangeShapeType="1" noTextEdit="1"/>
          </p:cNvSpPr>
          <p:nvPr/>
        </p:nvSpPr>
        <p:spPr bwMode="auto">
          <a:xfrm>
            <a:off x="909638" y="214313"/>
            <a:ext cx="7000875" cy="523875"/>
          </a:xfrm>
          <a:prstGeom prst="rect">
            <a:avLst/>
          </a:prstGeom>
        </p:spPr>
        <p:txBody>
          <a:bodyPr wrap="none" fromWordArt="1">
            <a:prstTxWarp prst="textPlain">
              <a:avLst>
                <a:gd name="adj" fmla="val 50000"/>
              </a:avLst>
            </a:prstTxWarp>
          </a:bodyPr>
          <a:lstStyle/>
          <a:p>
            <a:pPr algn="ctr"/>
            <a:r>
              <a:rPr lang="it-IT" sz="3600" kern="10">
                <a:ln w="12700">
                  <a:solidFill>
                    <a:srgbClr val="FFFF00"/>
                  </a:solidFill>
                  <a:round/>
                  <a:headEnd/>
                  <a:tailEnd/>
                </a:ln>
                <a:solidFill>
                  <a:srgbClr val="008000">
                    <a:alpha val="50195"/>
                  </a:srgbClr>
                </a:solidFill>
                <a:effectLst>
                  <a:outerShdw dist="45791" dir="2021404" algn="ctr" rotWithShape="0">
                    <a:srgbClr val="9999FF"/>
                  </a:outerShdw>
                </a:effectLst>
                <a:latin typeface="Times New Roman"/>
                <a:cs typeface="Times New Roman"/>
              </a:rPr>
              <a:t>TRÒ CHƠI: CON SỐ MAY MẮN</a:t>
            </a:r>
            <a:endParaRPr lang="en-US" sz="3600" kern="10">
              <a:ln w="12700">
                <a:solidFill>
                  <a:srgbClr val="FFFF00"/>
                </a:solidFill>
                <a:round/>
                <a:headEnd/>
                <a:tailEnd/>
              </a:ln>
              <a:solidFill>
                <a:srgbClr val="008000">
                  <a:alpha val="50195"/>
                </a:srgbClr>
              </a:solidFill>
              <a:effectLst>
                <a:outerShdw dist="45791" dir="2021404" algn="ctr" rotWithShape="0">
                  <a:srgbClr val="9999FF"/>
                </a:outerShdw>
              </a:effectLst>
              <a:latin typeface="Times New Roman"/>
              <a:cs typeface="Times New Roman"/>
            </a:endParaRPr>
          </a:p>
        </p:txBody>
      </p:sp>
      <p:sp>
        <p:nvSpPr>
          <p:cNvPr id="96278" name="AutoShape 22">
            <a:hlinkClick r:id="" action="ppaction://noaction"/>
          </p:cNvPr>
          <p:cNvSpPr>
            <a:spLocks noChangeArrowheads="1"/>
          </p:cNvSpPr>
          <p:nvPr/>
        </p:nvSpPr>
        <p:spPr bwMode="auto">
          <a:xfrm>
            <a:off x="3276600" y="17526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1</a:t>
            </a:r>
          </a:p>
        </p:txBody>
      </p:sp>
      <p:sp>
        <p:nvSpPr>
          <p:cNvPr id="96279" name="AutoShape 23">
            <a:hlinkClick r:id="rId3" action="ppaction://hlinksldjump"/>
          </p:cNvPr>
          <p:cNvSpPr>
            <a:spLocks noChangeArrowheads="1"/>
          </p:cNvSpPr>
          <p:nvPr/>
        </p:nvSpPr>
        <p:spPr bwMode="auto">
          <a:xfrm>
            <a:off x="5029200" y="15240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2</a:t>
            </a:r>
          </a:p>
        </p:txBody>
      </p:sp>
      <p:sp>
        <p:nvSpPr>
          <p:cNvPr id="96280" name="AutoShape 24">
            <a:hlinkClick r:id="rId4" action="ppaction://hlinksldjump"/>
          </p:cNvPr>
          <p:cNvSpPr>
            <a:spLocks noChangeArrowheads="1"/>
          </p:cNvSpPr>
          <p:nvPr/>
        </p:nvSpPr>
        <p:spPr bwMode="auto">
          <a:xfrm>
            <a:off x="6477000" y="21336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3</a:t>
            </a:r>
          </a:p>
        </p:txBody>
      </p:sp>
      <p:sp>
        <p:nvSpPr>
          <p:cNvPr id="96281" name="AutoShape 25">
            <a:hlinkClick r:id="rId5" action="ppaction://hlinksldjump"/>
          </p:cNvPr>
          <p:cNvSpPr>
            <a:spLocks noChangeArrowheads="1"/>
          </p:cNvSpPr>
          <p:nvPr/>
        </p:nvSpPr>
        <p:spPr bwMode="auto">
          <a:xfrm>
            <a:off x="7162800" y="33528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4</a:t>
            </a:r>
          </a:p>
        </p:txBody>
      </p:sp>
      <p:sp>
        <p:nvSpPr>
          <p:cNvPr id="96282" name="AutoShape 26">
            <a:hlinkClick r:id="rId6" action="ppaction://hlinksldjump"/>
          </p:cNvPr>
          <p:cNvSpPr>
            <a:spLocks noChangeArrowheads="1"/>
          </p:cNvSpPr>
          <p:nvPr/>
        </p:nvSpPr>
        <p:spPr bwMode="auto">
          <a:xfrm>
            <a:off x="6324600" y="44958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5</a:t>
            </a:r>
          </a:p>
        </p:txBody>
      </p:sp>
      <p:sp>
        <p:nvSpPr>
          <p:cNvPr id="96283" name="AutoShape 27">
            <a:hlinkClick r:id="" action="ppaction://noaction"/>
          </p:cNvPr>
          <p:cNvSpPr>
            <a:spLocks noChangeArrowheads="1"/>
          </p:cNvSpPr>
          <p:nvPr/>
        </p:nvSpPr>
        <p:spPr bwMode="auto">
          <a:xfrm>
            <a:off x="5029200" y="52578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6</a:t>
            </a:r>
          </a:p>
        </p:txBody>
      </p:sp>
      <p:sp>
        <p:nvSpPr>
          <p:cNvPr id="96284" name="AutoShape 28">
            <a:hlinkClick r:id="rId7" action="ppaction://hlinksldjump"/>
          </p:cNvPr>
          <p:cNvSpPr>
            <a:spLocks noChangeArrowheads="1"/>
          </p:cNvSpPr>
          <p:nvPr/>
        </p:nvSpPr>
        <p:spPr bwMode="auto">
          <a:xfrm>
            <a:off x="3276600" y="54102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7</a:t>
            </a:r>
          </a:p>
        </p:txBody>
      </p:sp>
      <p:sp>
        <p:nvSpPr>
          <p:cNvPr id="96285" name="AutoShape 29">
            <a:hlinkClick r:id="rId8" action="ppaction://hlinksldjump"/>
          </p:cNvPr>
          <p:cNvSpPr>
            <a:spLocks noChangeArrowheads="1"/>
          </p:cNvSpPr>
          <p:nvPr/>
        </p:nvSpPr>
        <p:spPr bwMode="auto">
          <a:xfrm>
            <a:off x="1905000" y="46482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8</a:t>
            </a:r>
          </a:p>
        </p:txBody>
      </p:sp>
      <p:sp>
        <p:nvSpPr>
          <p:cNvPr id="96286" name="AutoShape 30">
            <a:hlinkClick r:id="rId9" action="ppaction://hlinksldjump"/>
          </p:cNvPr>
          <p:cNvSpPr>
            <a:spLocks noChangeArrowheads="1"/>
          </p:cNvSpPr>
          <p:nvPr/>
        </p:nvSpPr>
        <p:spPr bwMode="auto">
          <a:xfrm>
            <a:off x="1447800" y="36576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a:solidFill>
                  <a:srgbClr val="FF0066"/>
                </a:solidFill>
              </a:rPr>
              <a:t>9</a:t>
            </a:r>
          </a:p>
        </p:txBody>
      </p:sp>
      <p:sp>
        <p:nvSpPr>
          <p:cNvPr id="96287" name="AutoShape 31">
            <a:hlinkClick r:id="rId10" action="ppaction://hlinksldjump"/>
          </p:cNvPr>
          <p:cNvSpPr>
            <a:spLocks noChangeArrowheads="1"/>
          </p:cNvSpPr>
          <p:nvPr/>
        </p:nvSpPr>
        <p:spPr bwMode="auto">
          <a:xfrm>
            <a:off x="1828800" y="2514600"/>
            <a:ext cx="838200" cy="990600"/>
          </a:xfrm>
          <a:prstGeom prst="irregularSeal2">
            <a:avLst/>
          </a:prstGeom>
          <a:solidFill>
            <a:schemeClr val="accent1"/>
          </a:solidFill>
          <a:ln w="9525">
            <a:solidFill>
              <a:schemeClr val="tx1"/>
            </a:solidFill>
            <a:miter lim="800000"/>
            <a:headEnd/>
            <a:tailEnd/>
          </a:ln>
        </p:spPr>
        <p:txBody>
          <a:bodyPr wrap="none" anchor="ctr"/>
          <a:lstStyle/>
          <a:p>
            <a:pPr algn="ctr"/>
            <a:r>
              <a:rPr lang="en-US" b="1" dirty="0">
                <a:solidFill>
                  <a:srgbClr val="FF0066"/>
                </a:solidFill>
              </a:rPr>
              <a:t>10</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9627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6278"/>
                                        </p:tgtEl>
                                        <p:attrNameLst>
                                          <p:attrName>ppt_x</p:attrName>
                                        </p:attrNameLst>
                                      </p:cBhvr>
                                      <p:tavLst>
                                        <p:tav tm="0">
                                          <p:val>
                                            <p:strVal val="ppt_x"/>
                                          </p:val>
                                        </p:tav>
                                        <p:tav tm="100000">
                                          <p:val>
                                            <p:strVal val="ppt_x"/>
                                          </p:val>
                                        </p:tav>
                                      </p:tavLst>
                                    </p:anim>
                                    <p:anim calcmode="lin" valueType="num">
                                      <p:cBhvr additive="base">
                                        <p:cTn id="7" dur="500"/>
                                        <p:tgtEl>
                                          <p:spTgt spid="96278"/>
                                        </p:tgtEl>
                                        <p:attrNameLst>
                                          <p:attrName>ppt_y</p:attrName>
                                        </p:attrNameLst>
                                      </p:cBhvr>
                                      <p:tavLst>
                                        <p:tav tm="0">
                                          <p:val>
                                            <p:strVal val="ppt_y"/>
                                          </p:val>
                                        </p:tav>
                                        <p:tav tm="100000">
                                          <p:val>
                                            <p:strVal val="1+ppt_h/2"/>
                                          </p:val>
                                        </p:tav>
                                      </p:tavLst>
                                    </p:anim>
                                    <p:set>
                                      <p:cBhvr>
                                        <p:cTn id="8" dur="1" fill="hold">
                                          <p:stCondLst>
                                            <p:cond delay="499"/>
                                          </p:stCondLst>
                                        </p:cTn>
                                        <p:tgtEl>
                                          <p:spTgt spid="96278"/>
                                        </p:tgtEl>
                                        <p:attrNameLst>
                                          <p:attrName>style.visibility</p:attrName>
                                        </p:attrNameLst>
                                      </p:cBhvr>
                                      <p:to>
                                        <p:strVal val="hidden"/>
                                      </p:to>
                                    </p:set>
                                  </p:childTnLst>
                                </p:cTn>
                              </p:par>
                            </p:childTnLst>
                          </p:cTn>
                        </p:par>
                      </p:childTnLst>
                    </p:cTn>
                  </p:par>
                </p:childTnLst>
              </p:cTn>
              <p:nextCondLst>
                <p:cond evt="onClick" delay="0">
                  <p:tgtEl>
                    <p:spTgt spid="96278"/>
                  </p:tgtEl>
                </p:cond>
              </p:nextCondLst>
            </p:seq>
            <p:seq concurrent="1" nextAc="seek">
              <p:cTn id="9" restart="whenNotActive" fill="hold" evtFilter="cancelBubble" nodeType="interactiveSeq">
                <p:stCondLst>
                  <p:cond evt="onClick" delay="0">
                    <p:tgtEl>
                      <p:spTgt spid="9627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96279"/>
                                        </p:tgtEl>
                                        <p:attrNameLst>
                                          <p:attrName>ppt_x</p:attrName>
                                        </p:attrNameLst>
                                      </p:cBhvr>
                                      <p:tavLst>
                                        <p:tav tm="0">
                                          <p:val>
                                            <p:strVal val="ppt_x"/>
                                          </p:val>
                                        </p:tav>
                                        <p:tav tm="100000">
                                          <p:val>
                                            <p:strVal val="ppt_x"/>
                                          </p:val>
                                        </p:tav>
                                      </p:tavLst>
                                    </p:anim>
                                    <p:anim calcmode="lin" valueType="num">
                                      <p:cBhvr additive="base">
                                        <p:cTn id="14" dur="500"/>
                                        <p:tgtEl>
                                          <p:spTgt spid="96279"/>
                                        </p:tgtEl>
                                        <p:attrNameLst>
                                          <p:attrName>ppt_y</p:attrName>
                                        </p:attrNameLst>
                                      </p:cBhvr>
                                      <p:tavLst>
                                        <p:tav tm="0">
                                          <p:val>
                                            <p:strVal val="ppt_y"/>
                                          </p:val>
                                        </p:tav>
                                        <p:tav tm="100000">
                                          <p:val>
                                            <p:strVal val="1+ppt_h/2"/>
                                          </p:val>
                                        </p:tav>
                                      </p:tavLst>
                                    </p:anim>
                                    <p:set>
                                      <p:cBhvr>
                                        <p:cTn id="15" dur="1" fill="hold">
                                          <p:stCondLst>
                                            <p:cond delay="499"/>
                                          </p:stCondLst>
                                        </p:cTn>
                                        <p:tgtEl>
                                          <p:spTgt spid="96279"/>
                                        </p:tgtEl>
                                        <p:attrNameLst>
                                          <p:attrName>style.visibility</p:attrName>
                                        </p:attrNameLst>
                                      </p:cBhvr>
                                      <p:to>
                                        <p:strVal val="hidden"/>
                                      </p:to>
                                    </p:set>
                                  </p:childTnLst>
                                </p:cTn>
                              </p:par>
                            </p:childTnLst>
                          </p:cTn>
                        </p:par>
                      </p:childTnLst>
                    </p:cTn>
                  </p:par>
                </p:childTnLst>
              </p:cTn>
              <p:nextCondLst>
                <p:cond evt="onClick" delay="0">
                  <p:tgtEl>
                    <p:spTgt spid="96279"/>
                  </p:tgtEl>
                </p:cond>
              </p:nextCondLst>
            </p:seq>
            <p:seq concurrent="1" nextAc="seek">
              <p:cTn id="16" restart="whenNotActive" fill="hold" evtFilter="cancelBubble" nodeType="interactiveSeq">
                <p:stCondLst>
                  <p:cond evt="onClick" delay="0">
                    <p:tgtEl>
                      <p:spTgt spid="9628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96280"/>
                                        </p:tgtEl>
                                        <p:attrNameLst>
                                          <p:attrName>ppt_x</p:attrName>
                                        </p:attrNameLst>
                                      </p:cBhvr>
                                      <p:tavLst>
                                        <p:tav tm="0">
                                          <p:val>
                                            <p:strVal val="ppt_x"/>
                                          </p:val>
                                        </p:tav>
                                        <p:tav tm="100000">
                                          <p:val>
                                            <p:strVal val="ppt_x"/>
                                          </p:val>
                                        </p:tav>
                                      </p:tavLst>
                                    </p:anim>
                                    <p:anim calcmode="lin" valueType="num">
                                      <p:cBhvr additive="base">
                                        <p:cTn id="21" dur="500"/>
                                        <p:tgtEl>
                                          <p:spTgt spid="96280"/>
                                        </p:tgtEl>
                                        <p:attrNameLst>
                                          <p:attrName>ppt_y</p:attrName>
                                        </p:attrNameLst>
                                      </p:cBhvr>
                                      <p:tavLst>
                                        <p:tav tm="0">
                                          <p:val>
                                            <p:strVal val="ppt_y"/>
                                          </p:val>
                                        </p:tav>
                                        <p:tav tm="100000">
                                          <p:val>
                                            <p:strVal val="1+ppt_h/2"/>
                                          </p:val>
                                        </p:tav>
                                      </p:tavLst>
                                    </p:anim>
                                    <p:set>
                                      <p:cBhvr>
                                        <p:cTn id="22" dur="1" fill="hold">
                                          <p:stCondLst>
                                            <p:cond delay="499"/>
                                          </p:stCondLst>
                                        </p:cTn>
                                        <p:tgtEl>
                                          <p:spTgt spid="96280"/>
                                        </p:tgtEl>
                                        <p:attrNameLst>
                                          <p:attrName>style.visibility</p:attrName>
                                        </p:attrNameLst>
                                      </p:cBhvr>
                                      <p:to>
                                        <p:strVal val="hidden"/>
                                      </p:to>
                                    </p:set>
                                  </p:childTnLst>
                                </p:cTn>
                              </p:par>
                            </p:childTnLst>
                          </p:cTn>
                        </p:par>
                      </p:childTnLst>
                    </p:cTn>
                  </p:par>
                </p:childTnLst>
              </p:cTn>
              <p:nextCondLst>
                <p:cond evt="onClick" delay="0">
                  <p:tgtEl>
                    <p:spTgt spid="96280"/>
                  </p:tgtEl>
                </p:cond>
              </p:nextCondLst>
            </p:seq>
            <p:seq concurrent="1" nextAc="seek">
              <p:cTn id="23" restart="whenNotActive" fill="hold" evtFilter="cancelBubble" nodeType="interactiveSeq">
                <p:stCondLst>
                  <p:cond evt="onClick" delay="0">
                    <p:tgtEl>
                      <p:spTgt spid="9628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96281"/>
                                        </p:tgtEl>
                                        <p:attrNameLst>
                                          <p:attrName>ppt_x</p:attrName>
                                        </p:attrNameLst>
                                      </p:cBhvr>
                                      <p:tavLst>
                                        <p:tav tm="0">
                                          <p:val>
                                            <p:strVal val="ppt_x"/>
                                          </p:val>
                                        </p:tav>
                                        <p:tav tm="100000">
                                          <p:val>
                                            <p:strVal val="ppt_x"/>
                                          </p:val>
                                        </p:tav>
                                      </p:tavLst>
                                    </p:anim>
                                    <p:anim calcmode="lin" valueType="num">
                                      <p:cBhvr additive="base">
                                        <p:cTn id="28" dur="500"/>
                                        <p:tgtEl>
                                          <p:spTgt spid="96281"/>
                                        </p:tgtEl>
                                        <p:attrNameLst>
                                          <p:attrName>ppt_y</p:attrName>
                                        </p:attrNameLst>
                                      </p:cBhvr>
                                      <p:tavLst>
                                        <p:tav tm="0">
                                          <p:val>
                                            <p:strVal val="ppt_y"/>
                                          </p:val>
                                        </p:tav>
                                        <p:tav tm="100000">
                                          <p:val>
                                            <p:strVal val="1+ppt_h/2"/>
                                          </p:val>
                                        </p:tav>
                                      </p:tavLst>
                                    </p:anim>
                                    <p:set>
                                      <p:cBhvr>
                                        <p:cTn id="29" dur="1" fill="hold">
                                          <p:stCondLst>
                                            <p:cond delay="499"/>
                                          </p:stCondLst>
                                        </p:cTn>
                                        <p:tgtEl>
                                          <p:spTgt spid="96281"/>
                                        </p:tgtEl>
                                        <p:attrNameLst>
                                          <p:attrName>style.visibility</p:attrName>
                                        </p:attrNameLst>
                                      </p:cBhvr>
                                      <p:to>
                                        <p:strVal val="hidden"/>
                                      </p:to>
                                    </p:set>
                                  </p:childTnLst>
                                </p:cTn>
                              </p:par>
                            </p:childTnLst>
                          </p:cTn>
                        </p:par>
                      </p:childTnLst>
                    </p:cTn>
                  </p:par>
                </p:childTnLst>
              </p:cTn>
              <p:nextCondLst>
                <p:cond evt="onClick" delay="0">
                  <p:tgtEl>
                    <p:spTgt spid="96281"/>
                  </p:tgtEl>
                </p:cond>
              </p:nextCondLst>
            </p:seq>
            <p:seq concurrent="1" nextAc="seek">
              <p:cTn id="30" restart="whenNotActive" fill="hold" evtFilter="cancelBubble" nodeType="interactiveSeq">
                <p:stCondLst>
                  <p:cond evt="onClick" delay="0">
                    <p:tgtEl>
                      <p:spTgt spid="96282"/>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96282"/>
                                        </p:tgtEl>
                                        <p:attrNameLst>
                                          <p:attrName>ppt_x</p:attrName>
                                        </p:attrNameLst>
                                      </p:cBhvr>
                                      <p:tavLst>
                                        <p:tav tm="0">
                                          <p:val>
                                            <p:strVal val="ppt_x"/>
                                          </p:val>
                                        </p:tav>
                                        <p:tav tm="100000">
                                          <p:val>
                                            <p:strVal val="ppt_x"/>
                                          </p:val>
                                        </p:tav>
                                      </p:tavLst>
                                    </p:anim>
                                    <p:anim calcmode="lin" valueType="num">
                                      <p:cBhvr additive="base">
                                        <p:cTn id="35" dur="500"/>
                                        <p:tgtEl>
                                          <p:spTgt spid="96282"/>
                                        </p:tgtEl>
                                        <p:attrNameLst>
                                          <p:attrName>ppt_y</p:attrName>
                                        </p:attrNameLst>
                                      </p:cBhvr>
                                      <p:tavLst>
                                        <p:tav tm="0">
                                          <p:val>
                                            <p:strVal val="ppt_y"/>
                                          </p:val>
                                        </p:tav>
                                        <p:tav tm="100000">
                                          <p:val>
                                            <p:strVal val="1+ppt_h/2"/>
                                          </p:val>
                                        </p:tav>
                                      </p:tavLst>
                                    </p:anim>
                                    <p:set>
                                      <p:cBhvr>
                                        <p:cTn id="36" dur="1" fill="hold">
                                          <p:stCondLst>
                                            <p:cond delay="499"/>
                                          </p:stCondLst>
                                        </p:cTn>
                                        <p:tgtEl>
                                          <p:spTgt spid="96282"/>
                                        </p:tgtEl>
                                        <p:attrNameLst>
                                          <p:attrName>style.visibility</p:attrName>
                                        </p:attrNameLst>
                                      </p:cBhvr>
                                      <p:to>
                                        <p:strVal val="hidden"/>
                                      </p:to>
                                    </p:set>
                                  </p:childTnLst>
                                </p:cTn>
                              </p:par>
                            </p:childTnLst>
                          </p:cTn>
                        </p:par>
                      </p:childTnLst>
                    </p:cTn>
                  </p:par>
                </p:childTnLst>
              </p:cTn>
              <p:nextCondLst>
                <p:cond evt="onClick" delay="0">
                  <p:tgtEl>
                    <p:spTgt spid="96282"/>
                  </p:tgtEl>
                </p:cond>
              </p:nextCondLst>
            </p:seq>
            <p:seq concurrent="1" nextAc="seek">
              <p:cTn id="37" restart="whenNotActive" fill="hold" evtFilter="cancelBubble" nodeType="interactiveSeq">
                <p:stCondLst>
                  <p:cond evt="onClick" delay="0">
                    <p:tgtEl>
                      <p:spTgt spid="96283"/>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96283"/>
                                        </p:tgtEl>
                                        <p:attrNameLst>
                                          <p:attrName>ppt_x</p:attrName>
                                        </p:attrNameLst>
                                      </p:cBhvr>
                                      <p:tavLst>
                                        <p:tav tm="0">
                                          <p:val>
                                            <p:strVal val="ppt_x"/>
                                          </p:val>
                                        </p:tav>
                                        <p:tav tm="100000">
                                          <p:val>
                                            <p:strVal val="ppt_x"/>
                                          </p:val>
                                        </p:tav>
                                      </p:tavLst>
                                    </p:anim>
                                    <p:anim calcmode="lin" valueType="num">
                                      <p:cBhvr additive="base">
                                        <p:cTn id="42" dur="500"/>
                                        <p:tgtEl>
                                          <p:spTgt spid="96283"/>
                                        </p:tgtEl>
                                        <p:attrNameLst>
                                          <p:attrName>ppt_y</p:attrName>
                                        </p:attrNameLst>
                                      </p:cBhvr>
                                      <p:tavLst>
                                        <p:tav tm="0">
                                          <p:val>
                                            <p:strVal val="ppt_y"/>
                                          </p:val>
                                        </p:tav>
                                        <p:tav tm="100000">
                                          <p:val>
                                            <p:strVal val="1+ppt_h/2"/>
                                          </p:val>
                                        </p:tav>
                                      </p:tavLst>
                                    </p:anim>
                                    <p:set>
                                      <p:cBhvr>
                                        <p:cTn id="43" dur="1" fill="hold">
                                          <p:stCondLst>
                                            <p:cond delay="499"/>
                                          </p:stCondLst>
                                        </p:cTn>
                                        <p:tgtEl>
                                          <p:spTgt spid="96283"/>
                                        </p:tgtEl>
                                        <p:attrNameLst>
                                          <p:attrName>style.visibility</p:attrName>
                                        </p:attrNameLst>
                                      </p:cBhvr>
                                      <p:to>
                                        <p:strVal val="hidden"/>
                                      </p:to>
                                    </p:set>
                                  </p:childTnLst>
                                </p:cTn>
                              </p:par>
                            </p:childTnLst>
                          </p:cTn>
                        </p:par>
                      </p:childTnLst>
                    </p:cTn>
                  </p:par>
                </p:childTnLst>
              </p:cTn>
              <p:nextCondLst>
                <p:cond evt="onClick" delay="0">
                  <p:tgtEl>
                    <p:spTgt spid="96283"/>
                  </p:tgtEl>
                </p:cond>
              </p:nextCondLst>
            </p:seq>
            <p:seq concurrent="1" nextAc="seek">
              <p:cTn id="44" restart="whenNotActive" fill="hold" evtFilter="cancelBubble" nodeType="interactiveSeq">
                <p:stCondLst>
                  <p:cond evt="onClick" delay="0">
                    <p:tgtEl>
                      <p:spTgt spid="96284"/>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96284"/>
                                        </p:tgtEl>
                                        <p:attrNameLst>
                                          <p:attrName>ppt_x</p:attrName>
                                        </p:attrNameLst>
                                      </p:cBhvr>
                                      <p:tavLst>
                                        <p:tav tm="0">
                                          <p:val>
                                            <p:strVal val="ppt_x"/>
                                          </p:val>
                                        </p:tav>
                                        <p:tav tm="100000">
                                          <p:val>
                                            <p:strVal val="ppt_x"/>
                                          </p:val>
                                        </p:tav>
                                      </p:tavLst>
                                    </p:anim>
                                    <p:anim calcmode="lin" valueType="num">
                                      <p:cBhvr additive="base">
                                        <p:cTn id="49" dur="500"/>
                                        <p:tgtEl>
                                          <p:spTgt spid="96284"/>
                                        </p:tgtEl>
                                        <p:attrNameLst>
                                          <p:attrName>ppt_y</p:attrName>
                                        </p:attrNameLst>
                                      </p:cBhvr>
                                      <p:tavLst>
                                        <p:tav tm="0">
                                          <p:val>
                                            <p:strVal val="ppt_y"/>
                                          </p:val>
                                        </p:tav>
                                        <p:tav tm="100000">
                                          <p:val>
                                            <p:strVal val="1+ppt_h/2"/>
                                          </p:val>
                                        </p:tav>
                                      </p:tavLst>
                                    </p:anim>
                                    <p:set>
                                      <p:cBhvr>
                                        <p:cTn id="50" dur="1" fill="hold">
                                          <p:stCondLst>
                                            <p:cond delay="499"/>
                                          </p:stCondLst>
                                        </p:cTn>
                                        <p:tgtEl>
                                          <p:spTgt spid="96284"/>
                                        </p:tgtEl>
                                        <p:attrNameLst>
                                          <p:attrName>style.visibility</p:attrName>
                                        </p:attrNameLst>
                                      </p:cBhvr>
                                      <p:to>
                                        <p:strVal val="hidden"/>
                                      </p:to>
                                    </p:set>
                                  </p:childTnLst>
                                </p:cTn>
                              </p:par>
                            </p:childTnLst>
                          </p:cTn>
                        </p:par>
                      </p:childTnLst>
                    </p:cTn>
                  </p:par>
                </p:childTnLst>
              </p:cTn>
              <p:nextCondLst>
                <p:cond evt="onClick" delay="0">
                  <p:tgtEl>
                    <p:spTgt spid="96284"/>
                  </p:tgtEl>
                </p:cond>
              </p:nextCondLst>
            </p:seq>
            <p:seq concurrent="1" nextAc="seek">
              <p:cTn id="51" restart="whenNotActive" fill="hold" evtFilter="cancelBubble" nodeType="interactiveSeq">
                <p:stCondLst>
                  <p:cond evt="onClick" delay="0">
                    <p:tgtEl>
                      <p:spTgt spid="96285"/>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96285"/>
                                        </p:tgtEl>
                                        <p:attrNameLst>
                                          <p:attrName>ppt_x</p:attrName>
                                        </p:attrNameLst>
                                      </p:cBhvr>
                                      <p:tavLst>
                                        <p:tav tm="0">
                                          <p:val>
                                            <p:strVal val="ppt_x"/>
                                          </p:val>
                                        </p:tav>
                                        <p:tav tm="100000">
                                          <p:val>
                                            <p:strVal val="ppt_x"/>
                                          </p:val>
                                        </p:tav>
                                      </p:tavLst>
                                    </p:anim>
                                    <p:anim calcmode="lin" valueType="num">
                                      <p:cBhvr additive="base">
                                        <p:cTn id="56" dur="500"/>
                                        <p:tgtEl>
                                          <p:spTgt spid="96285"/>
                                        </p:tgtEl>
                                        <p:attrNameLst>
                                          <p:attrName>ppt_y</p:attrName>
                                        </p:attrNameLst>
                                      </p:cBhvr>
                                      <p:tavLst>
                                        <p:tav tm="0">
                                          <p:val>
                                            <p:strVal val="ppt_y"/>
                                          </p:val>
                                        </p:tav>
                                        <p:tav tm="100000">
                                          <p:val>
                                            <p:strVal val="1+ppt_h/2"/>
                                          </p:val>
                                        </p:tav>
                                      </p:tavLst>
                                    </p:anim>
                                    <p:set>
                                      <p:cBhvr>
                                        <p:cTn id="57" dur="1" fill="hold">
                                          <p:stCondLst>
                                            <p:cond delay="499"/>
                                          </p:stCondLst>
                                        </p:cTn>
                                        <p:tgtEl>
                                          <p:spTgt spid="96285"/>
                                        </p:tgtEl>
                                        <p:attrNameLst>
                                          <p:attrName>style.visibility</p:attrName>
                                        </p:attrNameLst>
                                      </p:cBhvr>
                                      <p:to>
                                        <p:strVal val="hidden"/>
                                      </p:to>
                                    </p:set>
                                  </p:childTnLst>
                                </p:cTn>
                              </p:par>
                            </p:childTnLst>
                          </p:cTn>
                        </p:par>
                      </p:childTnLst>
                    </p:cTn>
                  </p:par>
                </p:childTnLst>
              </p:cTn>
              <p:nextCondLst>
                <p:cond evt="onClick" delay="0">
                  <p:tgtEl>
                    <p:spTgt spid="96285"/>
                  </p:tgtEl>
                </p:cond>
              </p:nextCondLst>
            </p:seq>
            <p:seq concurrent="1" nextAc="seek">
              <p:cTn id="58" restart="whenNotActive" fill="hold" evtFilter="cancelBubble" nodeType="interactiveSeq">
                <p:stCondLst>
                  <p:cond evt="onClick" delay="0">
                    <p:tgtEl>
                      <p:spTgt spid="96286"/>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96286"/>
                                        </p:tgtEl>
                                        <p:attrNameLst>
                                          <p:attrName>ppt_x</p:attrName>
                                        </p:attrNameLst>
                                      </p:cBhvr>
                                      <p:tavLst>
                                        <p:tav tm="0">
                                          <p:val>
                                            <p:strVal val="ppt_x"/>
                                          </p:val>
                                        </p:tav>
                                        <p:tav tm="100000">
                                          <p:val>
                                            <p:strVal val="ppt_x"/>
                                          </p:val>
                                        </p:tav>
                                      </p:tavLst>
                                    </p:anim>
                                    <p:anim calcmode="lin" valueType="num">
                                      <p:cBhvr additive="base">
                                        <p:cTn id="63" dur="500"/>
                                        <p:tgtEl>
                                          <p:spTgt spid="96286"/>
                                        </p:tgtEl>
                                        <p:attrNameLst>
                                          <p:attrName>ppt_y</p:attrName>
                                        </p:attrNameLst>
                                      </p:cBhvr>
                                      <p:tavLst>
                                        <p:tav tm="0">
                                          <p:val>
                                            <p:strVal val="ppt_y"/>
                                          </p:val>
                                        </p:tav>
                                        <p:tav tm="100000">
                                          <p:val>
                                            <p:strVal val="1+ppt_h/2"/>
                                          </p:val>
                                        </p:tav>
                                      </p:tavLst>
                                    </p:anim>
                                    <p:set>
                                      <p:cBhvr>
                                        <p:cTn id="64" dur="1" fill="hold">
                                          <p:stCondLst>
                                            <p:cond delay="499"/>
                                          </p:stCondLst>
                                        </p:cTn>
                                        <p:tgtEl>
                                          <p:spTgt spid="96286"/>
                                        </p:tgtEl>
                                        <p:attrNameLst>
                                          <p:attrName>style.visibility</p:attrName>
                                        </p:attrNameLst>
                                      </p:cBhvr>
                                      <p:to>
                                        <p:strVal val="hidden"/>
                                      </p:to>
                                    </p:set>
                                  </p:childTnLst>
                                </p:cTn>
                              </p:par>
                            </p:childTnLst>
                          </p:cTn>
                        </p:par>
                      </p:childTnLst>
                    </p:cTn>
                  </p:par>
                </p:childTnLst>
              </p:cTn>
              <p:nextCondLst>
                <p:cond evt="onClick" delay="0">
                  <p:tgtEl>
                    <p:spTgt spid="96286"/>
                  </p:tgtEl>
                </p:cond>
              </p:nextCondLst>
            </p:seq>
            <p:seq concurrent="1" nextAc="seek">
              <p:cTn id="65" restart="whenNotActive" fill="hold" evtFilter="cancelBubble" nodeType="interactiveSeq">
                <p:stCondLst>
                  <p:cond evt="onClick" delay="0">
                    <p:tgtEl>
                      <p:spTgt spid="96287"/>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96287"/>
                                        </p:tgtEl>
                                        <p:attrNameLst>
                                          <p:attrName>ppt_x</p:attrName>
                                        </p:attrNameLst>
                                      </p:cBhvr>
                                      <p:tavLst>
                                        <p:tav tm="0">
                                          <p:val>
                                            <p:strVal val="ppt_x"/>
                                          </p:val>
                                        </p:tav>
                                        <p:tav tm="100000">
                                          <p:val>
                                            <p:strVal val="ppt_x"/>
                                          </p:val>
                                        </p:tav>
                                      </p:tavLst>
                                    </p:anim>
                                    <p:anim calcmode="lin" valueType="num">
                                      <p:cBhvr additive="base">
                                        <p:cTn id="70" dur="500"/>
                                        <p:tgtEl>
                                          <p:spTgt spid="96287"/>
                                        </p:tgtEl>
                                        <p:attrNameLst>
                                          <p:attrName>ppt_y</p:attrName>
                                        </p:attrNameLst>
                                      </p:cBhvr>
                                      <p:tavLst>
                                        <p:tav tm="0">
                                          <p:val>
                                            <p:strVal val="ppt_y"/>
                                          </p:val>
                                        </p:tav>
                                        <p:tav tm="100000">
                                          <p:val>
                                            <p:strVal val="1+ppt_h/2"/>
                                          </p:val>
                                        </p:tav>
                                      </p:tavLst>
                                    </p:anim>
                                    <p:set>
                                      <p:cBhvr>
                                        <p:cTn id="71" dur="1" fill="hold">
                                          <p:stCondLst>
                                            <p:cond delay="499"/>
                                          </p:stCondLst>
                                        </p:cTn>
                                        <p:tgtEl>
                                          <p:spTgt spid="96287"/>
                                        </p:tgtEl>
                                        <p:attrNameLst>
                                          <p:attrName>style.visibility</p:attrName>
                                        </p:attrNameLst>
                                      </p:cBhvr>
                                      <p:to>
                                        <p:strVal val="hidden"/>
                                      </p:to>
                                    </p:set>
                                  </p:childTnLst>
                                </p:cTn>
                              </p:par>
                            </p:childTnLst>
                          </p:cTn>
                        </p:par>
                      </p:childTnLst>
                    </p:cTn>
                  </p:par>
                </p:childTnLst>
              </p:cTn>
              <p:nextCondLst>
                <p:cond evt="onClick" delay="0">
                  <p:tgtEl>
                    <p:spTgt spid="96287"/>
                  </p:tgtEl>
                </p:cond>
              </p:nextCondLst>
            </p:seq>
          </p:childTnLst>
        </p:cTn>
      </p:par>
    </p:tnLst>
    <p:bldLst>
      <p:bldP spid="96278" grpId="0" animBg="1"/>
      <p:bldP spid="96279" grpId="0" animBg="1"/>
      <p:bldP spid="96280" grpId="0" animBg="1"/>
      <p:bldP spid="96281" grpId="0" animBg="1"/>
      <p:bldP spid="96282" grpId="0" animBg="1"/>
      <p:bldP spid="96283" grpId="0" animBg="1"/>
      <p:bldP spid="96284" grpId="0" animBg="1"/>
      <p:bldP spid="96285" grpId="0" animBg="1"/>
      <p:bldP spid="96286" grpId="0" animBg="1"/>
      <p:bldP spid="9628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bFLOWERred"/>
          <p:cNvPicPr>
            <a:picLocks noChangeAspect="1" noChangeArrowheads="1" noCrop="1"/>
          </p:cNvPicPr>
          <p:nvPr/>
        </p:nvPicPr>
        <p:blipFill>
          <a:blip r:embed="rId2"/>
          <a:srcRect/>
          <a:stretch>
            <a:fillRect/>
          </a:stretch>
        </p:blipFill>
        <p:spPr bwMode="auto">
          <a:xfrm>
            <a:off x="6705600" y="228600"/>
            <a:ext cx="1524000" cy="1447800"/>
          </a:xfrm>
          <a:prstGeom prst="rect">
            <a:avLst/>
          </a:prstGeom>
          <a:noFill/>
          <a:ln w="9525">
            <a:noFill/>
            <a:miter lim="800000"/>
            <a:headEnd/>
            <a:tailEnd/>
          </a:ln>
        </p:spPr>
      </p:pic>
      <p:sp>
        <p:nvSpPr>
          <p:cNvPr id="95251" name="WordArt 19"/>
          <p:cNvSpPr>
            <a:spLocks noChangeArrowheads="1" noChangeShapeType="1" noTextEdit="1"/>
          </p:cNvSpPr>
          <p:nvPr/>
        </p:nvSpPr>
        <p:spPr bwMode="auto">
          <a:xfrm>
            <a:off x="2209800" y="609600"/>
            <a:ext cx="3810000" cy="914400"/>
          </a:xfrm>
          <a:prstGeom prst="rect">
            <a:avLst/>
          </a:prstGeom>
        </p:spPr>
        <p:txBody>
          <a:bodyPr wrap="none" fromWordArt="1">
            <a:prstTxWarp prst="textPlain">
              <a:avLst>
                <a:gd name="adj" fmla="val 50000"/>
              </a:avLst>
            </a:prstTxWarp>
          </a:bodyPr>
          <a:lstStyle/>
          <a:p>
            <a:pPr algn="ctr"/>
            <a:r>
              <a:rPr lang="en-US" sz="3600" kern="10">
                <a:ln w="19050">
                  <a:solidFill>
                    <a:srgbClr val="003300"/>
                  </a:solidFill>
                  <a:round/>
                  <a:headEnd/>
                  <a:tailEnd/>
                </a:ln>
                <a:solidFill>
                  <a:srgbClr val="00FF00">
                    <a:alpha val="50195"/>
                  </a:srgbClr>
                </a:solidFill>
                <a:effectLst>
                  <a:outerShdw dist="45791" dir="2021404" algn="ctr" rotWithShape="0">
                    <a:srgbClr val="9999FF"/>
                  </a:outerShdw>
                </a:effectLst>
                <a:latin typeface="Times New Roman"/>
                <a:cs typeface="Times New Roman"/>
              </a:rPr>
              <a:t>CÂU HỎI</a:t>
            </a:r>
          </a:p>
        </p:txBody>
      </p:sp>
      <p:pic>
        <p:nvPicPr>
          <p:cNvPr id="24580" name="Picture 20" descr="Buombay"/>
          <p:cNvPicPr>
            <a:picLocks noChangeAspect="1" noChangeArrowheads="1" noCrop="1"/>
          </p:cNvPicPr>
          <p:nvPr/>
        </p:nvPicPr>
        <p:blipFill>
          <a:blip r:embed="rId3"/>
          <a:srcRect/>
          <a:stretch>
            <a:fillRect/>
          </a:stretch>
        </p:blipFill>
        <p:spPr bwMode="auto">
          <a:xfrm>
            <a:off x="433388" y="5915025"/>
            <a:ext cx="8429625" cy="800100"/>
          </a:xfrm>
          <a:prstGeom prst="rect">
            <a:avLst/>
          </a:prstGeom>
          <a:noFill/>
          <a:ln w="9525">
            <a:noFill/>
            <a:miter lim="800000"/>
            <a:headEnd/>
            <a:tailEnd/>
          </a:ln>
        </p:spPr>
      </p:pic>
      <p:sp>
        <p:nvSpPr>
          <p:cNvPr id="95253" name="Rectangle 21"/>
          <p:cNvSpPr>
            <a:spLocks noChangeArrowheads="1"/>
          </p:cNvSpPr>
          <p:nvPr/>
        </p:nvSpPr>
        <p:spPr bwMode="auto">
          <a:xfrm>
            <a:off x="457200" y="2628900"/>
            <a:ext cx="8229600" cy="2895600"/>
          </a:xfrm>
          <a:prstGeom prst="rect">
            <a:avLst/>
          </a:prstGeom>
          <a:noFill/>
          <a:ln w="9525">
            <a:noFill/>
            <a:miter lim="800000"/>
            <a:headEnd/>
            <a:tailEnd/>
          </a:ln>
        </p:spPr>
        <p:txBody>
          <a:bodyPr/>
          <a:lstStyle/>
          <a:p>
            <a:pPr marL="342900" indent="-342900">
              <a:spcBef>
                <a:spcPct val="20000"/>
              </a:spcBef>
            </a:pPr>
            <a:r>
              <a:rPr lang="en-US">
                <a:latin typeface="Times New Roman" pitchFamily="18" charset="0"/>
              </a:rPr>
              <a:t>	Trên đường giao thông, khi hiệu lệnh của người điều khiển giao thông trái với hiệu lệnh của đèn hoặc biển báo thì người tham gia giao thông phải chấp hành theo hiệu lệnh nào?</a:t>
            </a:r>
            <a:br>
              <a:rPr lang="en-US">
                <a:latin typeface="Times New Roman" pitchFamily="18" charset="0"/>
              </a:rPr>
            </a:br>
            <a:r>
              <a:rPr lang="en-US">
                <a:solidFill>
                  <a:srgbClr val="FF0066"/>
                </a:solidFill>
                <a:latin typeface="Times New Roman" pitchFamily="18" charset="0"/>
              </a:rPr>
              <a:t>1. Hiệu lệnh của người điều khiển giao thông;</a:t>
            </a:r>
            <a:br>
              <a:rPr lang="en-US">
                <a:solidFill>
                  <a:srgbClr val="FF0066"/>
                </a:solidFill>
                <a:latin typeface="Times New Roman" pitchFamily="18" charset="0"/>
              </a:rPr>
            </a:br>
            <a:r>
              <a:rPr lang="en-US">
                <a:solidFill>
                  <a:srgbClr val="FF0066"/>
                </a:solidFill>
                <a:latin typeface="Times New Roman" pitchFamily="18" charset="0"/>
              </a:rPr>
              <a:t>2. Hiệu lệnh của đèn điều khiển giao thông;</a:t>
            </a:r>
            <a:br>
              <a:rPr lang="en-US">
                <a:solidFill>
                  <a:srgbClr val="FF0066"/>
                </a:solidFill>
                <a:latin typeface="Times New Roman" pitchFamily="18" charset="0"/>
              </a:rPr>
            </a:br>
            <a:r>
              <a:rPr lang="en-US">
                <a:solidFill>
                  <a:srgbClr val="FF0066"/>
                </a:solidFill>
                <a:latin typeface="Times New Roman" pitchFamily="18" charset="0"/>
              </a:rPr>
              <a:t>3. Hiệu lệnh của biển báo hiệu đường bộ.</a:t>
            </a:r>
          </a:p>
        </p:txBody>
      </p:sp>
      <p:sp>
        <p:nvSpPr>
          <p:cNvPr id="24582" name="Text Box 22"/>
          <p:cNvSpPr txBox="1">
            <a:spLocks noChangeArrowheads="1"/>
          </p:cNvSpPr>
          <p:nvPr/>
        </p:nvSpPr>
        <p:spPr bwMode="auto">
          <a:xfrm>
            <a:off x="1117600" y="2003425"/>
            <a:ext cx="3048000" cy="457200"/>
          </a:xfrm>
          <a:prstGeom prst="rect">
            <a:avLst/>
          </a:prstGeom>
          <a:noFill/>
          <a:ln w="9525">
            <a:noFill/>
            <a:miter lim="800000"/>
            <a:headEnd/>
            <a:tailEnd/>
          </a:ln>
        </p:spPr>
        <p:txBody>
          <a:bodyPr>
            <a:spAutoFit/>
          </a:bodyPr>
          <a:lstStyle/>
          <a:p>
            <a:pPr>
              <a:spcBef>
                <a:spcPct val="50000"/>
              </a:spcBef>
            </a:pPr>
            <a:r>
              <a:rPr lang="en-US" b="1">
                <a:solidFill>
                  <a:srgbClr val="0033CC"/>
                </a:solidFill>
                <a:latin typeface="Times New Roman" pitchFamily="18" charset="0"/>
              </a:rPr>
              <a:t>Câu1: </a:t>
            </a:r>
          </a:p>
        </p:txBody>
      </p:sp>
      <p:sp>
        <p:nvSpPr>
          <p:cNvPr id="95255" name="Oval 23"/>
          <p:cNvSpPr>
            <a:spLocks noChangeArrowheads="1"/>
          </p:cNvSpPr>
          <p:nvPr/>
        </p:nvSpPr>
        <p:spPr bwMode="auto">
          <a:xfrm>
            <a:off x="749300" y="3740150"/>
            <a:ext cx="433388" cy="431800"/>
          </a:xfrm>
          <a:prstGeom prst="ellipse">
            <a:avLst/>
          </a:prstGeom>
          <a:noFill/>
          <a:ln w="28575">
            <a:solidFill>
              <a:srgbClr val="003300"/>
            </a:solidFill>
            <a:round/>
            <a:headEnd/>
            <a:tailEnd/>
          </a:ln>
        </p:spPr>
        <p:txBody>
          <a:bodyPr wrap="none" anchor="ctr"/>
          <a:lstStyle/>
          <a:p>
            <a:endParaRPr lang="en-US"/>
          </a:p>
        </p:txBody>
      </p:sp>
      <p:sp>
        <p:nvSpPr>
          <p:cNvPr id="24584" name="AutoShape 24">
            <a:hlinkClick r:id="rId4" action="ppaction://hlinksldjump"/>
          </p:cNvPr>
          <p:cNvSpPr>
            <a:spLocks noChangeArrowheads="1"/>
          </p:cNvSpPr>
          <p:nvPr/>
        </p:nvSpPr>
        <p:spPr bwMode="auto">
          <a:xfrm>
            <a:off x="8077200" y="58674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5251"/>
                                        </p:tgtEl>
                                        <p:attrNameLst>
                                          <p:attrName>style.visibility</p:attrName>
                                        </p:attrNameLst>
                                      </p:cBhvr>
                                      <p:to>
                                        <p:strVal val="visible"/>
                                      </p:to>
                                    </p:set>
                                    <p:anim from="(-#ppt_w/2)" to="(#ppt_x)" calcmode="lin" valueType="num">
                                      <p:cBhvr>
                                        <p:cTn id="7" dur="600" fill="hold">
                                          <p:stCondLst>
                                            <p:cond delay="0"/>
                                          </p:stCondLst>
                                        </p:cTn>
                                        <p:tgtEl>
                                          <p:spTgt spid="95251"/>
                                        </p:tgtEl>
                                        <p:attrNameLst>
                                          <p:attrName>ppt_x</p:attrName>
                                        </p:attrNameLst>
                                      </p:cBhvr>
                                    </p:anim>
                                    <p:anim from="0" to="-1.0" calcmode="lin" valueType="num">
                                      <p:cBhvr>
                                        <p:cTn id="8" dur="200" decel="50000" autoRev="1" fill="hold">
                                          <p:stCondLst>
                                            <p:cond delay="600"/>
                                          </p:stCondLst>
                                        </p:cTn>
                                        <p:tgtEl>
                                          <p:spTgt spid="95251"/>
                                        </p:tgtEl>
                                        <p:attrNameLst>
                                          <p:attrName>xshear</p:attrName>
                                        </p:attrNameLst>
                                      </p:cBhvr>
                                    </p:anim>
                                    <p:animScale>
                                      <p:cBhvr>
                                        <p:cTn id="9" dur="200" decel="100000" autoRev="1" fill="hold">
                                          <p:stCondLst>
                                            <p:cond delay="600"/>
                                          </p:stCondLst>
                                        </p:cTn>
                                        <p:tgtEl>
                                          <p:spTgt spid="95251"/>
                                        </p:tgtEl>
                                      </p:cBhvr>
                                      <p:from x="100000" y="100000"/>
                                      <p:to x="80000" y="100000"/>
                                    </p:animScale>
                                    <p:anim by="(#ppt_h/3+#ppt_w*0.1)" calcmode="lin" valueType="num">
                                      <p:cBhvr additive="sum">
                                        <p:cTn id="10" dur="200" decel="100000" autoRev="1" fill="hold">
                                          <p:stCondLst>
                                            <p:cond delay="600"/>
                                          </p:stCondLst>
                                        </p:cTn>
                                        <p:tgtEl>
                                          <p:spTgt spid="95251"/>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5253"/>
                                        </p:tgtEl>
                                        <p:attrNameLst>
                                          <p:attrName>style.visibility</p:attrName>
                                        </p:attrNameLst>
                                      </p:cBhvr>
                                      <p:to>
                                        <p:strVal val="visible"/>
                                      </p:to>
                                    </p:set>
                                    <p:animEffect transition="in" filter="fade">
                                      <p:cBhvr>
                                        <p:cTn id="21" dur="1000"/>
                                        <p:tgtEl>
                                          <p:spTgt spid="95253"/>
                                        </p:tgtEl>
                                      </p:cBhvr>
                                    </p:animEffect>
                                    <p:anim calcmode="lin" valueType="num">
                                      <p:cBhvr>
                                        <p:cTn id="22" dur="1000" fill="hold"/>
                                        <p:tgtEl>
                                          <p:spTgt spid="95253"/>
                                        </p:tgtEl>
                                        <p:attrNameLst>
                                          <p:attrName>ppt_x</p:attrName>
                                        </p:attrNameLst>
                                      </p:cBhvr>
                                      <p:tavLst>
                                        <p:tav tm="0">
                                          <p:val>
                                            <p:strVal val="#ppt_x"/>
                                          </p:val>
                                        </p:tav>
                                        <p:tav tm="100000">
                                          <p:val>
                                            <p:strVal val="#ppt_x"/>
                                          </p:val>
                                        </p:tav>
                                      </p:tavLst>
                                    </p:anim>
                                    <p:anim calcmode="lin" valueType="num">
                                      <p:cBhvr>
                                        <p:cTn id="23" dur="1000" fill="hold"/>
                                        <p:tgtEl>
                                          <p:spTgt spid="9525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8" presetClass="entr" presetSubtype="0" accel="100000" fill="hold" grpId="0" nodeType="clickEffect">
                                  <p:stCondLst>
                                    <p:cond delay="0"/>
                                  </p:stCondLst>
                                  <p:childTnLst>
                                    <p:set>
                                      <p:cBhvr>
                                        <p:cTn id="27" dur="1" fill="hold">
                                          <p:stCondLst>
                                            <p:cond delay="0"/>
                                          </p:stCondLst>
                                        </p:cTn>
                                        <p:tgtEl>
                                          <p:spTgt spid="95255"/>
                                        </p:tgtEl>
                                        <p:attrNameLst>
                                          <p:attrName>style.visibility</p:attrName>
                                        </p:attrNameLst>
                                      </p:cBhvr>
                                      <p:to>
                                        <p:strVal val="visible"/>
                                      </p:to>
                                    </p:set>
                                    <p:anim calcmode="lin" valueType="num">
                                      <p:cBhvr>
                                        <p:cTn id="28" dur="500" fill="hold"/>
                                        <p:tgtEl>
                                          <p:spTgt spid="95255"/>
                                        </p:tgtEl>
                                        <p:attrNameLst>
                                          <p:attrName>ppt_w</p:attrName>
                                        </p:attrNameLst>
                                      </p:cBhvr>
                                      <p:tavLst>
                                        <p:tav tm="0">
                                          <p:val>
                                            <p:strVal val="#ppt_w*2.5"/>
                                          </p:val>
                                        </p:tav>
                                        <p:tav tm="100000">
                                          <p:val>
                                            <p:strVal val="#ppt_w"/>
                                          </p:val>
                                        </p:tav>
                                      </p:tavLst>
                                    </p:anim>
                                    <p:anim calcmode="lin" valueType="num">
                                      <p:cBhvr>
                                        <p:cTn id="29" dur="500" fill="hold"/>
                                        <p:tgtEl>
                                          <p:spTgt spid="95255"/>
                                        </p:tgtEl>
                                        <p:attrNameLst>
                                          <p:attrName>ppt_h</p:attrName>
                                        </p:attrNameLst>
                                      </p:cBhvr>
                                      <p:tavLst>
                                        <p:tav tm="0">
                                          <p:val>
                                            <p:strVal val="#ppt_h*0.01"/>
                                          </p:val>
                                        </p:tav>
                                        <p:tav tm="100000">
                                          <p:val>
                                            <p:strVal val="#ppt_h"/>
                                          </p:val>
                                        </p:tav>
                                      </p:tavLst>
                                    </p:anim>
                                    <p:anim calcmode="lin" valueType="num">
                                      <p:cBhvr>
                                        <p:cTn id="30" dur="500" fill="hold"/>
                                        <p:tgtEl>
                                          <p:spTgt spid="95255"/>
                                        </p:tgtEl>
                                        <p:attrNameLst>
                                          <p:attrName>ppt_x</p:attrName>
                                        </p:attrNameLst>
                                      </p:cBhvr>
                                      <p:tavLst>
                                        <p:tav tm="0">
                                          <p:val>
                                            <p:strVal val="#ppt_x"/>
                                          </p:val>
                                        </p:tav>
                                        <p:tav tm="100000">
                                          <p:val>
                                            <p:strVal val="#ppt_x"/>
                                          </p:val>
                                        </p:tav>
                                      </p:tavLst>
                                    </p:anim>
                                    <p:anim calcmode="lin" valueType="num">
                                      <p:cBhvr>
                                        <p:cTn id="31" dur="500" fill="hold"/>
                                        <p:tgtEl>
                                          <p:spTgt spid="95255"/>
                                        </p:tgtEl>
                                        <p:attrNameLst>
                                          <p:attrName>ppt_y</p:attrName>
                                        </p:attrNameLst>
                                      </p:cBhvr>
                                      <p:tavLst>
                                        <p:tav tm="0">
                                          <p:val>
                                            <p:strVal val="#ppt_h+1"/>
                                          </p:val>
                                        </p:tav>
                                        <p:tav tm="100000">
                                          <p:val>
                                            <p:strVal val="#ppt_y"/>
                                          </p:val>
                                        </p:tav>
                                      </p:tavLst>
                                    </p:anim>
                                    <p:animEffect transition="in" filter="fade">
                                      <p:cBhvr>
                                        <p:cTn id="32" dur="500"/>
                                        <p:tgtEl>
                                          <p:spTgt spid="9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1" grpId="0" animBg="1"/>
      <p:bldP spid="95253" grpId="0"/>
      <p:bldP spid="9525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6" name="WordArt 8"/>
          <p:cNvSpPr>
            <a:spLocks noChangeArrowheads="1" noChangeShapeType="1" noTextEdit="1"/>
          </p:cNvSpPr>
          <p:nvPr/>
        </p:nvSpPr>
        <p:spPr bwMode="auto">
          <a:xfrm>
            <a:off x="2667000" y="180975"/>
            <a:ext cx="3200400" cy="4318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CÂU HỎI</a:t>
            </a:r>
          </a:p>
        </p:txBody>
      </p:sp>
      <p:sp>
        <p:nvSpPr>
          <p:cNvPr id="83977" name="Rectangle 9"/>
          <p:cNvSpPr>
            <a:spLocks noChangeArrowheads="1"/>
          </p:cNvSpPr>
          <p:nvPr/>
        </p:nvSpPr>
        <p:spPr bwMode="auto">
          <a:xfrm>
            <a:off x="457200" y="446088"/>
            <a:ext cx="8229600" cy="868362"/>
          </a:xfrm>
          <a:prstGeom prst="rect">
            <a:avLst/>
          </a:prstGeom>
          <a:noFill/>
          <a:ln w="9525">
            <a:noFill/>
            <a:miter lim="800000"/>
            <a:headEnd/>
            <a:tailEnd/>
          </a:ln>
        </p:spPr>
        <p:txBody>
          <a:bodyPr anchor="ctr"/>
          <a:lstStyle/>
          <a:p>
            <a:pPr algn="ctr"/>
            <a:r>
              <a:rPr lang="en-US">
                <a:solidFill>
                  <a:srgbClr val="FF3300"/>
                </a:solidFill>
                <a:latin typeface="Times New Roman" pitchFamily="18" charset="0"/>
              </a:rPr>
              <a:t>Câu 2:</a:t>
            </a:r>
            <a:r>
              <a:rPr lang="en-US">
                <a:latin typeface="Times New Roman" pitchFamily="18" charset="0"/>
              </a:rPr>
              <a:t> Người tham gia giao thông vi phạm lỗi gì?</a:t>
            </a:r>
          </a:p>
        </p:txBody>
      </p:sp>
      <p:pic>
        <p:nvPicPr>
          <p:cNvPr id="83978" name="Picture 2" descr="D:\NGOAI KHOA AN TOAN GIAO THONG\CAC TINH HUONG GIAO THONG\som-ngan-chan-tinh-trang-thanh-thieu-nien-hoc-sinh-di-xe-dap-dien-khong-doi-mu-bao-hiem-6.jpg"/>
          <p:cNvPicPr>
            <a:picLocks noChangeAspect="1" noChangeArrowheads="1"/>
          </p:cNvPicPr>
          <p:nvPr/>
        </p:nvPicPr>
        <p:blipFill>
          <a:blip r:embed="rId2"/>
          <a:srcRect/>
          <a:stretch>
            <a:fillRect/>
          </a:stretch>
        </p:blipFill>
        <p:spPr bwMode="auto">
          <a:xfrm>
            <a:off x="0" y="1219200"/>
            <a:ext cx="9144000" cy="4572000"/>
          </a:xfrm>
          <a:prstGeom prst="rect">
            <a:avLst/>
          </a:prstGeom>
          <a:noFill/>
          <a:ln w="9525">
            <a:noFill/>
            <a:miter lim="800000"/>
            <a:headEnd/>
            <a:tailEnd/>
          </a:ln>
        </p:spPr>
      </p:pic>
      <p:sp>
        <p:nvSpPr>
          <p:cNvPr id="83979" name="Text Box 11"/>
          <p:cNvSpPr txBox="1">
            <a:spLocks noChangeArrowheads="1"/>
          </p:cNvSpPr>
          <p:nvPr/>
        </p:nvSpPr>
        <p:spPr bwMode="auto">
          <a:xfrm>
            <a:off x="300038" y="5857875"/>
            <a:ext cx="8458200" cy="822325"/>
          </a:xfrm>
          <a:prstGeom prst="rect">
            <a:avLst/>
          </a:prstGeom>
          <a:noFill/>
          <a:ln w="9525">
            <a:noFill/>
            <a:miter lim="800000"/>
            <a:headEnd/>
            <a:tailEnd/>
          </a:ln>
        </p:spPr>
        <p:txBody>
          <a:bodyPr>
            <a:spAutoFit/>
          </a:bodyPr>
          <a:lstStyle/>
          <a:p>
            <a:pPr>
              <a:spcBef>
                <a:spcPct val="50000"/>
              </a:spcBef>
            </a:pPr>
            <a:r>
              <a:rPr lang="en-US">
                <a:solidFill>
                  <a:srgbClr val="FF3300"/>
                </a:solidFill>
                <a:latin typeface="Times New Roman" pitchFamily="18" charset="0"/>
              </a:rPr>
              <a:t>Đáp án:</a:t>
            </a:r>
            <a:r>
              <a:rPr lang="en-US">
                <a:solidFill>
                  <a:srgbClr val="FF0000"/>
                </a:solidFill>
                <a:latin typeface="Times New Roman" pitchFamily="18" charset="0"/>
              </a:rPr>
              <a:t> </a:t>
            </a:r>
            <a:r>
              <a:rPr lang="en-US">
                <a:latin typeface="Times New Roman" pitchFamily="18" charset="0"/>
              </a:rPr>
              <a:t>Kéo nhau đi trên đường, không đội mũ bảo hiểm khi đi xe đạp điện.</a:t>
            </a:r>
          </a:p>
        </p:txBody>
      </p:sp>
      <p:sp>
        <p:nvSpPr>
          <p:cNvPr id="25606" name="AutoShape 12">
            <a:hlinkClick r:id="rId3" action="ppaction://hlinksldjump"/>
          </p:cNvPr>
          <p:cNvSpPr>
            <a:spLocks noChangeArrowheads="1"/>
          </p:cNvSpPr>
          <p:nvPr/>
        </p:nvSpPr>
        <p:spPr bwMode="auto">
          <a:xfrm>
            <a:off x="8077200" y="63246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fade">
                                      <p:cBhvr>
                                        <p:cTn id="7" dur="800" decel="100000"/>
                                        <p:tgtEl>
                                          <p:spTgt spid="83976"/>
                                        </p:tgtEl>
                                      </p:cBhvr>
                                    </p:animEffect>
                                    <p:anim calcmode="lin" valueType="num">
                                      <p:cBhvr>
                                        <p:cTn id="8" dur="800" decel="100000" fill="hold"/>
                                        <p:tgtEl>
                                          <p:spTgt spid="83976"/>
                                        </p:tgtEl>
                                        <p:attrNameLst>
                                          <p:attrName>style.rotation</p:attrName>
                                        </p:attrNameLst>
                                      </p:cBhvr>
                                      <p:tavLst>
                                        <p:tav tm="0">
                                          <p:val>
                                            <p:fltVal val="-90"/>
                                          </p:val>
                                        </p:tav>
                                        <p:tav tm="100000">
                                          <p:val>
                                            <p:fltVal val="0"/>
                                          </p:val>
                                        </p:tav>
                                      </p:tavLst>
                                    </p:anim>
                                    <p:anim calcmode="lin" valueType="num">
                                      <p:cBhvr>
                                        <p:cTn id="9" dur="800" decel="100000" fill="hold"/>
                                        <p:tgtEl>
                                          <p:spTgt spid="83976"/>
                                        </p:tgtEl>
                                        <p:attrNameLst>
                                          <p:attrName>ppt_x</p:attrName>
                                        </p:attrNameLst>
                                      </p:cBhvr>
                                      <p:tavLst>
                                        <p:tav tm="0">
                                          <p:val>
                                            <p:strVal val="#ppt_x+0.4"/>
                                          </p:val>
                                        </p:tav>
                                        <p:tav tm="100000">
                                          <p:val>
                                            <p:strVal val="#ppt_x-0.05"/>
                                          </p:val>
                                        </p:tav>
                                      </p:tavLst>
                                    </p:anim>
                                    <p:anim calcmode="lin" valueType="num">
                                      <p:cBhvr>
                                        <p:cTn id="10" dur="800" decel="100000" fill="hold"/>
                                        <p:tgtEl>
                                          <p:spTgt spid="8397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397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397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3977"/>
                                        </p:tgtEl>
                                        <p:attrNameLst>
                                          <p:attrName>style.visibility</p:attrName>
                                        </p:attrNameLst>
                                      </p:cBhvr>
                                      <p:to>
                                        <p:strVal val="visible"/>
                                      </p:to>
                                    </p:set>
                                    <p:animEffect transition="in" filter="diamond(in)">
                                      <p:cBhvr>
                                        <p:cTn id="17" dur="2000"/>
                                        <p:tgtEl>
                                          <p:spTgt spid="83977"/>
                                        </p:tgtEl>
                                      </p:cBhvr>
                                    </p:animEffect>
                                  </p:childTnLst>
                                </p:cTn>
                              </p:par>
                              <p:par>
                                <p:cTn id="18" presetID="8" presetClass="entr" presetSubtype="16" fill="hold" nodeType="withEffect">
                                  <p:stCondLst>
                                    <p:cond delay="0"/>
                                  </p:stCondLst>
                                  <p:childTnLst>
                                    <p:set>
                                      <p:cBhvr>
                                        <p:cTn id="19" dur="1" fill="hold">
                                          <p:stCondLst>
                                            <p:cond delay="0"/>
                                          </p:stCondLst>
                                        </p:cTn>
                                        <p:tgtEl>
                                          <p:spTgt spid="83978"/>
                                        </p:tgtEl>
                                        <p:attrNameLst>
                                          <p:attrName>style.visibility</p:attrName>
                                        </p:attrNameLst>
                                      </p:cBhvr>
                                      <p:to>
                                        <p:strVal val="visible"/>
                                      </p:to>
                                    </p:set>
                                    <p:animEffect transition="in" filter="diamond(in)">
                                      <p:cBhvr>
                                        <p:cTn id="20" dur="2000"/>
                                        <p:tgtEl>
                                          <p:spTgt spid="83978"/>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3979"/>
                                        </p:tgtEl>
                                        <p:attrNameLst>
                                          <p:attrName>style.visibility</p:attrName>
                                        </p:attrNameLst>
                                      </p:cBhvr>
                                      <p:to>
                                        <p:strVal val="visible"/>
                                      </p:to>
                                    </p:set>
                                    <p:animEffect transition="in" filter="diamond(in)">
                                      <p:cBhvr>
                                        <p:cTn id="25" dur="20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p:bldP spid="8397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6" name="WordArt 10"/>
          <p:cNvSpPr>
            <a:spLocks noChangeArrowheads="1" noChangeShapeType="1" noTextEdit="1"/>
          </p:cNvSpPr>
          <p:nvPr/>
        </p:nvSpPr>
        <p:spPr bwMode="auto">
          <a:xfrm>
            <a:off x="1638300" y="-76200"/>
            <a:ext cx="5486400" cy="1069975"/>
          </a:xfrm>
          <a:prstGeom prst="rect">
            <a:avLst/>
          </a:prstGeom>
        </p:spPr>
        <p:txBody>
          <a:bodyPr wrap="none" fromWordArt="1">
            <a:prstTxWarp prst="textPlain">
              <a:avLst>
                <a:gd name="adj" fmla="val 50000"/>
              </a:avLst>
            </a:prstTxWarp>
          </a:bodyPr>
          <a:lstStyle/>
          <a:p>
            <a:pPr algn="ctr"/>
            <a:r>
              <a:rPr lang="en-US" sz="3600" b="1" kern="10">
                <a:ln w="28575">
                  <a:solidFill>
                    <a:schemeClr val="accent1"/>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MAY MẮN.</a:t>
            </a:r>
          </a:p>
        </p:txBody>
      </p:sp>
      <p:sp>
        <p:nvSpPr>
          <p:cNvPr id="86027" name="Text Box 11"/>
          <p:cNvSpPr txBox="1">
            <a:spLocks noChangeArrowheads="1"/>
          </p:cNvSpPr>
          <p:nvPr/>
        </p:nvSpPr>
        <p:spPr bwMode="auto">
          <a:xfrm>
            <a:off x="742950" y="5189538"/>
            <a:ext cx="7639050" cy="830262"/>
          </a:xfrm>
          <a:prstGeom prst="rect">
            <a:avLst/>
          </a:prstGeom>
          <a:noFill/>
          <a:ln w="9525">
            <a:noFill/>
            <a:miter lim="800000"/>
            <a:headEnd/>
            <a:tailEnd/>
          </a:ln>
        </p:spPr>
        <p:txBody>
          <a:bodyPr>
            <a:spAutoFit/>
          </a:bodyPr>
          <a:lstStyle/>
          <a:p>
            <a:pPr algn="ctr" eaLnBrk="0" hangingPunct="0">
              <a:spcBef>
                <a:spcPct val="50000"/>
              </a:spcBef>
            </a:pPr>
            <a:r>
              <a:rPr lang="en-US" b="1">
                <a:solidFill>
                  <a:srgbClr val="CC0066"/>
                </a:solidFill>
                <a:latin typeface="Times New Roman" pitchFamily="18" charset="0"/>
              </a:rPr>
              <a:t>CHÚC MỪNG THÀNH VIÊN ĐỘI BẠN ĐƯỢC CỘNG 1 ĐIỂM VÀO CỘT KIỂM TRA MIỆNG, 15'.</a:t>
            </a:r>
          </a:p>
        </p:txBody>
      </p:sp>
      <p:pic>
        <p:nvPicPr>
          <p:cNvPr id="86028" name="Picture 12" descr="Buombay"/>
          <p:cNvPicPr>
            <a:picLocks noChangeAspect="1" noChangeArrowheads="1" noCrop="1"/>
          </p:cNvPicPr>
          <p:nvPr/>
        </p:nvPicPr>
        <p:blipFill>
          <a:blip r:embed="rId2"/>
          <a:srcRect/>
          <a:stretch>
            <a:fillRect/>
          </a:stretch>
        </p:blipFill>
        <p:spPr bwMode="auto">
          <a:xfrm>
            <a:off x="433388" y="5915025"/>
            <a:ext cx="8429625" cy="800100"/>
          </a:xfrm>
          <a:prstGeom prst="rect">
            <a:avLst/>
          </a:prstGeom>
          <a:noFill/>
          <a:ln w="9525">
            <a:noFill/>
            <a:miter lim="800000"/>
            <a:headEnd/>
            <a:tailEnd/>
          </a:ln>
        </p:spPr>
      </p:pic>
      <p:pic>
        <p:nvPicPr>
          <p:cNvPr id="26629" name="Picture 14" descr="showImage[56]"/>
          <p:cNvPicPr>
            <a:picLocks noChangeAspect="1" noChangeArrowheads="1" noCrop="1"/>
          </p:cNvPicPr>
          <p:nvPr/>
        </p:nvPicPr>
        <p:blipFill>
          <a:blip r:embed="rId3"/>
          <a:srcRect/>
          <a:stretch>
            <a:fillRect/>
          </a:stretch>
        </p:blipFill>
        <p:spPr bwMode="auto">
          <a:xfrm>
            <a:off x="2208213" y="1525588"/>
            <a:ext cx="4406900" cy="3525837"/>
          </a:xfrm>
          <a:prstGeom prst="rect">
            <a:avLst/>
          </a:prstGeom>
          <a:noFill/>
          <a:ln w="9525">
            <a:noFill/>
            <a:miter lim="800000"/>
            <a:headEnd/>
            <a:tailEnd/>
          </a:ln>
        </p:spPr>
      </p:pic>
      <p:sp>
        <p:nvSpPr>
          <p:cNvPr id="26630" name="AutoShape 15">
            <a:hlinkClick r:id="rId4" action="ppaction://hlinksldjump"/>
          </p:cNvPr>
          <p:cNvSpPr>
            <a:spLocks noChangeArrowheads="1"/>
          </p:cNvSpPr>
          <p:nvPr/>
        </p:nvSpPr>
        <p:spPr bwMode="auto">
          <a:xfrm>
            <a:off x="8077200" y="58674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p:cTn id="7" dur="500" decel="50000" fill="hold">
                                          <p:stCondLst>
                                            <p:cond delay="0"/>
                                          </p:stCondLst>
                                        </p:cTn>
                                        <p:tgtEl>
                                          <p:spTgt spid="86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6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6026"/>
                                        </p:tgtEl>
                                        <p:attrNameLst>
                                          <p:attrName>ppt_w</p:attrName>
                                        </p:attrNameLst>
                                      </p:cBhvr>
                                      <p:tavLst>
                                        <p:tav tm="0">
                                          <p:val>
                                            <p:strVal val="#ppt_w*.05"/>
                                          </p:val>
                                        </p:tav>
                                        <p:tav tm="100000">
                                          <p:val>
                                            <p:strVal val="#ppt_w"/>
                                          </p:val>
                                        </p:tav>
                                      </p:tavLst>
                                    </p:anim>
                                    <p:anim calcmode="lin" valueType="num">
                                      <p:cBhvr>
                                        <p:cTn id="10" dur="1000" fill="hold"/>
                                        <p:tgtEl>
                                          <p:spTgt spid="86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6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6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6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6026"/>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86028"/>
                                        </p:tgtEl>
                                        <p:attrNameLst>
                                          <p:attrName>style.visibility</p:attrName>
                                        </p:attrNameLst>
                                      </p:cBhvr>
                                      <p:to>
                                        <p:strVal val="visible"/>
                                      </p:to>
                                    </p:set>
                                    <p:anim calcmode="lin" valueType="num">
                                      <p:cBhvr>
                                        <p:cTn id="18" dur="1000" fill="hold"/>
                                        <p:tgtEl>
                                          <p:spTgt spid="86028"/>
                                        </p:tgtEl>
                                        <p:attrNameLst>
                                          <p:attrName>ppt_w</p:attrName>
                                        </p:attrNameLst>
                                      </p:cBhvr>
                                      <p:tavLst>
                                        <p:tav tm="0">
                                          <p:val>
                                            <p:strVal val="#ppt_w*0.70"/>
                                          </p:val>
                                        </p:tav>
                                        <p:tav tm="100000">
                                          <p:val>
                                            <p:strVal val="#ppt_w"/>
                                          </p:val>
                                        </p:tav>
                                      </p:tavLst>
                                    </p:anim>
                                    <p:anim calcmode="lin" valueType="num">
                                      <p:cBhvr>
                                        <p:cTn id="19" dur="1000" fill="hold"/>
                                        <p:tgtEl>
                                          <p:spTgt spid="86028"/>
                                        </p:tgtEl>
                                        <p:attrNameLst>
                                          <p:attrName>ppt_h</p:attrName>
                                        </p:attrNameLst>
                                      </p:cBhvr>
                                      <p:tavLst>
                                        <p:tav tm="0">
                                          <p:val>
                                            <p:strVal val="#ppt_h"/>
                                          </p:val>
                                        </p:tav>
                                        <p:tav tm="100000">
                                          <p:val>
                                            <p:strVal val="#ppt_h"/>
                                          </p:val>
                                        </p:tav>
                                      </p:tavLst>
                                    </p:anim>
                                    <p:animEffect transition="in" filter="fade">
                                      <p:cBhvr>
                                        <p:cTn id="20" dur="1000"/>
                                        <p:tgtEl>
                                          <p:spTgt spid="86028"/>
                                        </p:tgtEl>
                                      </p:cBhvr>
                                    </p:animEffect>
                                  </p:childTnLst>
                                </p:cTn>
                              </p:par>
                              <p:par>
                                <p:cTn id="21" presetID="22" presetClass="emph" presetSubtype="0" repeatCount="indefinite" fill="hold" grpId="1" nodeType="withEffect">
                                  <p:stCondLst>
                                    <p:cond delay="0"/>
                                  </p:stCondLst>
                                  <p:childTnLst>
                                    <p:animClr clrSpc="hsl" dir="cw">
                                      <p:cBhvr override="childStyle">
                                        <p:cTn id="22" dur="3000" fill="hold"/>
                                        <p:tgtEl>
                                          <p:spTgt spid="86026"/>
                                        </p:tgtEl>
                                        <p:attrNameLst>
                                          <p:attrName>style.color</p:attrName>
                                        </p:attrNameLst>
                                      </p:cBhvr>
                                      <p:by>
                                        <p:hsl h="-7200000" s="0" l="0"/>
                                      </p:by>
                                    </p:animClr>
                                    <p:animClr clrSpc="hsl" dir="cw">
                                      <p:cBhvr>
                                        <p:cTn id="23" dur="3000" fill="hold"/>
                                        <p:tgtEl>
                                          <p:spTgt spid="86026"/>
                                        </p:tgtEl>
                                        <p:attrNameLst>
                                          <p:attrName>fillcolor</p:attrName>
                                        </p:attrNameLst>
                                      </p:cBhvr>
                                      <p:by>
                                        <p:hsl h="-7200000" s="0" l="0"/>
                                      </p:by>
                                    </p:animClr>
                                    <p:animClr clrSpc="hsl" dir="cw">
                                      <p:cBhvr>
                                        <p:cTn id="24" dur="3000" fill="hold"/>
                                        <p:tgtEl>
                                          <p:spTgt spid="86026"/>
                                        </p:tgtEl>
                                        <p:attrNameLst>
                                          <p:attrName>stroke.color</p:attrName>
                                        </p:attrNameLst>
                                      </p:cBhvr>
                                      <p:by>
                                        <p:hsl h="-7200000" s="0" l="0"/>
                                      </p:by>
                                    </p:animClr>
                                    <p:set>
                                      <p:cBhvr>
                                        <p:cTn id="25" dur="3000" fill="hold"/>
                                        <p:tgtEl>
                                          <p:spTgt spid="86026"/>
                                        </p:tgtEl>
                                        <p:attrNameLst>
                                          <p:attrName>fill.type</p:attrName>
                                        </p:attrNameLst>
                                      </p:cBhvr>
                                      <p:to>
                                        <p:strVal val="solid"/>
                                      </p:to>
                                    </p:set>
                                  </p:childTnLst>
                                </p:cTn>
                              </p:par>
                              <p:par>
                                <p:cTn id="26" presetID="37" presetClass="entr" presetSubtype="0" fill="hold" nodeType="withEffect">
                                  <p:stCondLst>
                                    <p:cond delay="0"/>
                                  </p:stCondLst>
                                  <p:childTnLst>
                                    <p:set>
                                      <p:cBhvr>
                                        <p:cTn id="27" dur="1" fill="hold">
                                          <p:stCondLst>
                                            <p:cond delay="0"/>
                                          </p:stCondLst>
                                        </p:cTn>
                                        <p:tgtEl>
                                          <p:spTgt spid="86027">
                                            <p:txEl>
                                              <p:pRg st="0" end="0"/>
                                            </p:txEl>
                                          </p:spTgt>
                                        </p:tgtEl>
                                        <p:attrNameLst>
                                          <p:attrName>style.visibility</p:attrName>
                                        </p:attrNameLst>
                                      </p:cBhvr>
                                      <p:to>
                                        <p:strVal val="visible"/>
                                      </p:to>
                                    </p:set>
                                    <p:animEffect transition="in" filter="fade">
                                      <p:cBhvr>
                                        <p:cTn id="28" dur="1000"/>
                                        <p:tgtEl>
                                          <p:spTgt spid="86027">
                                            <p:txEl>
                                              <p:pRg st="0" end="0"/>
                                            </p:txEl>
                                          </p:spTgt>
                                        </p:tgtEl>
                                      </p:cBhvr>
                                    </p:animEffect>
                                    <p:anim calcmode="lin" valueType="num">
                                      <p:cBhvr>
                                        <p:cTn id="29" dur="1000" fill="hold"/>
                                        <p:tgtEl>
                                          <p:spTgt spid="86027">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6027">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6027">
                                            <p:txEl>
                                              <p:pRg st="0" end="0"/>
                                            </p:txEl>
                                          </p:spTgt>
                                        </p:tgtEl>
                                        <p:attrNameLst>
                                          <p:attrName>ppt_y</p:attrName>
                                        </p:attrNameLst>
                                      </p:cBhvr>
                                      <p:tavLst>
                                        <p:tav tm="0">
                                          <p:val>
                                            <p:strVal val="#ppt_y-.03"/>
                                          </p:val>
                                        </p:tav>
                                        <p:tav tm="100000">
                                          <p:val>
                                            <p:strVal val="#ppt_y"/>
                                          </p:val>
                                        </p:tav>
                                      </p:tavLst>
                                    </p:anim>
                                  </p:childTnLst>
                                </p:cTn>
                              </p:par>
                              <p:par>
                                <p:cTn id="32" presetID="22" presetClass="emph" presetSubtype="0" repeatCount="indefinite" fill="hold" nodeType="withEffect">
                                  <p:stCondLst>
                                    <p:cond delay="0"/>
                                  </p:stCondLst>
                                  <p:childTnLst>
                                    <p:animClr clrSpc="hsl" dir="cw">
                                      <p:cBhvr override="childStyle">
                                        <p:cTn id="33" dur="500" fill="hold"/>
                                        <p:tgtEl>
                                          <p:spTgt spid="86027">
                                            <p:txEl>
                                              <p:pRg st="0" end="0"/>
                                            </p:txEl>
                                          </p:spTgt>
                                        </p:tgtEl>
                                        <p:attrNameLst>
                                          <p:attrName>style.color</p:attrName>
                                        </p:attrNameLst>
                                      </p:cBhvr>
                                      <p:by>
                                        <p:hsl h="-7200000" s="0" l="0"/>
                                      </p:by>
                                    </p:animClr>
                                    <p:animClr clrSpc="hsl" dir="cw">
                                      <p:cBhvr>
                                        <p:cTn id="34" dur="500" fill="hold"/>
                                        <p:tgtEl>
                                          <p:spTgt spid="86027">
                                            <p:txEl>
                                              <p:pRg st="0" end="0"/>
                                            </p:txEl>
                                          </p:spTgt>
                                        </p:tgtEl>
                                        <p:attrNameLst>
                                          <p:attrName>fillcolor</p:attrName>
                                        </p:attrNameLst>
                                      </p:cBhvr>
                                      <p:by>
                                        <p:hsl h="-7200000" s="0" l="0"/>
                                      </p:by>
                                    </p:animClr>
                                    <p:animClr clrSpc="hsl" dir="cw">
                                      <p:cBhvr>
                                        <p:cTn id="35" dur="500" fill="hold"/>
                                        <p:tgtEl>
                                          <p:spTgt spid="86027">
                                            <p:txEl>
                                              <p:pRg st="0" end="0"/>
                                            </p:txEl>
                                          </p:spTgt>
                                        </p:tgtEl>
                                        <p:attrNameLst>
                                          <p:attrName>stroke.color</p:attrName>
                                        </p:attrNameLst>
                                      </p:cBhvr>
                                      <p:by>
                                        <p:hsl h="-7200000" s="0" l="0"/>
                                      </p:by>
                                    </p:animClr>
                                    <p:set>
                                      <p:cBhvr>
                                        <p:cTn id="36" dur="500" fill="hold"/>
                                        <p:tgtEl>
                                          <p:spTgt spid="8602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animBg="1"/>
      <p:bldP spid="86026" grpId="1"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53" name="WordArt 13"/>
          <p:cNvSpPr>
            <a:spLocks noChangeArrowheads="1" noChangeShapeType="1" noTextEdit="1"/>
          </p:cNvSpPr>
          <p:nvPr/>
        </p:nvSpPr>
        <p:spPr bwMode="auto">
          <a:xfrm>
            <a:off x="2362200" y="100013"/>
            <a:ext cx="3733800" cy="385762"/>
          </a:xfrm>
          <a:prstGeom prst="rect">
            <a:avLst/>
          </a:prstGeom>
        </p:spPr>
        <p:txBody>
          <a:bodyPr wrap="none" fromWordArt="1">
            <a:prstTxWarp prst="textPlain">
              <a:avLst>
                <a:gd name="adj" fmla="val 50000"/>
              </a:avLst>
            </a:prstTxWarp>
          </a:bodyPr>
          <a:lstStyle/>
          <a:p>
            <a:pPr algn="ctr"/>
            <a:r>
              <a:rPr lang="en-US" sz="3600" b="1" kern="10">
                <a:ln w="9525">
                  <a:solidFill>
                    <a:srgbClr val="CC0066"/>
                  </a:solidFill>
                  <a:round/>
                  <a:headEnd/>
                  <a:tailEnd/>
                </a:ln>
                <a:solidFill>
                  <a:srgbClr val="FF66FF"/>
                </a:solidFill>
                <a:effectLst>
                  <a:outerShdw dist="35921" dir="2700000" algn="ctr" rotWithShape="0">
                    <a:srgbClr val="C0C0C0">
                      <a:alpha val="79999"/>
                    </a:srgbClr>
                  </a:outerShdw>
                </a:effectLst>
                <a:latin typeface="Times New Roman"/>
                <a:cs typeface="Times New Roman"/>
              </a:rPr>
              <a:t>CÂU HỎI.</a:t>
            </a:r>
          </a:p>
        </p:txBody>
      </p:sp>
      <p:sp>
        <p:nvSpPr>
          <p:cNvPr id="87054" name="Rectangle 14"/>
          <p:cNvSpPr>
            <a:spLocks noChangeArrowheads="1"/>
          </p:cNvSpPr>
          <p:nvPr/>
        </p:nvSpPr>
        <p:spPr bwMode="auto">
          <a:xfrm>
            <a:off x="0" y="549275"/>
            <a:ext cx="8618538" cy="1143000"/>
          </a:xfrm>
          <a:prstGeom prst="rect">
            <a:avLst/>
          </a:prstGeom>
          <a:noFill/>
          <a:ln w="9525">
            <a:noFill/>
            <a:miter lim="800000"/>
            <a:headEnd/>
            <a:tailEnd/>
          </a:ln>
        </p:spPr>
        <p:txBody>
          <a:bodyPr anchor="ctr"/>
          <a:lstStyle/>
          <a:p>
            <a:pPr algn="ctr"/>
            <a:r>
              <a:rPr lang="en-US">
                <a:solidFill>
                  <a:srgbClr val="FF3300"/>
                </a:solidFill>
                <a:latin typeface="Times New Roman" pitchFamily="18" charset="0"/>
              </a:rPr>
              <a:t>Câu 3:</a:t>
            </a:r>
            <a:r>
              <a:rPr lang="en-US">
                <a:latin typeface="Times New Roman" pitchFamily="18" charset="0"/>
              </a:rPr>
              <a:t> Các bạn học sinh tham gia giao thông trong bức ảnh sau là đúng hay sai? Vì sao?</a:t>
            </a:r>
            <a:br>
              <a:rPr lang="en-US">
                <a:latin typeface="Times New Roman" pitchFamily="18" charset="0"/>
              </a:rPr>
            </a:br>
            <a:endParaRPr lang="en-US">
              <a:latin typeface="Times New Roman" pitchFamily="18" charset="0"/>
            </a:endParaRPr>
          </a:p>
        </p:txBody>
      </p:sp>
      <p:pic>
        <p:nvPicPr>
          <p:cNvPr id="87055" name="Picture 15" descr="anh6_1178702529"/>
          <p:cNvPicPr>
            <a:picLocks noChangeAspect="1" noChangeArrowheads="1"/>
          </p:cNvPicPr>
          <p:nvPr/>
        </p:nvPicPr>
        <p:blipFill>
          <a:blip r:embed="rId2"/>
          <a:srcRect/>
          <a:stretch>
            <a:fillRect/>
          </a:stretch>
        </p:blipFill>
        <p:spPr bwMode="auto">
          <a:xfrm>
            <a:off x="0" y="1376363"/>
            <a:ext cx="9144000" cy="4364037"/>
          </a:xfrm>
          <a:prstGeom prst="rect">
            <a:avLst/>
          </a:prstGeom>
          <a:noFill/>
          <a:ln w="9525">
            <a:noFill/>
            <a:miter lim="800000"/>
            <a:headEnd/>
            <a:tailEnd/>
          </a:ln>
        </p:spPr>
      </p:pic>
      <p:sp>
        <p:nvSpPr>
          <p:cNvPr id="87056" name="Text Box 16"/>
          <p:cNvSpPr txBox="1">
            <a:spLocks noChangeArrowheads="1"/>
          </p:cNvSpPr>
          <p:nvPr/>
        </p:nvSpPr>
        <p:spPr bwMode="auto">
          <a:xfrm>
            <a:off x="381000" y="5610225"/>
            <a:ext cx="8458200" cy="1735138"/>
          </a:xfrm>
          <a:prstGeom prst="rect">
            <a:avLst/>
          </a:prstGeom>
          <a:noFill/>
          <a:ln w="9525">
            <a:noFill/>
            <a:miter lim="800000"/>
            <a:headEnd/>
            <a:tailEnd/>
          </a:ln>
        </p:spPr>
        <p:txBody>
          <a:bodyPr>
            <a:spAutoFit/>
          </a:bodyPr>
          <a:lstStyle/>
          <a:p>
            <a:r>
              <a:rPr lang="en-US" b="1">
                <a:solidFill>
                  <a:srgbClr val="0000FF"/>
                </a:solidFill>
                <a:latin typeface="Times New Roman" pitchFamily="18" charset="0"/>
              </a:rPr>
              <a:t>Đáp án:</a:t>
            </a:r>
            <a:r>
              <a:rPr lang="en-US">
                <a:latin typeface="Times New Roman" pitchFamily="18" charset="0"/>
              </a:rPr>
              <a:t> Các bạn học sinh tham gia giao thông trong bức ảnh là sai. Vì:  Đi dàn hàng 5 trên đường (quy định chỉ được đi hàng 2)</a:t>
            </a:r>
          </a:p>
          <a:p>
            <a:r>
              <a:rPr lang="en-US">
                <a:latin typeface="Times New Roman" pitchFamily="18" charset="0"/>
              </a:rPr>
              <a:t> Có 2 bạn học sinh đi xe đạp 1 tay.</a:t>
            </a:r>
          </a:p>
          <a:p>
            <a:pPr>
              <a:spcBef>
                <a:spcPct val="50000"/>
              </a:spcBef>
            </a:pPr>
            <a:endParaRPr lang="en-US">
              <a:latin typeface="Times New Roman" pitchFamily="18" charset="0"/>
            </a:endParaRPr>
          </a:p>
        </p:txBody>
      </p:sp>
      <p:sp>
        <p:nvSpPr>
          <p:cNvPr id="27654" name="AutoShape 17">
            <a:hlinkClick r:id="rId3" action="ppaction://hlinksldjump"/>
          </p:cNvPr>
          <p:cNvSpPr>
            <a:spLocks noChangeArrowheads="1"/>
          </p:cNvSpPr>
          <p:nvPr/>
        </p:nvSpPr>
        <p:spPr bwMode="auto">
          <a:xfrm>
            <a:off x="8229600" y="63246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7053"/>
                                        </p:tgtEl>
                                        <p:attrNameLst>
                                          <p:attrName>style.visibility</p:attrName>
                                        </p:attrNameLst>
                                      </p:cBhvr>
                                      <p:to>
                                        <p:strVal val="visible"/>
                                      </p:to>
                                    </p:set>
                                    <p:anim calcmode="lin" valueType="num">
                                      <p:cBhvr>
                                        <p:cTn id="7" dur="500" fill="hold"/>
                                        <p:tgtEl>
                                          <p:spTgt spid="87053"/>
                                        </p:tgtEl>
                                        <p:attrNameLst>
                                          <p:attrName>ppt_w</p:attrName>
                                        </p:attrNameLst>
                                      </p:cBhvr>
                                      <p:tavLst>
                                        <p:tav tm="0">
                                          <p:val>
                                            <p:fltVal val="0"/>
                                          </p:val>
                                        </p:tav>
                                        <p:tav tm="100000">
                                          <p:val>
                                            <p:strVal val="#ppt_w"/>
                                          </p:val>
                                        </p:tav>
                                      </p:tavLst>
                                    </p:anim>
                                    <p:anim calcmode="lin" valueType="num">
                                      <p:cBhvr>
                                        <p:cTn id="8" dur="500" fill="hold"/>
                                        <p:tgtEl>
                                          <p:spTgt spid="8705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87054"/>
                                        </p:tgtEl>
                                        <p:attrNameLst>
                                          <p:attrName>style.visibility</p:attrName>
                                        </p:attrNameLst>
                                      </p:cBhvr>
                                      <p:to>
                                        <p:strVal val="visible"/>
                                      </p:to>
                                    </p:set>
                                    <p:anim from="(-#ppt_w/2)" to="(#ppt_x)" calcmode="lin" valueType="num">
                                      <p:cBhvr>
                                        <p:cTn id="13" dur="600" fill="hold">
                                          <p:stCondLst>
                                            <p:cond delay="0"/>
                                          </p:stCondLst>
                                        </p:cTn>
                                        <p:tgtEl>
                                          <p:spTgt spid="87054"/>
                                        </p:tgtEl>
                                        <p:attrNameLst>
                                          <p:attrName>ppt_x</p:attrName>
                                        </p:attrNameLst>
                                      </p:cBhvr>
                                    </p:anim>
                                    <p:anim from="0" to="-1.0" calcmode="lin" valueType="num">
                                      <p:cBhvr>
                                        <p:cTn id="14" dur="200" decel="50000" autoRev="1" fill="hold">
                                          <p:stCondLst>
                                            <p:cond delay="600"/>
                                          </p:stCondLst>
                                        </p:cTn>
                                        <p:tgtEl>
                                          <p:spTgt spid="87054"/>
                                        </p:tgtEl>
                                        <p:attrNameLst>
                                          <p:attrName>xshear</p:attrName>
                                        </p:attrNameLst>
                                      </p:cBhvr>
                                    </p:anim>
                                    <p:animScale>
                                      <p:cBhvr>
                                        <p:cTn id="15" dur="200" decel="100000" autoRev="1" fill="hold">
                                          <p:stCondLst>
                                            <p:cond delay="600"/>
                                          </p:stCondLst>
                                        </p:cTn>
                                        <p:tgtEl>
                                          <p:spTgt spid="87054"/>
                                        </p:tgtEl>
                                      </p:cBhvr>
                                      <p:from x="100000" y="100000"/>
                                      <p:to x="80000" y="100000"/>
                                    </p:animScale>
                                    <p:anim by="(#ppt_h/3+#ppt_w*0.1)" calcmode="lin" valueType="num">
                                      <p:cBhvr additive="sum">
                                        <p:cTn id="16" dur="200" decel="100000" autoRev="1" fill="hold">
                                          <p:stCondLst>
                                            <p:cond delay="600"/>
                                          </p:stCondLst>
                                        </p:cTn>
                                        <p:tgtEl>
                                          <p:spTgt spid="87054"/>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87055"/>
                                        </p:tgtEl>
                                        <p:attrNameLst>
                                          <p:attrName>style.visibility</p:attrName>
                                        </p:attrNameLst>
                                      </p:cBhvr>
                                      <p:to>
                                        <p:strVal val="visible"/>
                                      </p:to>
                                    </p:set>
                                    <p:anim from="(-#ppt_w/2)" to="(#ppt_x)" calcmode="lin" valueType="num">
                                      <p:cBhvr>
                                        <p:cTn id="19" dur="600" fill="hold">
                                          <p:stCondLst>
                                            <p:cond delay="0"/>
                                          </p:stCondLst>
                                        </p:cTn>
                                        <p:tgtEl>
                                          <p:spTgt spid="87055"/>
                                        </p:tgtEl>
                                        <p:attrNameLst>
                                          <p:attrName>ppt_x</p:attrName>
                                        </p:attrNameLst>
                                      </p:cBhvr>
                                    </p:anim>
                                    <p:anim from="0" to="-1.0" calcmode="lin" valueType="num">
                                      <p:cBhvr>
                                        <p:cTn id="20" dur="200" decel="50000" autoRev="1" fill="hold">
                                          <p:stCondLst>
                                            <p:cond delay="600"/>
                                          </p:stCondLst>
                                        </p:cTn>
                                        <p:tgtEl>
                                          <p:spTgt spid="87055"/>
                                        </p:tgtEl>
                                        <p:attrNameLst>
                                          <p:attrName>xshear</p:attrName>
                                        </p:attrNameLst>
                                      </p:cBhvr>
                                    </p:anim>
                                    <p:animScale>
                                      <p:cBhvr>
                                        <p:cTn id="21" dur="200" decel="100000" autoRev="1" fill="hold">
                                          <p:stCondLst>
                                            <p:cond delay="600"/>
                                          </p:stCondLst>
                                        </p:cTn>
                                        <p:tgtEl>
                                          <p:spTgt spid="87055"/>
                                        </p:tgtEl>
                                      </p:cBhvr>
                                      <p:from x="100000" y="100000"/>
                                      <p:to x="80000" y="100000"/>
                                    </p:animScale>
                                    <p:anim by="(#ppt_h/3+#ppt_w*0.1)" calcmode="lin" valueType="num">
                                      <p:cBhvr additive="sum">
                                        <p:cTn id="22" dur="200" decel="100000" autoRev="1" fill="hold">
                                          <p:stCondLst>
                                            <p:cond delay="600"/>
                                          </p:stCondLst>
                                        </p:cTn>
                                        <p:tgtEl>
                                          <p:spTgt spid="87055"/>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7056"/>
                                        </p:tgtEl>
                                        <p:attrNameLst>
                                          <p:attrName>style.visibility</p:attrName>
                                        </p:attrNameLst>
                                      </p:cBhvr>
                                      <p:to>
                                        <p:strVal val="visible"/>
                                      </p:to>
                                    </p:set>
                                    <p:anim calcmode="lin" valueType="num">
                                      <p:cBhvr additive="base">
                                        <p:cTn id="27" dur="500" fill="hold"/>
                                        <p:tgtEl>
                                          <p:spTgt spid="87056"/>
                                        </p:tgtEl>
                                        <p:attrNameLst>
                                          <p:attrName>ppt_x</p:attrName>
                                        </p:attrNameLst>
                                      </p:cBhvr>
                                      <p:tavLst>
                                        <p:tav tm="0">
                                          <p:val>
                                            <p:strVal val="#ppt_x"/>
                                          </p:val>
                                        </p:tav>
                                        <p:tav tm="100000">
                                          <p:val>
                                            <p:strVal val="#ppt_x"/>
                                          </p:val>
                                        </p:tav>
                                      </p:tavLst>
                                    </p:anim>
                                    <p:anim calcmode="lin" valueType="num">
                                      <p:cBhvr additive="base">
                                        <p:cTn id="28" dur="500" fill="hold"/>
                                        <p:tgtEl>
                                          <p:spTgt spid="87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3" grpId="0" animBg="1"/>
      <p:bldP spid="87054" grpId="0"/>
      <p:bldP spid="8705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72" name="WordArt 8"/>
          <p:cNvSpPr>
            <a:spLocks noChangeArrowheads="1" noChangeShapeType="1" noTextEdit="1"/>
          </p:cNvSpPr>
          <p:nvPr/>
        </p:nvSpPr>
        <p:spPr bwMode="auto">
          <a:xfrm>
            <a:off x="2362200" y="42863"/>
            <a:ext cx="3138488" cy="500062"/>
          </a:xfrm>
          <a:prstGeom prst="rect">
            <a:avLst/>
          </a:prstGeom>
        </p:spPr>
        <p:txBody>
          <a:bodyPr wrap="none" fromWordArt="1">
            <a:prstTxWarp prst="textPlain">
              <a:avLst>
                <a:gd name="adj" fmla="val 50000"/>
              </a:avLst>
            </a:prstTxWarp>
          </a:bodyPr>
          <a:lstStyle/>
          <a:p>
            <a:pPr algn="ctr"/>
            <a:r>
              <a:rPr lang="en-US" sz="3600" b="1" kern="10">
                <a:ln w="9525">
                  <a:solidFill>
                    <a:srgbClr val="0033CC"/>
                  </a:solidFill>
                  <a:round/>
                  <a:headEnd/>
                  <a:tailEnd/>
                </a:ln>
                <a:solidFill>
                  <a:srgbClr val="0033CC"/>
                </a:solidFill>
                <a:effectLst>
                  <a:outerShdw dist="35921" dir="2700000" algn="ctr" rotWithShape="0">
                    <a:srgbClr val="C0C0C0">
                      <a:alpha val="79999"/>
                    </a:srgbClr>
                  </a:outerShdw>
                </a:effectLst>
                <a:latin typeface="Times New Roman"/>
                <a:cs typeface="Times New Roman"/>
              </a:rPr>
              <a:t>CÂU HỎI.</a:t>
            </a:r>
          </a:p>
        </p:txBody>
      </p:sp>
      <p:sp>
        <p:nvSpPr>
          <p:cNvPr id="88073" name="Rectangle 9"/>
          <p:cNvSpPr>
            <a:spLocks noChangeArrowheads="1"/>
          </p:cNvSpPr>
          <p:nvPr/>
        </p:nvSpPr>
        <p:spPr bwMode="auto">
          <a:xfrm>
            <a:off x="457200" y="400050"/>
            <a:ext cx="8229600" cy="1143000"/>
          </a:xfrm>
          <a:prstGeom prst="rect">
            <a:avLst/>
          </a:prstGeom>
          <a:noFill/>
          <a:ln w="9525">
            <a:noFill/>
            <a:miter lim="800000"/>
            <a:headEnd/>
            <a:tailEnd/>
          </a:ln>
        </p:spPr>
        <p:txBody>
          <a:bodyPr anchor="ctr"/>
          <a:lstStyle/>
          <a:p>
            <a:pPr algn="ctr"/>
            <a:r>
              <a:rPr lang="en-US" sz="2800">
                <a:solidFill>
                  <a:srgbClr val="FF3300"/>
                </a:solidFill>
                <a:latin typeface="Times New Roman" pitchFamily="18" charset="0"/>
              </a:rPr>
              <a:t>Câu 4:</a:t>
            </a:r>
            <a:r>
              <a:rPr lang="en-US" sz="2800">
                <a:latin typeface="Times New Roman" pitchFamily="18" charset="0"/>
              </a:rPr>
              <a:t> Người tham gia giao thông vi phạm lỗi gì?</a:t>
            </a:r>
            <a:br>
              <a:rPr lang="en-US" sz="2800">
                <a:latin typeface="Times New Roman" pitchFamily="18" charset="0"/>
              </a:rPr>
            </a:br>
            <a:endParaRPr lang="en-US" sz="2800">
              <a:latin typeface="Times New Roman" pitchFamily="18" charset="0"/>
            </a:endParaRPr>
          </a:p>
        </p:txBody>
      </p:sp>
      <p:pic>
        <p:nvPicPr>
          <p:cNvPr id="88074" name="Picture 2" descr="D:\NGOAI KHOA AN TOAN GIAO THONG\CAC TINH HUONG GIAO THONG\080824072820-277-390.jpg"/>
          <p:cNvPicPr>
            <a:picLocks noChangeAspect="1" noChangeArrowheads="1"/>
          </p:cNvPicPr>
          <p:nvPr/>
        </p:nvPicPr>
        <p:blipFill>
          <a:blip r:embed="rId2"/>
          <a:srcRect/>
          <a:stretch>
            <a:fillRect/>
          </a:stretch>
        </p:blipFill>
        <p:spPr bwMode="auto">
          <a:xfrm>
            <a:off x="0" y="1035050"/>
            <a:ext cx="9144000" cy="5105400"/>
          </a:xfrm>
          <a:prstGeom prst="rect">
            <a:avLst/>
          </a:prstGeom>
          <a:noFill/>
          <a:ln w="9525">
            <a:noFill/>
            <a:miter lim="800000"/>
            <a:headEnd/>
            <a:tailEnd/>
          </a:ln>
        </p:spPr>
      </p:pic>
      <p:sp>
        <p:nvSpPr>
          <p:cNvPr id="88075" name="Text Box 11"/>
          <p:cNvSpPr txBox="1">
            <a:spLocks noChangeArrowheads="1"/>
          </p:cNvSpPr>
          <p:nvPr/>
        </p:nvSpPr>
        <p:spPr bwMode="auto">
          <a:xfrm>
            <a:off x="404813" y="6026150"/>
            <a:ext cx="8534400" cy="822325"/>
          </a:xfrm>
          <a:prstGeom prst="rect">
            <a:avLst/>
          </a:prstGeom>
          <a:noFill/>
          <a:ln w="9525">
            <a:noFill/>
            <a:miter lim="800000"/>
            <a:headEnd/>
            <a:tailEnd/>
          </a:ln>
        </p:spPr>
        <p:txBody>
          <a:bodyPr>
            <a:spAutoFit/>
          </a:bodyPr>
          <a:lstStyle/>
          <a:p>
            <a:pPr>
              <a:spcBef>
                <a:spcPct val="50000"/>
              </a:spcBef>
            </a:pPr>
            <a:r>
              <a:rPr lang="en-US">
                <a:solidFill>
                  <a:srgbClr val="FF3300"/>
                </a:solidFill>
                <a:latin typeface="Times New Roman" pitchFamily="18" charset="0"/>
              </a:rPr>
              <a:t>Đáp án:</a:t>
            </a:r>
            <a:r>
              <a:rPr lang="en-US">
                <a:solidFill>
                  <a:srgbClr val="0000FF"/>
                </a:solidFill>
                <a:latin typeface="Times New Roman" pitchFamily="18" charset="0"/>
              </a:rPr>
              <a:t> Sử dụng điện thoại khi điều khiển xe mô tô, không cài dây mũ bảo hiểm.</a:t>
            </a:r>
          </a:p>
        </p:txBody>
      </p:sp>
      <p:sp>
        <p:nvSpPr>
          <p:cNvPr id="28678" name="AutoShape 12">
            <a:hlinkClick r:id="rId3" action="ppaction://hlinksldjump"/>
          </p:cNvPr>
          <p:cNvSpPr>
            <a:spLocks noChangeArrowheads="1"/>
          </p:cNvSpPr>
          <p:nvPr/>
        </p:nvSpPr>
        <p:spPr bwMode="auto">
          <a:xfrm>
            <a:off x="8229600" y="63246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fade">
                                      <p:cBhvr>
                                        <p:cTn id="7" dur="800" decel="100000"/>
                                        <p:tgtEl>
                                          <p:spTgt spid="88072"/>
                                        </p:tgtEl>
                                      </p:cBhvr>
                                    </p:animEffect>
                                    <p:anim calcmode="lin" valueType="num">
                                      <p:cBhvr>
                                        <p:cTn id="8" dur="800" decel="100000" fill="hold"/>
                                        <p:tgtEl>
                                          <p:spTgt spid="88072"/>
                                        </p:tgtEl>
                                        <p:attrNameLst>
                                          <p:attrName>style.rotation</p:attrName>
                                        </p:attrNameLst>
                                      </p:cBhvr>
                                      <p:tavLst>
                                        <p:tav tm="0">
                                          <p:val>
                                            <p:fltVal val="-90"/>
                                          </p:val>
                                        </p:tav>
                                        <p:tav tm="100000">
                                          <p:val>
                                            <p:fltVal val="0"/>
                                          </p:val>
                                        </p:tav>
                                      </p:tavLst>
                                    </p:anim>
                                    <p:anim calcmode="lin" valueType="num">
                                      <p:cBhvr>
                                        <p:cTn id="9" dur="800" decel="100000" fill="hold"/>
                                        <p:tgtEl>
                                          <p:spTgt spid="88072"/>
                                        </p:tgtEl>
                                        <p:attrNameLst>
                                          <p:attrName>ppt_x</p:attrName>
                                        </p:attrNameLst>
                                      </p:cBhvr>
                                      <p:tavLst>
                                        <p:tav tm="0">
                                          <p:val>
                                            <p:strVal val="#ppt_x+0.4"/>
                                          </p:val>
                                        </p:tav>
                                        <p:tav tm="100000">
                                          <p:val>
                                            <p:strVal val="#ppt_x-0.05"/>
                                          </p:val>
                                        </p:tav>
                                      </p:tavLst>
                                    </p:anim>
                                    <p:anim calcmode="lin" valueType="num">
                                      <p:cBhvr>
                                        <p:cTn id="10" dur="800" decel="100000" fill="hold"/>
                                        <p:tgtEl>
                                          <p:spTgt spid="880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80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807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8073"/>
                                        </p:tgtEl>
                                        <p:attrNameLst>
                                          <p:attrName>style.visibility</p:attrName>
                                        </p:attrNameLst>
                                      </p:cBhvr>
                                      <p:to>
                                        <p:strVal val="visible"/>
                                      </p:to>
                                    </p:set>
                                    <p:animScale>
                                      <p:cBhvr>
                                        <p:cTn id="17" dur="1000" decel="50000" fill="hold">
                                          <p:stCondLst>
                                            <p:cond delay="0"/>
                                          </p:stCondLst>
                                        </p:cTn>
                                        <p:tgtEl>
                                          <p:spTgt spid="880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8073"/>
                                        </p:tgtEl>
                                        <p:attrNameLst>
                                          <p:attrName>ppt_x</p:attrName>
                                          <p:attrName>ppt_y</p:attrName>
                                        </p:attrNameLst>
                                      </p:cBhvr>
                                    </p:animMotion>
                                    <p:animEffect transition="in" filter="fade">
                                      <p:cBhvr>
                                        <p:cTn id="19" dur="1000"/>
                                        <p:tgtEl>
                                          <p:spTgt spid="88073"/>
                                        </p:tgtEl>
                                      </p:cBhvr>
                                    </p:animEffect>
                                  </p:childTnLst>
                                </p:cTn>
                              </p:par>
                              <p:par>
                                <p:cTn id="20" presetID="52" presetClass="entr" presetSubtype="0" fill="hold" nodeType="withEffect">
                                  <p:stCondLst>
                                    <p:cond delay="0"/>
                                  </p:stCondLst>
                                  <p:childTnLst>
                                    <p:set>
                                      <p:cBhvr>
                                        <p:cTn id="21" dur="1" fill="hold">
                                          <p:stCondLst>
                                            <p:cond delay="0"/>
                                          </p:stCondLst>
                                        </p:cTn>
                                        <p:tgtEl>
                                          <p:spTgt spid="88074"/>
                                        </p:tgtEl>
                                        <p:attrNameLst>
                                          <p:attrName>style.visibility</p:attrName>
                                        </p:attrNameLst>
                                      </p:cBhvr>
                                      <p:to>
                                        <p:strVal val="visible"/>
                                      </p:to>
                                    </p:set>
                                    <p:animScale>
                                      <p:cBhvr>
                                        <p:cTn id="22" dur="1000" decel="50000" fill="hold">
                                          <p:stCondLst>
                                            <p:cond delay="0"/>
                                          </p:stCondLst>
                                        </p:cTn>
                                        <p:tgtEl>
                                          <p:spTgt spid="88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8074"/>
                                        </p:tgtEl>
                                        <p:attrNameLst>
                                          <p:attrName>ppt_x</p:attrName>
                                          <p:attrName>ppt_y</p:attrName>
                                        </p:attrNameLst>
                                      </p:cBhvr>
                                    </p:animMotion>
                                    <p:animEffect transition="in" filter="fade">
                                      <p:cBhvr>
                                        <p:cTn id="24" dur="1000"/>
                                        <p:tgtEl>
                                          <p:spTgt spid="88074"/>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88075"/>
                                        </p:tgtEl>
                                        <p:attrNameLst>
                                          <p:attrName>style.visibility</p:attrName>
                                        </p:attrNameLst>
                                      </p:cBhvr>
                                      <p:to>
                                        <p:strVal val="visible"/>
                                      </p:to>
                                    </p:set>
                                    <p:animEffect transition="in" filter="fade">
                                      <p:cBhvr>
                                        <p:cTn id="29" dur="770" decel="100000"/>
                                        <p:tgtEl>
                                          <p:spTgt spid="88075"/>
                                        </p:tgtEl>
                                      </p:cBhvr>
                                    </p:animEffect>
                                    <p:animScale>
                                      <p:cBhvr>
                                        <p:cTn id="30" dur="770" decel="100000"/>
                                        <p:tgtEl>
                                          <p:spTgt spid="88075"/>
                                        </p:tgtEl>
                                      </p:cBhvr>
                                      <p:from x="10000" y="10000"/>
                                      <p:to x="200000" y="450000"/>
                                    </p:animScale>
                                    <p:animScale>
                                      <p:cBhvr>
                                        <p:cTn id="31" dur="1230" accel="100000" fill="hold">
                                          <p:stCondLst>
                                            <p:cond delay="770"/>
                                          </p:stCondLst>
                                        </p:cTn>
                                        <p:tgtEl>
                                          <p:spTgt spid="88075"/>
                                        </p:tgtEl>
                                      </p:cBhvr>
                                      <p:from x="200000" y="450000"/>
                                      <p:to x="100000" y="100000"/>
                                    </p:animScale>
                                    <p:set>
                                      <p:cBhvr>
                                        <p:cTn id="32" dur="770" fill="hold"/>
                                        <p:tgtEl>
                                          <p:spTgt spid="88075"/>
                                        </p:tgtEl>
                                        <p:attrNameLst>
                                          <p:attrName>ppt_x</p:attrName>
                                        </p:attrNameLst>
                                      </p:cBhvr>
                                      <p:to>
                                        <p:strVal val="(0.5)"/>
                                      </p:to>
                                    </p:set>
                                    <p:anim from="(0.5)" to="(#ppt_x)" calcmode="lin" valueType="num">
                                      <p:cBhvr>
                                        <p:cTn id="33" dur="1230" accel="100000" fill="hold">
                                          <p:stCondLst>
                                            <p:cond delay="770"/>
                                          </p:stCondLst>
                                        </p:cTn>
                                        <p:tgtEl>
                                          <p:spTgt spid="88075"/>
                                        </p:tgtEl>
                                        <p:attrNameLst>
                                          <p:attrName>ppt_x</p:attrName>
                                        </p:attrNameLst>
                                      </p:cBhvr>
                                    </p:anim>
                                    <p:set>
                                      <p:cBhvr>
                                        <p:cTn id="34" dur="770" fill="hold"/>
                                        <p:tgtEl>
                                          <p:spTgt spid="88075"/>
                                        </p:tgtEl>
                                        <p:attrNameLst>
                                          <p:attrName>ppt_y</p:attrName>
                                        </p:attrNameLst>
                                      </p:cBhvr>
                                      <p:to>
                                        <p:strVal val="(#ppt_y+0.4)"/>
                                      </p:to>
                                    </p:set>
                                    <p:anim from="(#ppt_y+0.4)" to="(#ppt_y)" calcmode="lin" valueType="num">
                                      <p:cBhvr>
                                        <p:cTn id="35" dur="1230" accel="100000" fill="hold">
                                          <p:stCondLst>
                                            <p:cond delay="770"/>
                                          </p:stCondLst>
                                        </p:cTn>
                                        <p:tgtEl>
                                          <p:spTgt spid="880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animBg="1"/>
      <p:bldP spid="88073" grpId="0"/>
      <p:bldP spid="880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Grp="1" noChangeArrowheads="1"/>
          </p:cNvSpPr>
          <p:nvPr>
            <p:ph type="title"/>
          </p:nvPr>
        </p:nvSpPr>
        <p:spPr bwMode="auto">
          <a:xfrm>
            <a:off x="457200" y="274638"/>
            <a:ext cx="8229600" cy="461665"/>
          </a:xfrm>
          <a:prstGeom prst="rect">
            <a:avLst/>
          </a:prstGeom>
          <a:noFill/>
          <a:ln w="9525">
            <a:noFill/>
            <a:miter lim="800000"/>
            <a:headEnd/>
            <a:tailEnd/>
          </a:ln>
          <a:effectLst/>
        </p:spPr>
        <p:txBody>
          <a:bodyPr>
            <a:spAutoFit/>
          </a:bodyPr>
          <a:lstStyle/>
          <a:p>
            <a:r>
              <a:rPr lang="en-US" sz="2400" dirty="0" err="1">
                <a:solidFill>
                  <a:srgbClr val="CC3300"/>
                </a:solidFill>
                <a:latin typeface="Times New Roman" pitchFamily="18" charset="0"/>
              </a:rPr>
              <a:t>Bảng</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thống</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kê</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tình</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hình</a:t>
            </a:r>
            <a:r>
              <a:rPr lang="en-US" sz="2400" dirty="0">
                <a:solidFill>
                  <a:srgbClr val="CC3300"/>
                </a:solidFill>
                <a:latin typeface="Times New Roman" pitchFamily="18" charset="0"/>
              </a:rPr>
              <a:t> tai </a:t>
            </a:r>
            <a:r>
              <a:rPr lang="en-US" sz="2400" dirty="0" err="1">
                <a:solidFill>
                  <a:srgbClr val="CC3300"/>
                </a:solidFill>
                <a:latin typeface="Times New Roman" pitchFamily="18" charset="0"/>
              </a:rPr>
              <a:t>nạn</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giao</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thông</a:t>
            </a:r>
            <a:r>
              <a:rPr lang="en-US" sz="2400" dirty="0">
                <a:solidFill>
                  <a:srgbClr val="CC3300"/>
                </a:solidFill>
                <a:latin typeface="Times New Roman" pitchFamily="18" charset="0"/>
              </a:rPr>
              <a:t> qua </a:t>
            </a:r>
            <a:r>
              <a:rPr lang="en-US" sz="2400" dirty="0" err="1">
                <a:solidFill>
                  <a:srgbClr val="CC3300"/>
                </a:solidFill>
                <a:latin typeface="Times New Roman" pitchFamily="18" charset="0"/>
              </a:rPr>
              <a:t>một</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số</a:t>
            </a:r>
            <a:r>
              <a:rPr lang="en-US" sz="2400" dirty="0">
                <a:solidFill>
                  <a:srgbClr val="CC3300"/>
                </a:solidFill>
                <a:latin typeface="Times New Roman" pitchFamily="18" charset="0"/>
              </a:rPr>
              <a:t> </a:t>
            </a:r>
            <a:r>
              <a:rPr lang="en-US" sz="2400" dirty="0" err="1">
                <a:solidFill>
                  <a:srgbClr val="CC3300"/>
                </a:solidFill>
                <a:latin typeface="Times New Roman" pitchFamily="18" charset="0"/>
              </a:rPr>
              <a:t>năm</a:t>
            </a:r>
            <a:r>
              <a:rPr lang="en-US" sz="2400" dirty="0">
                <a:solidFill>
                  <a:srgbClr val="CC3300"/>
                </a:solidFill>
                <a:latin typeface="Times New Roman" pitchFamily="18" charset="0"/>
              </a:rPr>
              <a:t>:</a:t>
            </a:r>
          </a:p>
        </p:txBody>
      </p:sp>
      <p:graphicFrame>
        <p:nvGraphicFramePr>
          <p:cNvPr id="6" name="Content Placeholder 5"/>
          <p:cNvGraphicFramePr>
            <a:graphicFrameLocks noGrp="1"/>
          </p:cNvGraphicFramePr>
          <p:nvPr>
            <p:ph idx="1"/>
          </p:nvPr>
        </p:nvGraphicFramePr>
        <p:xfrm>
          <a:off x="762000" y="990601"/>
          <a:ext cx="7369493" cy="4953001"/>
        </p:xfrm>
        <a:graphic>
          <a:graphicData uri="http://schemas.openxmlformats.org/drawingml/2006/table">
            <a:tbl>
              <a:tblPr firstRow="1" bandRow="1">
                <a:tableStyleId>{5C22544A-7EE6-4342-B048-85BDC9FD1C3A}</a:tableStyleId>
              </a:tblPr>
              <a:tblGrid>
                <a:gridCol w="119729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89569">
                <a:tc>
                  <a:txBody>
                    <a:bodyPr/>
                    <a:lstStyle/>
                    <a:p>
                      <a:endParaRPr lang="en-US" dirty="0"/>
                    </a:p>
                  </a:txBody>
                  <a:tcPr/>
                </a:tc>
                <a:tc>
                  <a:txBody>
                    <a:bodyPr/>
                    <a:lstStyle/>
                    <a:p>
                      <a:endParaRPr lang="en-US" sz="2000" dirty="0" smtClean="0">
                        <a:latin typeface=".VnTime" pitchFamily="34" charset="0"/>
                      </a:endParaRPr>
                    </a:p>
                    <a:p>
                      <a:r>
                        <a:rPr lang="en-US" sz="2000" dirty="0" err="1" smtClean="0">
                          <a:latin typeface=".VnTime" pitchFamily="34" charset="0"/>
                        </a:rPr>
                        <a:t>Sè</a:t>
                      </a:r>
                      <a:r>
                        <a:rPr lang="en-US" sz="2000" dirty="0" smtClean="0">
                          <a:latin typeface=".VnTime" pitchFamily="34" charset="0"/>
                        </a:rPr>
                        <a:t> </a:t>
                      </a:r>
                      <a:r>
                        <a:rPr lang="en-US" sz="2000" dirty="0" err="1" smtClean="0">
                          <a:latin typeface=".VnTime" pitchFamily="34" charset="0"/>
                        </a:rPr>
                        <a:t>vô</a:t>
                      </a:r>
                      <a:r>
                        <a:rPr lang="en-US" sz="2000" baseline="0" dirty="0" smtClean="0">
                          <a:latin typeface=".VnTime" pitchFamily="34" charset="0"/>
                        </a:rPr>
                        <a:t> tai </a:t>
                      </a:r>
                      <a:r>
                        <a:rPr lang="en-US" sz="2000" baseline="0" dirty="0" err="1" smtClean="0">
                          <a:latin typeface=".VnTime" pitchFamily="34" charset="0"/>
                        </a:rPr>
                        <a:t>nan</a:t>
                      </a:r>
                      <a:r>
                        <a:rPr lang="en-US" sz="2000" baseline="0" dirty="0" smtClean="0">
                          <a:latin typeface=".VnTime" pitchFamily="34" charset="0"/>
                        </a:rPr>
                        <a:t> </a:t>
                      </a:r>
                      <a:r>
                        <a:rPr lang="en-US" sz="2000" baseline="0" dirty="0" err="1" smtClean="0">
                          <a:latin typeface=".VnTime" pitchFamily="34" charset="0"/>
                        </a:rPr>
                        <a:t>giao</a:t>
                      </a:r>
                      <a:r>
                        <a:rPr lang="en-US" sz="2000" baseline="0" dirty="0" smtClean="0">
                          <a:latin typeface=".VnTime" pitchFamily="34" charset="0"/>
                        </a:rPr>
                        <a:t> </a:t>
                      </a:r>
                      <a:r>
                        <a:rPr lang="en-US" sz="2000" baseline="0" dirty="0" err="1" smtClean="0">
                          <a:latin typeface=".VnTime" pitchFamily="34" charset="0"/>
                        </a:rPr>
                        <a:t>th«ng</a:t>
                      </a:r>
                      <a:endParaRPr lang="en-US" sz="2000" dirty="0">
                        <a:latin typeface=".VnTime" pitchFamily="34" charset="0"/>
                      </a:endParaRPr>
                    </a:p>
                  </a:txBody>
                  <a:tcPr/>
                </a:tc>
                <a:tc>
                  <a:txBody>
                    <a:bodyPr/>
                    <a:lstStyle/>
                    <a:p>
                      <a:endParaRPr lang="en-US" sz="2000" dirty="0" smtClean="0">
                        <a:latin typeface=".VnTime" pitchFamily="34" charset="0"/>
                      </a:endParaRPr>
                    </a:p>
                    <a:p>
                      <a:r>
                        <a:rPr lang="en-US" sz="2000" dirty="0" err="1" smtClean="0">
                          <a:latin typeface=".VnTime" pitchFamily="34" charset="0"/>
                        </a:rPr>
                        <a:t>Sè</a:t>
                      </a:r>
                      <a:r>
                        <a:rPr lang="en-US" sz="2000" baseline="0" dirty="0" smtClean="0">
                          <a:latin typeface=".VnTime" pitchFamily="34" charset="0"/>
                        </a:rPr>
                        <a:t> </a:t>
                      </a:r>
                      <a:r>
                        <a:rPr lang="en-US" sz="2000" baseline="0" dirty="0" err="1" smtClean="0">
                          <a:latin typeface=".VnTime" pitchFamily="34" charset="0"/>
                        </a:rPr>
                        <a:t>ng­êi</a:t>
                      </a:r>
                      <a:r>
                        <a:rPr lang="en-US" sz="2000" baseline="0" dirty="0" smtClean="0">
                          <a:latin typeface=".VnTime" pitchFamily="34" charset="0"/>
                        </a:rPr>
                        <a:t> </a:t>
                      </a:r>
                      <a:r>
                        <a:rPr lang="en-US" sz="2000" baseline="0" dirty="0" err="1" smtClean="0">
                          <a:latin typeface=".VnTime" pitchFamily="34" charset="0"/>
                        </a:rPr>
                        <a:t>chÕt</a:t>
                      </a:r>
                      <a:endParaRPr lang="en-US" sz="2000" dirty="0">
                        <a:latin typeface=".VnTime" pitchFamily="34" charset="0"/>
                      </a:endParaRPr>
                    </a:p>
                  </a:txBody>
                  <a:tcPr/>
                </a:tc>
                <a:tc>
                  <a:txBody>
                    <a:bodyPr/>
                    <a:lstStyle/>
                    <a:p>
                      <a:endParaRPr lang="en-US" sz="2000" dirty="0" smtClean="0">
                        <a:latin typeface=".VnTime" pitchFamily="34" charset="0"/>
                      </a:endParaRPr>
                    </a:p>
                    <a:p>
                      <a:r>
                        <a:rPr lang="en-US" sz="2000" dirty="0" err="1" smtClean="0">
                          <a:latin typeface=".VnTime" pitchFamily="34" charset="0"/>
                        </a:rPr>
                        <a:t>Sè</a:t>
                      </a:r>
                      <a:r>
                        <a:rPr lang="en-US" sz="2000" baseline="0" dirty="0" smtClean="0">
                          <a:latin typeface=".VnTime" pitchFamily="34" charset="0"/>
                        </a:rPr>
                        <a:t> </a:t>
                      </a:r>
                      <a:r>
                        <a:rPr lang="en-US" sz="2000" baseline="0" dirty="0" err="1" smtClean="0">
                          <a:latin typeface=".VnTime" pitchFamily="34" charset="0"/>
                        </a:rPr>
                        <a:t>ng­êi</a:t>
                      </a:r>
                      <a:r>
                        <a:rPr lang="en-US" sz="2000" baseline="0" dirty="0" smtClean="0">
                          <a:latin typeface=".VnTime" pitchFamily="34" charset="0"/>
                        </a:rPr>
                        <a:t> </a:t>
                      </a:r>
                      <a:r>
                        <a:rPr lang="en-US" sz="2000" baseline="0" dirty="0" err="1" smtClean="0">
                          <a:latin typeface=".VnTime" pitchFamily="34" charset="0"/>
                        </a:rPr>
                        <a:t>bÞ</a:t>
                      </a:r>
                      <a:r>
                        <a:rPr lang="en-US" sz="2000" baseline="0" dirty="0" smtClean="0">
                          <a:latin typeface=".VnTime" pitchFamily="34" charset="0"/>
                        </a:rPr>
                        <a:t> </a:t>
                      </a:r>
                      <a:r>
                        <a:rPr lang="en-US" sz="2000" baseline="0" dirty="0" err="1" smtClean="0">
                          <a:latin typeface=".VnTime" pitchFamily="34" charset="0"/>
                        </a:rPr>
                        <a:t>th­¬ng</a:t>
                      </a:r>
                      <a:endParaRPr lang="en-US" sz="2000" dirty="0">
                        <a:latin typeface=".VnTime" pitchFamily="34" charset="0"/>
                      </a:endParaRPr>
                    </a:p>
                  </a:txBody>
                  <a:tcPr/>
                </a:tc>
                <a:extLst>
                  <a:ext uri="{0D108BD9-81ED-4DB2-BD59-A6C34878D82A}">
                    <a16:rowId xmlns:a16="http://schemas.microsoft.com/office/drawing/2014/main" val="10000"/>
                  </a:ext>
                </a:extLst>
              </a:tr>
              <a:tr h="840858">
                <a:tc>
                  <a:txBody>
                    <a:bodyPr/>
                    <a:lstStyle/>
                    <a:p>
                      <a:endParaRPr lang="en-US" dirty="0" smtClean="0">
                        <a:latin typeface=".VnTime" pitchFamily="34" charset="0"/>
                      </a:endParaRPr>
                    </a:p>
                    <a:p>
                      <a:r>
                        <a:rPr lang="en-US" dirty="0" err="1" smtClean="0">
                          <a:latin typeface=".VnTime" pitchFamily="34" charset="0"/>
                        </a:rPr>
                        <a:t>N¨m</a:t>
                      </a:r>
                      <a:r>
                        <a:rPr lang="en-US" baseline="0" dirty="0" smtClean="0">
                          <a:latin typeface=".VnTime" pitchFamily="34" charset="0"/>
                        </a:rPr>
                        <a:t> 2011</a:t>
                      </a:r>
                      <a:endParaRPr lang="en-US" dirty="0">
                        <a:latin typeface=".VnTime" pitchFamily="34" charset="0"/>
                      </a:endParaRPr>
                    </a:p>
                  </a:txBody>
                  <a:tcPr/>
                </a:tc>
                <a:tc>
                  <a:txBody>
                    <a:bodyPr/>
                    <a:lstStyle/>
                    <a:p>
                      <a:r>
                        <a:rPr lang="en-US" dirty="0" smtClean="0"/>
                        <a:t>          </a:t>
                      </a:r>
                    </a:p>
                    <a:p>
                      <a:r>
                        <a:rPr lang="en-US" dirty="0" smtClean="0"/>
                        <a:t>           44.548</a:t>
                      </a:r>
                      <a:endParaRPr lang="en-US" dirty="0"/>
                    </a:p>
                  </a:txBody>
                  <a:tcPr/>
                </a:tc>
                <a:tc>
                  <a:txBody>
                    <a:bodyPr/>
                    <a:lstStyle/>
                    <a:p>
                      <a:endParaRPr lang="en-US" dirty="0" smtClean="0"/>
                    </a:p>
                    <a:p>
                      <a:r>
                        <a:rPr lang="en-US" dirty="0" smtClean="0"/>
                        <a:t>            11.395</a:t>
                      </a:r>
                      <a:endParaRPr lang="en-US" dirty="0"/>
                    </a:p>
                  </a:txBody>
                  <a:tcPr/>
                </a:tc>
                <a:tc>
                  <a:txBody>
                    <a:bodyPr/>
                    <a:lstStyle/>
                    <a:p>
                      <a:endParaRPr lang="en-US" dirty="0" smtClean="0"/>
                    </a:p>
                    <a:p>
                      <a:r>
                        <a:rPr lang="en-US" dirty="0" smtClean="0"/>
                        <a:t>           48.734</a:t>
                      </a:r>
                      <a:endParaRPr lang="en-US" dirty="0"/>
                    </a:p>
                  </a:txBody>
                  <a:tcPr/>
                </a:tc>
                <a:extLst>
                  <a:ext uri="{0D108BD9-81ED-4DB2-BD59-A6C34878D82A}">
                    <a16:rowId xmlns:a16="http://schemas.microsoft.com/office/drawing/2014/main" val="10001"/>
                  </a:ext>
                </a:extLst>
              </a:tr>
              <a:tr h="840858">
                <a:tc>
                  <a:txBody>
                    <a:bodyPr/>
                    <a:lstStyle/>
                    <a:p>
                      <a:endParaRPr lang="en-US" dirty="0" smtClean="0">
                        <a:latin typeface=".VnTime" pitchFamily="34" charset="0"/>
                      </a:endParaRPr>
                    </a:p>
                    <a:p>
                      <a:r>
                        <a:rPr lang="en-US" dirty="0" err="1" smtClean="0">
                          <a:latin typeface=".VnTime" pitchFamily="34" charset="0"/>
                        </a:rPr>
                        <a:t>N¨m</a:t>
                      </a:r>
                      <a:r>
                        <a:rPr lang="en-US" baseline="0" dirty="0" smtClean="0">
                          <a:latin typeface=".VnTime" pitchFamily="34" charset="0"/>
                        </a:rPr>
                        <a:t> 2012</a:t>
                      </a:r>
                      <a:endParaRPr lang="en-US" dirty="0">
                        <a:latin typeface=".VnTime" pitchFamily="34" charset="0"/>
                      </a:endParaRPr>
                    </a:p>
                  </a:txBody>
                  <a:tcPr/>
                </a:tc>
                <a:tc>
                  <a:txBody>
                    <a:bodyPr/>
                    <a:lstStyle/>
                    <a:p>
                      <a:r>
                        <a:rPr lang="en-US" dirty="0" smtClean="0"/>
                        <a:t>           </a:t>
                      </a:r>
                    </a:p>
                    <a:p>
                      <a:r>
                        <a:rPr lang="en-US" dirty="0" smtClean="0"/>
                        <a:t>           36.376</a:t>
                      </a:r>
                      <a:endParaRPr lang="en-US" dirty="0"/>
                    </a:p>
                  </a:txBody>
                  <a:tcPr/>
                </a:tc>
                <a:tc>
                  <a:txBody>
                    <a:bodyPr/>
                    <a:lstStyle/>
                    <a:p>
                      <a:endParaRPr lang="en-US" dirty="0" smtClean="0"/>
                    </a:p>
                    <a:p>
                      <a:r>
                        <a:rPr lang="en-US" dirty="0" smtClean="0"/>
                        <a:t>             9.838</a:t>
                      </a:r>
                      <a:endParaRPr lang="en-US" dirty="0"/>
                    </a:p>
                  </a:txBody>
                  <a:tcPr/>
                </a:tc>
                <a:tc>
                  <a:txBody>
                    <a:bodyPr/>
                    <a:lstStyle/>
                    <a:p>
                      <a:endParaRPr lang="en-US" dirty="0" smtClean="0"/>
                    </a:p>
                    <a:p>
                      <a:r>
                        <a:rPr lang="en-US" dirty="0" smtClean="0"/>
                        <a:t>           38.060</a:t>
                      </a:r>
                      <a:endParaRPr lang="en-US" dirty="0"/>
                    </a:p>
                  </a:txBody>
                  <a:tcPr/>
                </a:tc>
                <a:extLst>
                  <a:ext uri="{0D108BD9-81ED-4DB2-BD59-A6C34878D82A}">
                    <a16:rowId xmlns:a16="http://schemas.microsoft.com/office/drawing/2014/main" val="10002"/>
                  </a:ext>
                </a:extLst>
              </a:tr>
              <a:tr h="840858">
                <a:tc>
                  <a:txBody>
                    <a:bodyPr/>
                    <a:lstStyle/>
                    <a:p>
                      <a:endParaRPr lang="en-US" dirty="0" smtClean="0">
                        <a:latin typeface=".VnTime" pitchFamily="34" charset="0"/>
                      </a:endParaRPr>
                    </a:p>
                    <a:p>
                      <a:r>
                        <a:rPr lang="en-US" dirty="0" err="1" smtClean="0">
                          <a:latin typeface=".VnTime" pitchFamily="34" charset="0"/>
                        </a:rPr>
                        <a:t>N¨m</a:t>
                      </a:r>
                      <a:r>
                        <a:rPr lang="en-US" baseline="0" dirty="0" smtClean="0">
                          <a:latin typeface=".VnTime" pitchFamily="34" charset="0"/>
                        </a:rPr>
                        <a:t> 2013</a:t>
                      </a:r>
                      <a:endParaRPr lang="en-US" dirty="0">
                        <a:latin typeface=".VnTime" pitchFamily="34" charset="0"/>
                      </a:endParaRPr>
                    </a:p>
                  </a:txBody>
                  <a:tcPr/>
                </a:tc>
                <a:tc>
                  <a:txBody>
                    <a:bodyPr/>
                    <a:lstStyle/>
                    <a:p>
                      <a:r>
                        <a:rPr lang="en-US" dirty="0" smtClean="0"/>
                        <a:t>     </a:t>
                      </a:r>
                    </a:p>
                    <a:p>
                      <a:r>
                        <a:rPr lang="en-US" dirty="0" smtClean="0"/>
                        <a:t>           29.385</a:t>
                      </a:r>
                      <a:endParaRPr lang="en-US" dirty="0"/>
                    </a:p>
                  </a:txBody>
                  <a:tcPr/>
                </a:tc>
                <a:tc>
                  <a:txBody>
                    <a:bodyPr/>
                    <a:lstStyle/>
                    <a:p>
                      <a:endParaRPr lang="en-US" dirty="0" smtClean="0"/>
                    </a:p>
                    <a:p>
                      <a:r>
                        <a:rPr lang="en-US" dirty="0" smtClean="0"/>
                        <a:t>             9.369</a:t>
                      </a:r>
                      <a:endParaRPr lang="en-US" dirty="0"/>
                    </a:p>
                  </a:txBody>
                  <a:tcPr/>
                </a:tc>
                <a:tc>
                  <a:txBody>
                    <a:bodyPr/>
                    <a:lstStyle/>
                    <a:p>
                      <a:endParaRPr lang="en-US" dirty="0" smtClean="0"/>
                    </a:p>
                    <a:p>
                      <a:r>
                        <a:rPr lang="en-US" dirty="0" smtClean="0"/>
                        <a:t>             29.500</a:t>
                      </a:r>
                      <a:endParaRPr lang="en-US" dirty="0"/>
                    </a:p>
                  </a:txBody>
                  <a:tcPr/>
                </a:tc>
                <a:extLst>
                  <a:ext uri="{0D108BD9-81ED-4DB2-BD59-A6C34878D82A}">
                    <a16:rowId xmlns:a16="http://schemas.microsoft.com/office/drawing/2014/main" val="10003"/>
                  </a:ext>
                </a:extLst>
              </a:tr>
              <a:tr h="840858">
                <a:tc>
                  <a:txBody>
                    <a:bodyPr/>
                    <a:lstStyle/>
                    <a:p>
                      <a:endParaRPr lang="en-US" dirty="0" smtClean="0">
                        <a:latin typeface=".VnTime" pitchFamily="34" charset="0"/>
                      </a:endParaRPr>
                    </a:p>
                    <a:p>
                      <a:r>
                        <a:rPr lang="en-US" dirty="0" err="1" smtClean="0">
                          <a:latin typeface=".VnTime" pitchFamily="34" charset="0"/>
                        </a:rPr>
                        <a:t>N¨m</a:t>
                      </a:r>
                      <a:r>
                        <a:rPr lang="en-US" baseline="0" dirty="0" smtClean="0">
                          <a:latin typeface=".VnTime" pitchFamily="34" charset="0"/>
                        </a:rPr>
                        <a:t> 2014</a:t>
                      </a:r>
                      <a:endParaRPr lang="en-US" dirty="0">
                        <a:latin typeface=".VnTime" pitchFamily="34" charset="0"/>
                      </a:endParaRPr>
                    </a:p>
                  </a:txBody>
                  <a:tcPr/>
                </a:tc>
                <a:tc>
                  <a:txBody>
                    <a:bodyPr/>
                    <a:lstStyle/>
                    <a:p>
                      <a:r>
                        <a:rPr lang="en-US" dirty="0" smtClean="0"/>
                        <a:t>        </a:t>
                      </a:r>
                    </a:p>
                    <a:p>
                      <a:r>
                        <a:rPr lang="en-US" dirty="0" smtClean="0"/>
                        <a:t>            11.179</a:t>
                      </a:r>
                      <a:endParaRPr lang="en-US" dirty="0"/>
                    </a:p>
                  </a:txBody>
                  <a:tcPr/>
                </a:tc>
                <a:tc>
                  <a:txBody>
                    <a:bodyPr/>
                    <a:lstStyle/>
                    <a:p>
                      <a:endParaRPr lang="en-US" dirty="0" smtClean="0"/>
                    </a:p>
                    <a:p>
                      <a:r>
                        <a:rPr lang="en-US" dirty="0" smtClean="0"/>
                        <a:t>             8.996</a:t>
                      </a:r>
                      <a:endParaRPr lang="en-US" dirty="0"/>
                    </a:p>
                  </a:txBody>
                  <a:tcPr/>
                </a:tc>
                <a:tc>
                  <a:txBody>
                    <a:bodyPr/>
                    <a:lstStyle/>
                    <a:p>
                      <a:endParaRPr lang="en-US" dirty="0" smtClean="0"/>
                    </a:p>
                    <a:p>
                      <a:r>
                        <a:rPr lang="en-US" dirty="0" smtClean="0"/>
                        <a:t>            24.417</a:t>
                      </a:r>
                      <a:endParaRPr lang="en-US" dirty="0"/>
                    </a:p>
                  </a:txBody>
                  <a:tcPr/>
                </a:tc>
                <a:extLst>
                  <a:ext uri="{0D108BD9-81ED-4DB2-BD59-A6C34878D82A}">
                    <a16:rowId xmlns:a16="http://schemas.microsoft.com/office/drawing/2014/main" val="10004"/>
                  </a:ext>
                </a:extLst>
              </a:tr>
            </a:tbl>
          </a:graphicData>
        </a:graphic>
      </p:graphicFrame>
      <p:sp>
        <p:nvSpPr>
          <p:cNvPr id="5" name="Rectangle 184"/>
          <p:cNvSpPr>
            <a:spLocks noChangeArrowheads="1"/>
          </p:cNvSpPr>
          <p:nvPr/>
        </p:nvSpPr>
        <p:spPr bwMode="auto">
          <a:xfrm>
            <a:off x="0" y="6248400"/>
            <a:ext cx="9677400" cy="461665"/>
          </a:xfrm>
          <a:prstGeom prst="rect">
            <a:avLst/>
          </a:prstGeom>
          <a:noFill/>
          <a:ln w="9525">
            <a:noFill/>
            <a:miter lim="800000"/>
            <a:headEnd/>
            <a:tailEnd/>
          </a:ln>
        </p:spPr>
        <p:txBody>
          <a:bodyPr wrap="square" anchor="ctr">
            <a:spAutoFit/>
          </a:bodyPr>
          <a:lstStyle/>
          <a:p>
            <a:pPr eaLnBrk="1" hangingPunct="1"/>
            <a:r>
              <a:rPr lang="en-US" sz="1200" dirty="0">
                <a:solidFill>
                  <a:schemeClr val="folHlink"/>
                </a:solidFill>
                <a:latin typeface="VNI-Times" pitchFamily="2" charset="0"/>
                <a:cs typeface="Times New Roman" pitchFamily="18" charset="0"/>
              </a:rPr>
              <a:t>        </a:t>
            </a:r>
            <a:r>
              <a:rPr lang="en-US" sz="1200" dirty="0" smtClean="0">
                <a:solidFill>
                  <a:schemeClr val="folHlink"/>
                </a:solidFill>
                <a:latin typeface="VNI-Times" pitchFamily="2" charset="0"/>
                <a:cs typeface="Times New Roman" pitchFamily="18" charset="0"/>
              </a:rPr>
              <a:t>        </a:t>
            </a:r>
            <a:r>
              <a:rPr lang="en-US" sz="2400" b="1" i="1" dirty="0">
                <a:solidFill>
                  <a:srgbClr val="000000"/>
                </a:solidFill>
                <a:latin typeface="VNI-Times" pitchFamily="2" charset="0"/>
                <a:cs typeface="Times New Roman" pitchFamily="18" charset="0"/>
              </a:rPr>
              <a:t>( Theo </a:t>
            </a:r>
            <a:r>
              <a:rPr lang="en-US" sz="2400" b="1" i="1" dirty="0" err="1">
                <a:solidFill>
                  <a:srgbClr val="000000"/>
                </a:solidFill>
                <a:latin typeface="VNI-Times" pitchFamily="2" charset="0"/>
                <a:cs typeface="Times New Roman" pitchFamily="18" charset="0"/>
              </a:rPr>
              <a:t>soá</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lieäu</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cuûa</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Uyû</a:t>
            </a:r>
            <a:r>
              <a:rPr lang="en-US" sz="2400" b="1" i="1" dirty="0">
                <a:solidFill>
                  <a:srgbClr val="000000"/>
                </a:solidFill>
                <a:latin typeface="VNI-Times" pitchFamily="2" charset="0"/>
                <a:cs typeface="Times New Roman" pitchFamily="18" charset="0"/>
              </a:rPr>
              <a:t> ban an </a:t>
            </a:r>
            <a:r>
              <a:rPr lang="en-US" sz="2400" b="1" i="1" dirty="0" err="1">
                <a:solidFill>
                  <a:srgbClr val="000000"/>
                </a:solidFill>
                <a:latin typeface="VNI-Times" pitchFamily="2" charset="0"/>
                <a:cs typeface="Times New Roman" pitchFamily="18" charset="0"/>
              </a:rPr>
              <a:t>toaøn</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giao</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thoâng</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Quoác</a:t>
            </a:r>
            <a:r>
              <a:rPr lang="en-US" sz="2400" b="1" i="1" dirty="0">
                <a:solidFill>
                  <a:srgbClr val="000000"/>
                </a:solidFill>
                <a:latin typeface="VNI-Times" pitchFamily="2" charset="0"/>
                <a:cs typeface="Times New Roman" pitchFamily="18" charset="0"/>
              </a:rPr>
              <a:t> </a:t>
            </a:r>
            <a:r>
              <a:rPr lang="en-US" sz="2400" b="1" i="1" dirty="0" err="1">
                <a:solidFill>
                  <a:srgbClr val="000000"/>
                </a:solidFill>
                <a:latin typeface="VNI-Times" pitchFamily="2" charset="0"/>
                <a:cs typeface="Times New Roman" pitchFamily="18" charset="0"/>
              </a:rPr>
              <a:t>gia</a:t>
            </a:r>
            <a:r>
              <a:rPr lang="en-US" sz="2400" b="1" i="1" dirty="0">
                <a:solidFill>
                  <a:srgbClr val="000000"/>
                </a:solidFill>
                <a:latin typeface="VNI-Times" pitchFamily="2" charset="0"/>
                <a:cs typeface="Times New Roman" pitchFamily="18" charset="0"/>
              </a:rPr>
              <a:t> </a:t>
            </a:r>
            <a:r>
              <a:rPr lang="en-US" sz="2400" b="1" i="1" dirty="0" smtClean="0">
                <a:solidFill>
                  <a:srgbClr val="000000"/>
                </a:solidFill>
                <a:latin typeface="VNI-Times" pitchFamily="2" charset="0"/>
                <a:cs typeface="Times New Roman" pitchFamily="18" charset="0"/>
              </a:rPr>
              <a:t>)</a:t>
            </a:r>
            <a:endParaRPr lang="en-US" sz="24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bFLOWERred"/>
          <p:cNvPicPr>
            <a:picLocks noChangeAspect="1" noChangeArrowheads="1" noCrop="1"/>
          </p:cNvPicPr>
          <p:nvPr/>
        </p:nvPicPr>
        <p:blipFill>
          <a:blip r:embed="rId2"/>
          <a:srcRect/>
          <a:stretch>
            <a:fillRect/>
          </a:stretch>
        </p:blipFill>
        <p:spPr bwMode="auto">
          <a:xfrm>
            <a:off x="6553200" y="-209550"/>
            <a:ext cx="1828800" cy="1447800"/>
          </a:xfrm>
          <a:prstGeom prst="rect">
            <a:avLst/>
          </a:prstGeom>
          <a:noFill/>
          <a:ln w="9525">
            <a:noFill/>
            <a:miter lim="800000"/>
            <a:headEnd/>
            <a:tailEnd/>
          </a:ln>
        </p:spPr>
      </p:pic>
      <p:sp>
        <p:nvSpPr>
          <p:cNvPr id="89101" name="WordArt 13"/>
          <p:cNvSpPr>
            <a:spLocks noChangeArrowheads="1" noChangeShapeType="1" noTextEdit="1"/>
          </p:cNvSpPr>
          <p:nvPr/>
        </p:nvSpPr>
        <p:spPr bwMode="auto">
          <a:xfrm>
            <a:off x="2362200" y="200025"/>
            <a:ext cx="3733800" cy="914400"/>
          </a:xfrm>
          <a:prstGeom prst="rect">
            <a:avLst/>
          </a:prstGeom>
        </p:spPr>
        <p:txBody>
          <a:bodyPr wrap="none" fromWordArt="1">
            <a:prstTxWarp prst="textPlain">
              <a:avLst>
                <a:gd name="adj" fmla="val 50000"/>
              </a:avLst>
            </a:prstTxWarp>
          </a:bodyPr>
          <a:lstStyle/>
          <a:p>
            <a:pPr algn="ctr"/>
            <a:r>
              <a:rPr lang="en-US" sz="3600" b="1" kern="10">
                <a:ln w="9525">
                  <a:solidFill>
                    <a:srgbClr val="CC0066"/>
                  </a:solidFill>
                  <a:round/>
                  <a:headEnd/>
                  <a:tailEnd/>
                </a:ln>
                <a:solidFill>
                  <a:srgbClr val="6600CC"/>
                </a:solidFill>
                <a:effectLst>
                  <a:outerShdw dist="35921" dir="2700000" algn="ctr" rotWithShape="0">
                    <a:srgbClr val="C0C0C0">
                      <a:alpha val="79999"/>
                    </a:srgbClr>
                  </a:outerShdw>
                </a:effectLst>
                <a:latin typeface="Times New Roman"/>
                <a:cs typeface="Times New Roman"/>
              </a:rPr>
              <a:t>CÂU HỎI.</a:t>
            </a:r>
          </a:p>
        </p:txBody>
      </p:sp>
      <p:pic>
        <p:nvPicPr>
          <p:cNvPr id="29700" name="Picture 14" descr="Buombay"/>
          <p:cNvPicPr>
            <a:picLocks noChangeAspect="1" noChangeArrowheads="1" noCrop="1"/>
          </p:cNvPicPr>
          <p:nvPr/>
        </p:nvPicPr>
        <p:blipFill>
          <a:blip r:embed="rId3"/>
          <a:srcRect/>
          <a:stretch>
            <a:fillRect/>
          </a:stretch>
        </p:blipFill>
        <p:spPr bwMode="auto">
          <a:xfrm>
            <a:off x="433388" y="5915025"/>
            <a:ext cx="8429625" cy="800100"/>
          </a:xfrm>
          <a:prstGeom prst="rect">
            <a:avLst/>
          </a:prstGeom>
          <a:noFill/>
          <a:ln w="9525">
            <a:noFill/>
            <a:miter lim="800000"/>
            <a:headEnd/>
            <a:tailEnd/>
          </a:ln>
        </p:spPr>
      </p:pic>
      <p:sp>
        <p:nvSpPr>
          <p:cNvPr id="89103" name="Rectangle 15"/>
          <p:cNvSpPr>
            <a:spLocks noChangeArrowheads="1"/>
          </p:cNvSpPr>
          <p:nvPr/>
        </p:nvSpPr>
        <p:spPr bwMode="auto">
          <a:xfrm>
            <a:off x="457200" y="1374775"/>
            <a:ext cx="8229600" cy="1143000"/>
          </a:xfrm>
          <a:prstGeom prst="rect">
            <a:avLst/>
          </a:prstGeom>
          <a:noFill/>
          <a:ln w="9525">
            <a:noFill/>
            <a:miter lim="800000"/>
            <a:headEnd/>
            <a:tailEnd/>
          </a:ln>
        </p:spPr>
        <p:txBody>
          <a:bodyPr anchor="ctr"/>
          <a:lstStyle/>
          <a:p>
            <a:pPr algn="ctr"/>
            <a:r>
              <a:rPr lang="en-US" sz="2800">
                <a:solidFill>
                  <a:srgbClr val="0000FF"/>
                </a:solidFill>
                <a:latin typeface="Times New Roman" pitchFamily="18" charset="0"/>
              </a:rPr>
              <a:t>Câu 5:</a:t>
            </a:r>
            <a:r>
              <a:rPr lang="en-US" sz="2800">
                <a:latin typeface="Times New Roman" pitchFamily="18" charset="0"/>
              </a:rPr>
              <a:t> Biển nào chỉ đường dành cho người đi bộ, các loại xe không được đi vào khi gặp biển này?</a:t>
            </a:r>
          </a:p>
        </p:txBody>
      </p:sp>
      <p:pic>
        <p:nvPicPr>
          <p:cNvPr id="89104" name="Picture 16" descr="151-153"/>
          <p:cNvPicPr>
            <a:picLocks noChangeAspect="1" noChangeArrowheads="1"/>
          </p:cNvPicPr>
          <p:nvPr/>
        </p:nvPicPr>
        <p:blipFill>
          <a:blip r:embed="rId4"/>
          <a:srcRect/>
          <a:stretch>
            <a:fillRect/>
          </a:stretch>
        </p:blipFill>
        <p:spPr bwMode="auto">
          <a:xfrm>
            <a:off x="152400" y="2547938"/>
            <a:ext cx="8991600" cy="3733800"/>
          </a:xfrm>
          <a:prstGeom prst="rect">
            <a:avLst/>
          </a:prstGeom>
          <a:noFill/>
          <a:ln w="9525">
            <a:noFill/>
            <a:miter lim="800000"/>
            <a:headEnd/>
            <a:tailEnd/>
          </a:ln>
        </p:spPr>
      </p:pic>
      <p:sp>
        <p:nvSpPr>
          <p:cNvPr id="89105" name="Oval 17"/>
          <p:cNvSpPr>
            <a:spLocks noChangeArrowheads="1"/>
          </p:cNvSpPr>
          <p:nvPr/>
        </p:nvSpPr>
        <p:spPr bwMode="auto">
          <a:xfrm>
            <a:off x="7924800" y="5519738"/>
            <a:ext cx="685800" cy="685800"/>
          </a:xfrm>
          <a:prstGeom prst="ellipse">
            <a:avLst/>
          </a:prstGeom>
          <a:noFill/>
          <a:ln w="28575">
            <a:solidFill>
              <a:srgbClr val="FF0000"/>
            </a:solidFill>
            <a:round/>
            <a:headEnd/>
            <a:tailEnd/>
          </a:ln>
        </p:spPr>
        <p:txBody>
          <a:bodyPr wrap="none" anchor="ctr"/>
          <a:lstStyle/>
          <a:p>
            <a:endParaRPr lang="en-US"/>
          </a:p>
        </p:txBody>
      </p:sp>
      <p:sp>
        <p:nvSpPr>
          <p:cNvPr id="29704" name="AutoShape 18">
            <a:hlinkClick r:id="rId5" action="ppaction://hlinksldjump"/>
          </p:cNvPr>
          <p:cNvSpPr>
            <a:spLocks noChangeArrowheads="1"/>
          </p:cNvSpPr>
          <p:nvPr/>
        </p:nvSpPr>
        <p:spPr bwMode="auto">
          <a:xfrm>
            <a:off x="8458200" y="61722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101"/>
                                        </p:tgtEl>
                                        <p:attrNameLst>
                                          <p:attrName>style.visibility</p:attrName>
                                        </p:attrNameLst>
                                      </p:cBhvr>
                                      <p:to>
                                        <p:strVal val="visible"/>
                                      </p:to>
                                    </p:set>
                                    <p:animEffect transition="in" filter="dissolve">
                                      <p:cBhvr>
                                        <p:cTn id="7" dur="500"/>
                                        <p:tgtEl>
                                          <p:spTgt spid="89101"/>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89103"/>
                                        </p:tgtEl>
                                        <p:attrNameLst>
                                          <p:attrName>style.visibility</p:attrName>
                                        </p:attrNameLst>
                                      </p:cBhvr>
                                      <p:to>
                                        <p:strVal val="visible"/>
                                      </p:to>
                                    </p:set>
                                    <p:animEffect transition="in" filter="wedge">
                                      <p:cBhvr>
                                        <p:cTn id="15" dur="2000"/>
                                        <p:tgtEl>
                                          <p:spTgt spid="89103"/>
                                        </p:tgtEl>
                                      </p:cBhvr>
                                    </p:animEffect>
                                  </p:childTnLst>
                                </p:cTn>
                              </p:par>
                              <p:par>
                                <p:cTn id="16" presetID="20" presetClass="entr" presetSubtype="0" fill="hold" nodeType="withEffect">
                                  <p:stCondLst>
                                    <p:cond delay="0"/>
                                  </p:stCondLst>
                                  <p:childTnLst>
                                    <p:set>
                                      <p:cBhvr>
                                        <p:cTn id="17" dur="1" fill="hold">
                                          <p:stCondLst>
                                            <p:cond delay="0"/>
                                          </p:stCondLst>
                                        </p:cTn>
                                        <p:tgtEl>
                                          <p:spTgt spid="89104"/>
                                        </p:tgtEl>
                                        <p:attrNameLst>
                                          <p:attrName>style.visibility</p:attrName>
                                        </p:attrNameLst>
                                      </p:cBhvr>
                                      <p:to>
                                        <p:strVal val="visible"/>
                                      </p:to>
                                    </p:set>
                                    <p:animEffect transition="in" filter="wedge">
                                      <p:cBhvr>
                                        <p:cTn id="18" dur="2000"/>
                                        <p:tgtEl>
                                          <p:spTgt spid="89104"/>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89105"/>
                                        </p:tgtEl>
                                        <p:attrNameLst>
                                          <p:attrName>style.visibility</p:attrName>
                                        </p:attrNameLst>
                                      </p:cBhvr>
                                      <p:to>
                                        <p:strVal val="visible"/>
                                      </p:to>
                                    </p:set>
                                    <p:anim calcmode="lin" valueType="num">
                                      <p:cBhvr>
                                        <p:cTn id="23" dur="500" fill="hold"/>
                                        <p:tgtEl>
                                          <p:spTgt spid="89105"/>
                                        </p:tgtEl>
                                        <p:attrNameLst>
                                          <p:attrName>ppt_w</p:attrName>
                                        </p:attrNameLst>
                                      </p:cBhvr>
                                      <p:tavLst>
                                        <p:tav tm="0">
                                          <p:val>
                                            <p:strVal val="#ppt_w*2.5"/>
                                          </p:val>
                                        </p:tav>
                                        <p:tav tm="100000">
                                          <p:val>
                                            <p:strVal val="#ppt_w"/>
                                          </p:val>
                                        </p:tav>
                                      </p:tavLst>
                                    </p:anim>
                                    <p:anim calcmode="lin" valueType="num">
                                      <p:cBhvr>
                                        <p:cTn id="24" dur="500" fill="hold"/>
                                        <p:tgtEl>
                                          <p:spTgt spid="89105"/>
                                        </p:tgtEl>
                                        <p:attrNameLst>
                                          <p:attrName>ppt_h</p:attrName>
                                        </p:attrNameLst>
                                      </p:cBhvr>
                                      <p:tavLst>
                                        <p:tav tm="0">
                                          <p:val>
                                            <p:strVal val="#ppt_h*0.01"/>
                                          </p:val>
                                        </p:tav>
                                        <p:tav tm="100000">
                                          <p:val>
                                            <p:strVal val="#ppt_h"/>
                                          </p:val>
                                        </p:tav>
                                      </p:tavLst>
                                    </p:anim>
                                    <p:anim calcmode="lin" valueType="num">
                                      <p:cBhvr>
                                        <p:cTn id="25" dur="500" fill="hold"/>
                                        <p:tgtEl>
                                          <p:spTgt spid="89105"/>
                                        </p:tgtEl>
                                        <p:attrNameLst>
                                          <p:attrName>ppt_x</p:attrName>
                                        </p:attrNameLst>
                                      </p:cBhvr>
                                      <p:tavLst>
                                        <p:tav tm="0">
                                          <p:val>
                                            <p:strVal val="#ppt_x"/>
                                          </p:val>
                                        </p:tav>
                                        <p:tav tm="100000">
                                          <p:val>
                                            <p:strVal val="#ppt_x"/>
                                          </p:val>
                                        </p:tav>
                                      </p:tavLst>
                                    </p:anim>
                                    <p:anim calcmode="lin" valueType="num">
                                      <p:cBhvr>
                                        <p:cTn id="26" dur="500" fill="hold"/>
                                        <p:tgtEl>
                                          <p:spTgt spid="89105"/>
                                        </p:tgtEl>
                                        <p:attrNameLst>
                                          <p:attrName>ppt_y</p:attrName>
                                        </p:attrNameLst>
                                      </p:cBhvr>
                                      <p:tavLst>
                                        <p:tav tm="0">
                                          <p:val>
                                            <p:strVal val="#ppt_h+1"/>
                                          </p:val>
                                        </p:tav>
                                        <p:tav tm="100000">
                                          <p:val>
                                            <p:strVal val="#ppt_y"/>
                                          </p:val>
                                        </p:tav>
                                      </p:tavLst>
                                    </p:anim>
                                    <p:animEffect transition="in" filter="fade">
                                      <p:cBhvr>
                                        <p:cTn id="27" dur="500"/>
                                        <p:tgtEl>
                                          <p:spTgt spid="89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1" grpId="0" animBg="1"/>
      <p:bldP spid="89103" grpId="0"/>
      <p:bldP spid="8910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bFLOWERred"/>
          <p:cNvPicPr>
            <a:picLocks noChangeAspect="1" noChangeArrowheads="1" noCrop="1"/>
          </p:cNvPicPr>
          <p:nvPr/>
        </p:nvPicPr>
        <p:blipFill>
          <a:blip r:embed="rId2"/>
          <a:srcRect/>
          <a:stretch>
            <a:fillRect/>
          </a:stretch>
        </p:blipFill>
        <p:spPr bwMode="auto">
          <a:xfrm>
            <a:off x="6553200" y="-209550"/>
            <a:ext cx="1828800" cy="1447800"/>
          </a:xfrm>
          <a:prstGeom prst="rect">
            <a:avLst/>
          </a:prstGeom>
          <a:noFill/>
          <a:ln w="9525">
            <a:noFill/>
            <a:miter lim="800000"/>
            <a:headEnd/>
            <a:tailEnd/>
          </a:ln>
        </p:spPr>
      </p:pic>
      <p:sp>
        <p:nvSpPr>
          <p:cNvPr id="90120" name="WordArt 8"/>
          <p:cNvSpPr>
            <a:spLocks noChangeArrowheads="1" noChangeShapeType="1" noTextEdit="1"/>
          </p:cNvSpPr>
          <p:nvPr/>
        </p:nvSpPr>
        <p:spPr bwMode="auto">
          <a:xfrm>
            <a:off x="2362200" y="200025"/>
            <a:ext cx="3733800" cy="914400"/>
          </a:xfrm>
          <a:prstGeom prst="rect">
            <a:avLst/>
          </a:prstGeom>
        </p:spPr>
        <p:txBody>
          <a:bodyPr wrap="none" fromWordArt="1">
            <a:prstTxWarp prst="textPlain">
              <a:avLst>
                <a:gd name="adj" fmla="val 50000"/>
              </a:avLst>
            </a:prstTxWarp>
          </a:bodyPr>
          <a:lstStyle/>
          <a:p>
            <a:pPr algn="ctr"/>
            <a:r>
              <a:rPr lang="en-US" sz="3600" b="1" kern="10">
                <a:ln w="9525">
                  <a:solidFill>
                    <a:srgbClr val="CC0066"/>
                  </a:solidFill>
                  <a:round/>
                  <a:headEnd/>
                  <a:tailEnd/>
                </a:ln>
                <a:solidFill>
                  <a:srgbClr val="6600CC"/>
                </a:solidFill>
                <a:effectLst>
                  <a:outerShdw dist="35921" dir="2700000" algn="ctr" rotWithShape="0">
                    <a:srgbClr val="C0C0C0">
                      <a:alpha val="79999"/>
                    </a:srgbClr>
                  </a:outerShdw>
                </a:effectLst>
                <a:latin typeface="Times New Roman"/>
                <a:cs typeface="Times New Roman"/>
              </a:rPr>
              <a:t>CÂU HỎI.</a:t>
            </a:r>
          </a:p>
        </p:txBody>
      </p:sp>
      <p:pic>
        <p:nvPicPr>
          <p:cNvPr id="30724" name="Picture 9" descr="Buombay"/>
          <p:cNvPicPr>
            <a:picLocks noChangeAspect="1" noChangeArrowheads="1" noCrop="1"/>
          </p:cNvPicPr>
          <p:nvPr/>
        </p:nvPicPr>
        <p:blipFill>
          <a:blip r:embed="rId3"/>
          <a:srcRect/>
          <a:stretch>
            <a:fillRect/>
          </a:stretch>
        </p:blipFill>
        <p:spPr bwMode="auto">
          <a:xfrm>
            <a:off x="433388" y="5915025"/>
            <a:ext cx="8429625" cy="800100"/>
          </a:xfrm>
          <a:prstGeom prst="rect">
            <a:avLst/>
          </a:prstGeom>
          <a:noFill/>
          <a:ln w="9525">
            <a:noFill/>
            <a:miter lim="800000"/>
            <a:headEnd/>
            <a:tailEnd/>
          </a:ln>
        </p:spPr>
      </p:pic>
      <p:sp>
        <p:nvSpPr>
          <p:cNvPr id="90135" name="Rectangle 23"/>
          <p:cNvSpPr>
            <a:spLocks noChangeArrowheads="1"/>
          </p:cNvSpPr>
          <p:nvPr/>
        </p:nvSpPr>
        <p:spPr bwMode="auto">
          <a:xfrm>
            <a:off x="457200" y="1350963"/>
            <a:ext cx="8229600" cy="1143000"/>
          </a:xfrm>
          <a:prstGeom prst="rect">
            <a:avLst/>
          </a:prstGeom>
          <a:noFill/>
          <a:ln w="9525">
            <a:noFill/>
            <a:miter lim="800000"/>
            <a:headEnd/>
            <a:tailEnd/>
          </a:ln>
        </p:spPr>
        <p:txBody>
          <a:bodyPr anchor="ctr"/>
          <a:lstStyle/>
          <a:p>
            <a:pPr algn="ctr"/>
            <a:r>
              <a:rPr lang="en-US">
                <a:solidFill>
                  <a:srgbClr val="0000FF"/>
                </a:solidFill>
                <a:latin typeface="Times New Roman" pitchFamily="18" charset="0"/>
              </a:rPr>
              <a:t>Câu 6</a:t>
            </a:r>
            <a:r>
              <a:rPr lang="en-US">
                <a:latin typeface="Times New Roman" pitchFamily="18" charset="0"/>
              </a:rPr>
              <a:t>: Biển nào báo hiệu, chỉ dẫn xe đi trên đường này được quyền ưu tiên qua nơi giao nhau?</a:t>
            </a:r>
            <a:br>
              <a:rPr lang="en-US">
                <a:latin typeface="Times New Roman" pitchFamily="18" charset="0"/>
              </a:rPr>
            </a:br>
            <a:endParaRPr lang="en-US">
              <a:latin typeface="Times New Roman" pitchFamily="18" charset="0"/>
            </a:endParaRPr>
          </a:p>
        </p:txBody>
      </p:sp>
      <p:pic>
        <p:nvPicPr>
          <p:cNvPr id="90136" name="Picture 24" descr="164-166"/>
          <p:cNvPicPr>
            <a:picLocks noChangeAspect="1" noChangeArrowheads="1"/>
          </p:cNvPicPr>
          <p:nvPr/>
        </p:nvPicPr>
        <p:blipFill>
          <a:blip r:embed="rId4"/>
          <a:srcRect/>
          <a:stretch>
            <a:fillRect/>
          </a:stretch>
        </p:blipFill>
        <p:spPr bwMode="auto">
          <a:xfrm>
            <a:off x="152400" y="2262188"/>
            <a:ext cx="8763000" cy="4114800"/>
          </a:xfrm>
          <a:prstGeom prst="rect">
            <a:avLst/>
          </a:prstGeom>
          <a:noFill/>
          <a:ln w="9525">
            <a:noFill/>
            <a:miter lim="800000"/>
            <a:headEnd/>
            <a:tailEnd/>
          </a:ln>
        </p:spPr>
      </p:pic>
      <p:sp>
        <p:nvSpPr>
          <p:cNvPr id="90137" name="Oval 25"/>
          <p:cNvSpPr>
            <a:spLocks noChangeArrowheads="1"/>
          </p:cNvSpPr>
          <p:nvPr/>
        </p:nvSpPr>
        <p:spPr bwMode="auto">
          <a:xfrm>
            <a:off x="7910513" y="5564188"/>
            <a:ext cx="685800" cy="685800"/>
          </a:xfrm>
          <a:prstGeom prst="ellipse">
            <a:avLst/>
          </a:prstGeom>
          <a:noFill/>
          <a:ln w="28575">
            <a:solidFill>
              <a:srgbClr val="FF0000"/>
            </a:solidFill>
            <a:round/>
            <a:headEnd/>
            <a:tailEnd/>
          </a:ln>
        </p:spPr>
        <p:txBody>
          <a:bodyPr wrap="none" anchor="ctr"/>
          <a:lstStyle/>
          <a:p>
            <a:endParaRPr lang="en-US"/>
          </a:p>
        </p:txBody>
      </p:sp>
      <p:sp>
        <p:nvSpPr>
          <p:cNvPr id="30728" name="AutoShape 26">
            <a:hlinkClick r:id="rId5" action="ppaction://hlinksldjump"/>
          </p:cNvPr>
          <p:cNvSpPr>
            <a:spLocks noChangeArrowheads="1"/>
          </p:cNvSpPr>
          <p:nvPr/>
        </p:nvSpPr>
        <p:spPr bwMode="auto">
          <a:xfrm>
            <a:off x="8382000" y="61722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dissolve">
                                      <p:cBhvr>
                                        <p:cTn id="7" dur="500"/>
                                        <p:tgtEl>
                                          <p:spTgt spid="90120"/>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0135"/>
                                        </p:tgtEl>
                                        <p:attrNameLst>
                                          <p:attrName>style.visibility</p:attrName>
                                        </p:attrNameLst>
                                      </p:cBhvr>
                                      <p:to>
                                        <p:strVal val="visible"/>
                                      </p:to>
                                    </p:set>
                                    <p:animEffect transition="in" filter="wedge">
                                      <p:cBhvr>
                                        <p:cTn id="15" dur="2000"/>
                                        <p:tgtEl>
                                          <p:spTgt spid="90135"/>
                                        </p:tgtEl>
                                      </p:cBhvr>
                                    </p:animEffect>
                                  </p:childTnLst>
                                </p:cTn>
                              </p:par>
                              <p:par>
                                <p:cTn id="16" presetID="20" presetClass="entr" presetSubtype="0" fill="hold" nodeType="withEffect">
                                  <p:stCondLst>
                                    <p:cond delay="0"/>
                                  </p:stCondLst>
                                  <p:childTnLst>
                                    <p:set>
                                      <p:cBhvr>
                                        <p:cTn id="17" dur="1" fill="hold">
                                          <p:stCondLst>
                                            <p:cond delay="0"/>
                                          </p:stCondLst>
                                        </p:cTn>
                                        <p:tgtEl>
                                          <p:spTgt spid="90136"/>
                                        </p:tgtEl>
                                        <p:attrNameLst>
                                          <p:attrName>style.visibility</p:attrName>
                                        </p:attrNameLst>
                                      </p:cBhvr>
                                      <p:to>
                                        <p:strVal val="visible"/>
                                      </p:to>
                                    </p:set>
                                    <p:animEffect transition="in" filter="wedge">
                                      <p:cBhvr>
                                        <p:cTn id="18" dur="2000"/>
                                        <p:tgtEl>
                                          <p:spTgt spid="90136"/>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90137"/>
                                        </p:tgtEl>
                                        <p:attrNameLst>
                                          <p:attrName>style.visibility</p:attrName>
                                        </p:attrNameLst>
                                      </p:cBhvr>
                                      <p:to>
                                        <p:strVal val="visible"/>
                                      </p:to>
                                    </p:set>
                                    <p:anim calcmode="lin" valueType="num">
                                      <p:cBhvr>
                                        <p:cTn id="23" dur="500" fill="hold"/>
                                        <p:tgtEl>
                                          <p:spTgt spid="90137"/>
                                        </p:tgtEl>
                                        <p:attrNameLst>
                                          <p:attrName>ppt_w</p:attrName>
                                        </p:attrNameLst>
                                      </p:cBhvr>
                                      <p:tavLst>
                                        <p:tav tm="0">
                                          <p:val>
                                            <p:strVal val="#ppt_w*2.5"/>
                                          </p:val>
                                        </p:tav>
                                        <p:tav tm="100000">
                                          <p:val>
                                            <p:strVal val="#ppt_w"/>
                                          </p:val>
                                        </p:tav>
                                      </p:tavLst>
                                    </p:anim>
                                    <p:anim calcmode="lin" valueType="num">
                                      <p:cBhvr>
                                        <p:cTn id="24" dur="500" fill="hold"/>
                                        <p:tgtEl>
                                          <p:spTgt spid="90137"/>
                                        </p:tgtEl>
                                        <p:attrNameLst>
                                          <p:attrName>ppt_h</p:attrName>
                                        </p:attrNameLst>
                                      </p:cBhvr>
                                      <p:tavLst>
                                        <p:tav tm="0">
                                          <p:val>
                                            <p:strVal val="#ppt_h*0.01"/>
                                          </p:val>
                                        </p:tav>
                                        <p:tav tm="100000">
                                          <p:val>
                                            <p:strVal val="#ppt_h"/>
                                          </p:val>
                                        </p:tav>
                                      </p:tavLst>
                                    </p:anim>
                                    <p:anim calcmode="lin" valueType="num">
                                      <p:cBhvr>
                                        <p:cTn id="25" dur="500" fill="hold"/>
                                        <p:tgtEl>
                                          <p:spTgt spid="90137"/>
                                        </p:tgtEl>
                                        <p:attrNameLst>
                                          <p:attrName>ppt_x</p:attrName>
                                        </p:attrNameLst>
                                      </p:cBhvr>
                                      <p:tavLst>
                                        <p:tav tm="0">
                                          <p:val>
                                            <p:strVal val="#ppt_x"/>
                                          </p:val>
                                        </p:tav>
                                        <p:tav tm="100000">
                                          <p:val>
                                            <p:strVal val="#ppt_x"/>
                                          </p:val>
                                        </p:tav>
                                      </p:tavLst>
                                    </p:anim>
                                    <p:anim calcmode="lin" valueType="num">
                                      <p:cBhvr>
                                        <p:cTn id="26" dur="500" fill="hold"/>
                                        <p:tgtEl>
                                          <p:spTgt spid="90137"/>
                                        </p:tgtEl>
                                        <p:attrNameLst>
                                          <p:attrName>ppt_y</p:attrName>
                                        </p:attrNameLst>
                                      </p:cBhvr>
                                      <p:tavLst>
                                        <p:tav tm="0">
                                          <p:val>
                                            <p:strVal val="#ppt_h+1"/>
                                          </p:val>
                                        </p:tav>
                                        <p:tav tm="100000">
                                          <p:val>
                                            <p:strVal val="#ppt_y"/>
                                          </p:val>
                                        </p:tav>
                                      </p:tavLst>
                                    </p:anim>
                                    <p:animEffect transition="in" filter="fade">
                                      <p:cBhvr>
                                        <p:cTn id="27" dur="500"/>
                                        <p:tgtEl>
                                          <p:spTgt spid="90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animBg="1"/>
      <p:bldP spid="90135" grpId="0"/>
      <p:bldP spid="9013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40" name="Picture 4" descr="151-153"/>
          <p:cNvPicPr>
            <a:picLocks noGrp="1" noChangeAspect="1" noChangeArrowheads="1"/>
          </p:cNvPicPr>
          <p:nvPr>
            <p:ph type="body" idx="1"/>
          </p:nvPr>
        </p:nvPicPr>
        <p:blipFill>
          <a:blip r:embed="rId2"/>
          <a:srcRect/>
          <a:stretch>
            <a:fillRect/>
          </a:stretch>
        </p:blipFill>
        <p:spPr>
          <a:xfrm>
            <a:off x="152400" y="2057400"/>
            <a:ext cx="8991600" cy="3733800"/>
          </a:xfrm>
          <a:noFill/>
        </p:spPr>
      </p:pic>
      <p:sp>
        <p:nvSpPr>
          <p:cNvPr id="91142" name="Oval 6"/>
          <p:cNvSpPr>
            <a:spLocks noChangeArrowheads="1"/>
          </p:cNvSpPr>
          <p:nvPr/>
        </p:nvSpPr>
        <p:spPr bwMode="auto">
          <a:xfrm>
            <a:off x="7924800" y="5029200"/>
            <a:ext cx="685800" cy="685800"/>
          </a:xfrm>
          <a:prstGeom prst="ellipse">
            <a:avLst/>
          </a:prstGeom>
          <a:noFill/>
          <a:ln w="28575">
            <a:solidFill>
              <a:srgbClr val="FF0000"/>
            </a:solidFill>
            <a:round/>
            <a:headEnd/>
            <a:tailEnd/>
          </a:ln>
        </p:spPr>
        <p:txBody>
          <a:bodyPr wrap="none" anchor="ctr"/>
          <a:lstStyle/>
          <a:p>
            <a:endParaRPr lang="en-US"/>
          </a:p>
        </p:txBody>
      </p:sp>
      <p:sp>
        <p:nvSpPr>
          <p:cNvPr id="31748" name="AutoShape 7">
            <a:hlinkClick r:id="rId3" action="ppaction://hlinksldjump"/>
          </p:cNvPr>
          <p:cNvSpPr>
            <a:spLocks noChangeArrowheads="1"/>
          </p:cNvSpPr>
          <p:nvPr/>
        </p:nvSpPr>
        <p:spPr bwMode="auto">
          <a:xfrm>
            <a:off x="8077200" y="60198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
        <p:nvSpPr>
          <p:cNvPr id="91144" name="Text Box 8"/>
          <p:cNvSpPr txBox="1">
            <a:spLocks noChangeArrowheads="1"/>
          </p:cNvSpPr>
          <p:nvPr/>
        </p:nvSpPr>
        <p:spPr bwMode="auto">
          <a:xfrm>
            <a:off x="533400" y="1006475"/>
            <a:ext cx="8229600" cy="822325"/>
          </a:xfrm>
          <a:prstGeom prst="rect">
            <a:avLst/>
          </a:prstGeom>
          <a:noFill/>
          <a:ln w="9525">
            <a:noFill/>
            <a:miter lim="800000"/>
            <a:headEnd/>
            <a:tailEnd/>
          </a:ln>
        </p:spPr>
        <p:txBody>
          <a:bodyPr>
            <a:spAutoFit/>
          </a:bodyPr>
          <a:lstStyle/>
          <a:p>
            <a:pPr>
              <a:spcBef>
                <a:spcPct val="50000"/>
              </a:spcBef>
            </a:pPr>
            <a:r>
              <a:rPr lang="en-US"/>
              <a:t>Câu 7: Biển nào chỉ đường dành cho người đi bộ, các loại xe không được đi vào khi gặp biển này?</a:t>
            </a:r>
          </a:p>
        </p:txBody>
      </p:sp>
      <p:sp>
        <p:nvSpPr>
          <p:cNvPr id="91146" name="WordArt 10"/>
          <p:cNvSpPr>
            <a:spLocks noChangeArrowheads="1" noChangeShapeType="1" noTextEdit="1"/>
          </p:cNvSpPr>
          <p:nvPr/>
        </p:nvSpPr>
        <p:spPr bwMode="auto">
          <a:xfrm>
            <a:off x="2362200" y="200025"/>
            <a:ext cx="3733800" cy="623888"/>
          </a:xfrm>
          <a:prstGeom prst="rect">
            <a:avLst/>
          </a:prstGeom>
        </p:spPr>
        <p:txBody>
          <a:bodyPr wrap="none" fromWordArt="1">
            <a:prstTxWarp prst="textPlain">
              <a:avLst>
                <a:gd name="adj" fmla="val 50000"/>
              </a:avLst>
            </a:prstTxWarp>
          </a:bodyPr>
          <a:lstStyle/>
          <a:p>
            <a:pPr algn="ctr"/>
            <a:r>
              <a:rPr lang="en-US" sz="3600" b="1" kern="10">
                <a:ln w="9525">
                  <a:solidFill>
                    <a:srgbClr val="CC0066"/>
                  </a:solidFill>
                  <a:round/>
                  <a:headEnd/>
                  <a:tailEnd/>
                </a:ln>
                <a:solidFill>
                  <a:srgbClr val="6600CC"/>
                </a:solidFill>
                <a:effectLst>
                  <a:outerShdw dist="35921" dir="2700000" algn="ctr" rotWithShape="0">
                    <a:srgbClr val="C0C0C0">
                      <a:alpha val="79999"/>
                    </a:srgbClr>
                  </a:outerShdw>
                </a:effectLst>
                <a:latin typeface="Times New Roman"/>
                <a:cs typeface="Times New Roman"/>
              </a:rPr>
              <a:t>CÂU HỎI.</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1146"/>
                                        </p:tgtEl>
                                        <p:attrNameLst>
                                          <p:attrName>style.visibility</p:attrName>
                                        </p:attrNameLst>
                                      </p:cBhvr>
                                      <p:to>
                                        <p:strVal val="visible"/>
                                      </p:to>
                                    </p:set>
                                    <p:anim calcmode="lin" valueType="num">
                                      <p:cBhvr>
                                        <p:cTn id="7" dur="1000" fill="hold"/>
                                        <p:tgtEl>
                                          <p:spTgt spid="91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114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1146"/>
                                        </p:tgtEl>
                                        <p:attrNameLst>
                                          <p:attrName>ppt_y</p:attrName>
                                        </p:attrNameLst>
                                      </p:cBhvr>
                                      <p:tavLst>
                                        <p:tav tm="0">
                                          <p:val>
                                            <p:strVal val="#ppt_y"/>
                                          </p:val>
                                        </p:tav>
                                        <p:tav tm="100000">
                                          <p:val>
                                            <p:strVal val="#ppt_y"/>
                                          </p:val>
                                        </p:tav>
                                      </p:tavLst>
                                    </p:anim>
                                    <p:animEffect transition="in" filter="fade">
                                      <p:cBhvr>
                                        <p:cTn id="10" dur="1000"/>
                                        <p:tgtEl>
                                          <p:spTgt spid="9114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1144"/>
                                        </p:tgtEl>
                                        <p:attrNameLst>
                                          <p:attrName>style.visibility</p:attrName>
                                        </p:attrNameLst>
                                      </p:cBhvr>
                                      <p:to>
                                        <p:strVal val="visible"/>
                                      </p:to>
                                    </p:set>
                                    <p:animEffect transition="in" filter="wedge">
                                      <p:cBhvr>
                                        <p:cTn id="15" dur="2000"/>
                                        <p:tgtEl>
                                          <p:spTgt spid="91144"/>
                                        </p:tgtEl>
                                      </p:cBhvr>
                                    </p:animEffect>
                                  </p:childTnLst>
                                </p:cTn>
                              </p:par>
                              <p:par>
                                <p:cTn id="16" presetID="20" presetClass="entr" presetSubtype="0" fill="hold" nodeType="withEffect">
                                  <p:stCondLst>
                                    <p:cond delay="0"/>
                                  </p:stCondLst>
                                  <p:childTnLst>
                                    <p:set>
                                      <p:cBhvr>
                                        <p:cTn id="17" dur="1" fill="hold">
                                          <p:stCondLst>
                                            <p:cond delay="0"/>
                                          </p:stCondLst>
                                        </p:cTn>
                                        <p:tgtEl>
                                          <p:spTgt spid="91140"/>
                                        </p:tgtEl>
                                        <p:attrNameLst>
                                          <p:attrName>style.visibility</p:attrName>
                                        </p:attrNameLst>
                                      </p:cBhvr>
                                      <p:to>
                                        <p:strVal val="visible"/>
                                      </p:to>
                                    </p:set>
                                    <p:animEffect transition="in" filter="wedge">
                                      <p:cBhvr>
                                        <p:cTn id="18" dur="2000"/>
                                        <p:tgtEl>
                                          <p:spTgt spid="91140"/>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91142"/>
                                        </p:tgtEl>
                                        <p:attrNameLst>
                                          <p:attrName>style.visibility</p:attrName>
                                        </p:attrNameLst>
                                      </p:cBhvr>
                                      <p:to>
                                        <p:strVal val="visible"/>
                                      </p:to>
                                    </p:set>
                                    <p:animEffect transition="in" filter="fade">
                                      <p:cBhvr>
                                        <p:cTn id="23" dur="770" decel="100000"/>
                                        <p:tgtEl>
                                          <p:spTgt spid="91142"/>
                                        </p:tgtEl>
                                      </p:cBhvr>
                                    </p:animEffect>
                                    <p:animScale>
                                      <p:cBhvr>
                                        <p:cTn id="24" dur="770" decel="100000"/>
                                        <p:tgtEl>
                                          <p:spTgt spid="91142"/>
                                        </p:tgtEl>
                                      </p:cBhvr>
                                      <p:from x="10000" y="10000"/>
                                      <p:to x="200000" y="450000"/>
                                    </p:animScale>
                                    <p:animScale>
                                      <p:cBhvr>
                                        <p:cTn id="25" dur="1230" accel="100000" fill="hold">
                                          <p:stCondLst>
                                            <p:cond delay="770"/>
                                          </p:stCondLst>
                                        </p:cTn>
                                        <p:tgtEl>
                                          <p:spTgt spid="91142"/>
                                        </p:tgtEl>
                                      </p:cBhvr>
                                      <p:from x="200000" y="450000"/>
                                      <p:to x="100000" y="100000"/>
                                    </p:animScale>
                                    <p:set>
                                      <p:cBhvr>
                                        <p:cTn id="26" dur="770" fill="hold"/>
                                        <p:tgtEl>
                                          <p:spTgt spid="91142"/>
                                        </p:tgtEl>
                                        <p:attrNameLst>
                                          <p:attrName>ppt_x</p:attrName>
                                        </p:attrNameLst>
                                      </p:cBhvr>
                                      <p:to>
                                        <p:strVal val="(0.5)"/>
                                      </p:to>
                                    </p:set>
                                    <p:anim from="(0.5)" to="(#ppt_x)" calcmode="lin" valueType="num">
                                      <p:cBhvr>
                                        <p:cTn id="27" dur="1230" accel="100000" fill="hold">
                                          <p:stCondLst>
                                            <p:cond delay="770"/>
                                          </p:stCondLst>
                                        </p:cTn>
                                        <p:tgtEl>
                                          <p:spTgt spid="91142"/>
                                        </p:tgtEl>
                                        <p:attrNameLst>
                                          <p:attrName>ppt_x</p:attrName>
                                        </p:attrNameLst>
                                      </p:cBhvr>
                                    </p:anim>
                                    <p:set>
                                      <p:cBhvr>
                                        <p:cTn id="28" dur="770" fill="hold"/>
                                        <p:tgtEl>
                                          <p:spTgt spid="91142"/>
                                        </p:tgtEl>
                                        <p:attrNameLst>
                                          <p:attrName>ppt_y</p:attrName>
                                        </p:attrNameLst>
                                      </p:cBhvr>
                                      <p:to>
                                        <p:strVal val="(#ppt_y+0.4)"/>
                                      </p:to>
                                    </p:set>
                                    <p:anim from="(#ppt_y+0.4)" to="(#ppt_y)" calcmode="lin" valueType="num">
                                      <p:cBhvr>
                                        <p:cTn id="29" dur="1230" accel="100000" fill="hold">
                                          <p:stCondLst>
                                            <p:cond delay="770"/>
                                          </p:stCondLst>
                                        </p:cTn>
                                        <p:tgtEl>
                                          <p:spTgt spid="911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animBg="1"/>
      <p:bldP spid="91144" grpId="0"/>
      <p:bldP spid="9114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9" name="WordArt 9"/>
          <p:cNvSpPr>
            <a:spLocks noChangeArrowheads="1" noChangeShapeType="1" noTextEdit="1"/>
          </p:cNvSpPr>
          <p:nvPr/>
        </p:nvSpPr>
        <p:spPr bwMode="auto">
          <a:xfrm>
            <a:off x="2362200" y="200025"/>
            <a:ext cx="3733800" cy="623888"/>
          </a:xfrm>
          <a:prstGeom prst="rect">
            <a:avLst/>
          </a:prstGeom>
        </p:spPr>
        <p:txBody>
          <a:bodyPr wrap="none" fromWordArt="1">
            <a:prstTxWarp prst="textPlain">
              <a:avLst>
                <a:gd name="adj" fmla="val 50000"/>
              </a:avLst>
            </a:prstTxWarp>
          </a:bodyPr>
          <a:lstStyle/>
          <a:p>
            <a:pPr algn="ctr"/>
            <a:r>
              <a:rPr lang="en-US" sz="3600" b="1" kern="10">
                <a:ln w="9525">
                  <a:solidFill>
                    <a:srgbClr val="CC0066"/>
                  </a:solidFill>
                  <a:round/>
                  <a:headEnd/>
                  <a:tailEnd/>
                </a:ln>
                <a:solidFill>
                  <a:srgbClr val="6600CC"/>
                </a:solidFill>
                <a:effectLst>
                  <a:outerShdw dist="35921" dir="2700000" algn="ctr" rotWithShape="0">
                    <a:srgbClr val="C0C0C0">
                      <a:alpha val="79999"/>
                    </a:srgbClr>
                  </a:outerShdw>
                </a:effectLst>
                <a:latin typeface="Times New Roman"/>
                <a:cs typeface="Times New Roman"/>
              </a:rPr>
              <a:t>CÂU HỎI.</a:t>
            </a:r>
          </a:p>
        </p:txBody>
      </p:sp>
      <p:pic>
        <p:nvPicPr>
          <p:cNvPr id="32771" name="Picture 10" descr="Buombay"/>
          <p:cNvPicPr>
            <a:picLocks noChangeAspect="1" noChangeArrowheads="1" noCrop="1"/>
          </p:cNvPicPr>
          <p:nvPr/>
        </p:nvPicPr>
        <p:blipFill>
          <a:blip r:embed="rId2"/>
          <a:srcRect/>
          <a:stretch>
            <a:fillRect/>
          </a:stretch>
        </p:blipFill>
        <p:spPr bwMode="auto">
          <a:xfrm>
            <a:off x="433388" y="5915025"/>
            <a:ext cx="8429625" cy="800100"/>
          </a:xfrm>
          <a:prstGeom prst="rect">
            <a:avLst/>
          </a:prstGeom>
          <a:noFill/>
          <a:ln w="9525">
            <a:noFill/>
            <a:miter lim="800000"/>
            <a:headEnd/>
            <a:tailEnd/>
          </a:ln>
        </p:spPr>
      </p:pic>
      <p:sp>
        <p:nvSpPr>
          <p:cNvPr id="92171" name="Rectangle 11"/>
          <p:cNvSpPr>
            <a:spLocks noChangeArrowheads="1"/>
          </p:cNvSpPr>
          <p:nvPr/>
        </p:nvSpPr>
        <p:spPr bwMode="auto">
          <a:xfrm>
            <a:off x="457200" y="731838"/>
            <a:ext cx="8229600" cy="1143000"/>
          </a:xfrm>
          <a:prstGeom prst="rect">
            <a:avLst/>
          </a:prstGeom>
          <a:noFill/>
          <a:ln w="9525">
            <a:noFill/>
            <a:miter lim="800000"/>
            <a:headEnd/>
            <a:tailEnd/>
          </a:ln>
        </p:spPr>
        <p:txBody>
          <a:bodyPr anchor="ctr"/>
          <a:lstStyle/>
          <a:p>
            <a:pPr algn="ctr"/>
            <a:r>
              <a:rPr lang="en-US">
                <a:solidFill>
                  <a:srgbClr val="0000FF"/>
                </a:solidFill>
                <a:latin typeface="Times New Roman" pitchFamily="18" charset="0"/>
              </a:rPr>
              <a:t>Câu 8</a:t>
            </a:r>
            <a:r>
              <a:rPr lang="en-US">
                <a:latin typeface="Times New Roman" pitchFamily="18" charset="0"/>
              </a:rPr>
              <a:t>: Khi gặp biển nào thì xe mô tô hai bánh được đi vào?</a:t>
            </a:r>
          </a:p>
        </p:txBody>
      </p:sp>
      <p:pic>
        <p:nvPicPr>
          <p:cNvPr id="92172" name="Picture 12" descr="175-177"/>
          <p:cNvPicPr>
            <a:picLocks noChangeAspect="1" noChangeArrowheads="1"/>
          </p:cNvPicPr>
          <p:nvPr/>
        </p:nvPicPr>
        <p:blipFill>
          <a:blip r:embed="rId3"/>
          <a:srcRect/>
          <a:stretch>
            <a:fillRect/>
          </a:stretch>
        </p:blipFill>
        <p:spPr bwMode="auto">
          <a:xfrm>
            <a:off x="152400" y="1671638"/>
            <a:ext cx="8763000" cy="4038600"/>
          </a:xfrm>
          <a:prstGeom prst="rect">
            <a:avLst/>
          </a:prstGeom>
          <a:noFill/>
          <a:ln w="9525">
            <a:noFill/>
            <a:miter lim="800000"/>
            <a:headEnd/>
            <a:tailEnd/>
          </a:ln>
        </p:spPr>
      </p:pic>
      <p:sp>
        <p:nvSpPr>
          <p:cNvPr id="92173" name="Oval 13"/>
          <p:cNvSpPr>
            <a:spLocks noChangeArrowheads="1"/>
          </p:cNvSpPr>
          <p:nvPr/>
        </p:nvSpPr>
        <p:spPr bwMode="auto">
          <a:xfrm>
            <a:off x="6934200" y="4972050"/>
            <a:ext cx="685800" cy="685800"/>
          </a:xfrm>
          <a:prstGeom prst="ellipse">
            <a:avLst/>
          </a:prstGeom>
          <a:noFill/>
          <a:ln w="28575">
            <a:solidFill>
              <a:srgbClr val="FF0000"/>
            </a:solidFill>
            <a:round/>
            <a:headEnd/>
            <a:tailEnd/>
          </a:ln>
        </p:spPr>
        <p:txBody>
          <a:bodyPr wrap="none" anchor="ctr"/>
          <a:lstStyle/>
          <a:p>
            <a:endParaRPr lang="en-US"/>
          </a:p>
        </p:txBody>
      </p:sp>
      <p:sp>
        <p:nvSpPr>
          <p:cNvPr id="32775" name="AutoShape 14">
            <a:hlinkClick r:id="rId4" action="ppaction://hlinksldjump"/>
          </p:cNvPr>
          <p:cNvSpPr>
            <a:spLocks noChangeArrowheads="1"/>
          </p:cNvSpPr>
          <p:nvPr/>
        </p:nvSpPr>
        <p:spPr bwMode="auto">
          <a:xfrm>
            <a:off x="8229600" y="61722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p:cTn id="7" dur="1000" fill="hold"/>
                                        <p:tgtEl>
                                          <p:spTgt spid="9216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216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2169"/>
                                        </p:tgtEl>
                                        <p:attrNameLst>
                                          <p:attrName>ppt_y</p:attrName>
                                        </p:attrNameLst>
                                      </p:cBhvr>
                                      <p:tavLst>
                                        <p:tav tm="0">
                                          <p:val>
                                            <p:strVal val="#ppt_y"/>
                                          </p:val>
                                        </p:tav>
                                        <p:tav tm="100000">
                                          <p:val>
                                            <p:strVal val="#ppt_y"/>
                                          </p:val>
                                        </p:tav>
                                      </p:tavLst>
                                    </p:anim>
                                    <p:animEffect transition="in" filter="fade">
                                      <p:cBhvr>
                                        <p:cTn id="10" dur="1000"/>
                                        <p:tgtEl>
                                          <p:spTgt spid="92169"/>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92171"/>
                                        </p:tgtEl>
                                        <p:attrNameLst>
                                          <p:attrName>style.visibility</p:attrName>
                                        </p:attrNameLst>
                                      </p:cBhvr>
                                      <p:to>
                                        <p:strVal val="visible"/>
                                      </p:to>
                                    </p:set>
                                    <p:animEffect transition="in" filter="fade">
                                      <p:cBhvr>
                                        <p:cTn id="15" dur="770" decel="100000"/>
                                        <p:tgtEl>
                                          <p:spTgt spid="92171"/>
                                        </p:tgtEl>
                                      </p:cBhvr>
                                    </p:animEffect>
                                    <p:animScale>
                                      <p:cBhvr>
                                        <p:cTn id="16" dur="770" decel="100000"/>
                                        <p:tgtEl>
                                          <p:spTgt spid="92171"/>
                                        </p:tgtEl>
                                      </p:cBhvr>
                                      <p:from x="10000" y="10000"/>
                                      <p:to x="200000" y="450000"/>
                                    </p:animScale>
                                    <p:animScale>
                                      <p:cBhvr>
                                        <p:cTn id="17" dur="1230" accel="100000" fill="hold">
                                          <p:stCondLst>
                                            <p:cond delay="770"/>
                                          </p:stCondLst>
                                        </p:cTn>
                                        <p:tgtEl>
                                          <p:spTgt spid="92171"/>
                                        </p:tgtEl>
                                      </p:cBhvr>
                                      <p:from x="200000" y="450000"/>
                                      <p:to x="100000" y="100000"/>
                                    </p:animScale>
                                    <p:set>
                                      <p:cBhvr>
                                        <p:cTn id="18" dur="770" fill="hold"/>
                                        <p:tgtEl>
                                          <p:spTgt spid="92171"/>
                                        </p:tgtEl>
                                        <p:attrNameLst>
                                          <p:attrName>ppt_x</p:attrName>
                                        </p:attrNameLst>
                                      </p:cBhvr>
                                      <p:to>
                                        <p:strVal val="(0.5)"/>
                                      </p:to>
                                    </p:set>
                                    <p:anim from="(0.5)" to="(#ppt_x)" calcmode="lin" valueType="num">
                                      <p:cBhvr>
                                        <p:cTn id="19" dur="1230" accel="100000" fill="hold">
                                          <p:stCondLst>
                                            <p:cond delay="770"/>
                                          </p:stCondLst>
                                        </p:cTn>
                                        <p:tgtEl>
                                          <p:spTgt spid="92171"/>
                                        </p:tgtEl>
                                        <p:attrNameLst>
                                          <p:attrName>ppt_x</p:attrName>
                                        </p:attrNameLst>
                                      </p:cBhvr>
                                    </p:anim>
                                    <p:set>
                                      <p:cBhvr>
                                        <p:cTn id="20" dur="770" fill="hold"/>
                                        <p:tgtEl>
                                          <p:spTgt spid="92171"/>
                                        </p:tgtEl>
                                        <p:attrNameLst>
                                          <p:attrName>ppt_y</p:attrName>
                                        </p:attrNameLst>
                                      </p:cBhvr>
                                      <p:to>
                                        <p:strVal val="(#ppt_y+0.4)"/>
                                      </p:to>
                                    </p:set>
                                    <p:anim from="(#ppt_y+0.4)" to="(#ppt_y)" calcmode="lin" valueType="num">
                                      <p:cBhvr>
                                        <p:cTn id="21" dur="1230" accel="100000" fill="hold">
                                          <p:stCondLst>
                                            <p:cond delay="770"/>
                                          </p:stCondLst>
                                        </p:cTn>
                                        <p:tgtEl>
                                          <p:spTgt spid="92171"/>
                                        </p:tgtEl>
                                        <p:attrNameLst>
                                          <p:attrName>ppt_y</p:attrName>
                                        </p:attrNameLst>
                                      </p:cBhvr>
                                    </p:anim>
                                  </p:childTnLst>
                                </p:cTn>
                              </p:par>
                              <p:par>
                                <p:cTn id="22" presetID="51" presetClass="entr" presetSubtype="0" fill="hold" nodeType="withEffect">
                                  <p:stCondLst>
                                    <p:cond delay="0"/>
                                  </p:stCondLst>
                                  <p:childTnLst>
                                    <p:set>
                                      <p:cBhvr>
                                        <p:cTn id="23" dur="1" fill="hold">
                                          <p:stCondLst>
                                            <p:cond delay="0"/>
                                          </p:stCondLst>
                                        </p:cTn>
                                        <p:tgtEl>
                                          <p:spTgt spid="92172"/>
                                        </p:tgtEl>
                                        <p:attrNameLst>
                                          <p:attrName>style.visibility</p:attrName>
                                        </p:attrNameLst>
                                      </p:cBhvr>
                                      <p:to>
                                        <p:strVal val="visible"/>
                                      </p:to>
                                    </p:set>
                                    <p:animEffect transition="in" filter="fade">
                                      <p:cBhvr>
                                        <p:cTn id="24" dur="770" decel="100000"/>
                                        <p:tgtEl>
                                          <p:spTgt spid="92172"/>
                                        </p:tgtEl>
                                      </p:cBhvr>
                                    </p:animEffect>
                                    <p:animScale>
                                      <p:cBhvr>
                                        <p:cTn id="25" dur="770" decel="100000"/>
                                        <p:tgtEl>
                                          <p:spTgt spid="92172"/>
                                        </p:tgtEl>
                                      </p:cBhvr>
                                      <p:from x="10000" y="10000"/>
                                      <p:to x="200000" y="450000"/>
                                    </p:animScale>
                                    <p:animScale>
                                      <p:cBhvr>
                                        <p:cTn id="26" dur="1230" accel="100000" fill="hold">
                                          <p:stCondLst>
                                            <p:cond delay="770"/>
                                          </p:stCondLst>
                                        </p:cTn>
                                        <p:tgtEl>
                                          <p:spTgt spid="92172"/>
                                        </p:tgtEl>
                                      </p:cBhvr>
                                      <p:from x="200000" y="450000"/>
                                      <p:to x="100000" y="100000"/>
                                    </p:animScale>
                                    <p:set>
                                      <p:cBhvr>
                                        <p:cTn id="27" dur="770" fill="hold"/>
                                        <p:tgtEl>
                                          <p:spTgt spid="92172"/>
                                        </p:tgtEl>
                                        <p:attrNameLst>
                                          <p:attrName>ppt_x</p:attrName>
                                        </p:attrNameLst>
                                      </p:cBhvr>
                                      <p:to>
                                        <p:strVal val="(0.5)"/>
                                      </p:to>
                                    </p:set>
                                    <p:anim from="(0.5)" to="(#ppt_x)" calcmode="lin" valueType="num">
                                      <p:cBhvr>
                                        <p:cTn id="28" dur="1230" accel="100000" fill="hold">
                                          <p:stCondLst>
                                            <p:cond delay="770"/>
                                          </p:stCondLst>
                                        </p:cTn>
                                        <p:tgtEl>
                                          <p:spTgt spid="92172"/>
                                        </p:tgtEl>
                                        <p:attrNameLst>
                                          <p:attrName>ppt_x</p:attrName>
                                        </p:attrNameLst>
                                      </p:cBhvr>
                                    </p:anim>
                                    <p:set>
                                      <p:cBhvr>
                                        <p:cTn id="29" dur="770" fill="hold"/>
                                        <p:tgtEl>
                                          <p:spTgt spid="92172"/>
                                        </p:tgtEl>
                                        <p:attrNameLst>
                                          <p:attrName>ppt_y</p:attrName>
                                        </p:attrNameLst>
                                      </p:cBhvr>
                                      <p:to>
                                        <p:strVal val="(#ppt_y+0.4)"/>
                                      </p:to>
                                    </p:set>
                                    <p:anim from="(#ppt_y+0.4)" to="(#ppt_y)" calcmode="lin" valueType="num">
                                      <p:cBhvr>
                                        <p:cTn id="30" dur="1230" accel="100000" fill="hold">
                                          <p:stCondLst>
                                            <p:cond delay="770"/>
                                          </p:stCondLst>
                                        </p:cTn>
                                        <p:tgtEl>
                                          <p:spTgt spid="92172"/>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2173"/>
                                        </p:tgtEl>
                                        <p:attrNameLst>
                                          <p:attrName>style.visibility</p:attrName>
                                        </p:attrNameLst>
                                      </p:cBhvr>
                                      <p:to>
                                        <p:strVal val="visible"/>
                                      </p:to>
                                    </p:set>
                                    <p:animEffect transition="in" filter="slide(fromBottom)">
                                      <p:cBhvr>
                                        <p:cTn id="35" dur="500"/>
                                        <p:tgtEl>
                                          <p:spTgt spid="92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nimBg="1"/>
      <p:bldP spid="92171" grpId="0"/>
      <p:bldP spid="9217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ag00391_">
            <a:hlinkClick r:id="rId2" action="ppaction://hlinksldjump"/>
          </p:cNvPr>
          <p:cNvPicPr>
            <a:picLocks noChangeAspect="1" noChangeArrowheads="1" noCrop="1"/>
          </p:cNvPicPr>
          <p:nvPr/>
        </p:nvPicPr>
        <p:blipFill>
          <a:blip r:embed="rId3"/>
          <a:srcRect/>
          <a:stretch>
            <a:fillRect/>
          </a:stretch>
        </p:blipFill>
        <p:spPr bwMode="auto">
          <a:xfrm>
            <a:off x="1593850" y="985838"/>
            <a:ext cx="5397500" cy="4151312"/>
          </a:xfrm>
          <a:prstGeom prst="rect">
            <a:avLst/>
          </a:prstGeom>
          <a:noFill/>
          <a:ln w="9525">
            <a:noFill/>
            <a:miter lim="800000"/>
            <a:headEnd/>
            <a:tailEnd/>
          </a:ln>
        </p:spPr>
      </p:pic>
      <p:sp>
        <p:nvSpPr>
          <p:cNvPr id="172037" name="WordArt 5"/>
          <p:cNvSpPr>
            <a:spLocks noChangeArrowheads="1" noChangeShapeType="1" noTextEdit="1"/>
          </p:cNvSpPr>
          <p:nvPr/>
        </p:nvSpPr>
        <p:spPr bwMode="auto">
          <a:xfrm>
            <a:off x="1862138" y="411163"/>
            <a:ext cx="6124575" cy="11430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QUÀ TẶNG</a:t>
            </a:r>
          </a:p>
        </p:txBody>
      </p:sp>
      <p:pic>
        <p:nvPicPr>
          <p:cNvPr id="172038" name="Picture 6" descr="Buombay"/>
          <p:cNvPicPr>
            <a:picLocks noChangeAspect="1" noChangeArrowheads="1" noCrop="1"/>
          </p:cNvPicPr>
          <p:nvPr/>
        </p:nvPicPr>
        <p:blipFill>
          <a:blip r:embed="rId4"/>
          <a:srcRect/>
          <a:stretch>
            <a:fillRect/>
          </a:stretch>
        </p:blipFill>
        <p:spPr bwMode="auto">
          <a:xfrm>
            <a:off x="434975" y="5872163"/>
            <a:ext cx="8429625" cy="800100"/>
          </a:xfrm>
          <a:prstGeom prst="rect">
            <a:avLst/>
          </a:prstGeom>
          <a:noFill/>
          <a:ln w="9525">
            <a:noFill/>
            <a:miter lim="800000"/>
            <a:headEnd/>
            <a:tailEnd/>
          </a:ln>
        </p:spPr>
      </p:pic>
      <p:pic>
        <p:nvPicPr>
          <p:cNvPr id="7" name="Picture 6" descr="bFLOWERred"/>
          <p:cNvPicPr>
            <a:picLocks noChangeAspect="1" noChangeArrowheads="1" noCrop="1"/>
          </p:cNvPicPr>
          <p:nvPr/>
        </p:nvPicPr>
        <p:blipFill>
          <a:blip r:embed="rId5"/>
          <a:srcRect/>
          <a:stretch>
            <a:fillRect/>
          </a:stretch>
        </p:blipFill>
        <p:spPr bwMode="auto">
          <a:xfrm>
            <a:off x="7035800" y="1066800"/>
            <a:ext cx="1676400" cy="1447800"/>
          </a:xfrm>
          <a:prstGeom prst="rect">
            <a:avLst/>
          </a:prstGeom>
          <a:noFill/>
          <a:ln w="9525">
            <a:noFill/>
            <a:miter lim="800000"/>
            <a:headEnd/>
            <a:tailEnd/>
          </a:ln>
        </p:spPr>
      </p:pic>
      <p:sp>
        <p:nvSpPr>
          <p:cNvPr id="33798" name="AutoShape 12">
            <a:hlinkClick r:id="rId6" action="ppaction://hlinksldjump"/>
          </p:cNvPr>
          <p:cNvSpPr>
            <a:spLocks noChangeArrowheads="1"/>
          </p:cNvSpPr>
          <p:nvPr/>
        </p:nvSpPr>
        <p:spPr bwMode="auto">
          <a:xfrm>
            <a:off x="8153400" y="5867400"/>
            <a:ext cx="609600" cy="4572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2036"/>
                                        </p:tgtEl>
                                        <p:attrNameLst>
                                          <p:attrName>style.visibility</p:attrName>
                                        </p:attrNameLst>
                                      </p:cBhvr>
                                      <p:to>
                                        <p:strVal val="visible"/>
                                      </p:to>
                                    </p:set>
                                    <p:anim calcmode="lin" valueType="num">
                                      <p:cBhvr>
                                        <p:cTn id="7" dur="500" fill="hold"/>
                                        <p:tgtEl>
                                          <p:spTgt spid="172036"/>
                                        </p:tgtEl>
                                        <p:attrNameLst>
                                          <p:attrName>ppt_w</p:attrName>
                                        </p:attrNameLst>
                                      </p:cBhvr>
                                      <p:tavLst>
                                        <p:tav tm="0">
                                          <p:val>
                                            <p:fltVal val="0"/>
                                          </p:val>
                                        </p:tav>
                                        <p:tav tm="100000">
                                          <p:val>
                                            <p:strVal val="#ppt_w"/>
                                          </p:val>
                                        </p:tav>
                                      </p:tavLst>
                                    </p:anim>
                                    <p:anim calcmode="lin" valueType="num">
                                      <p:cBhvr>
                                        <p:cTn id="8" dur="500" fill="hold"/>
                                        <p:tgtEl>
                                          <p:spTgt spid="1720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1000" fill="hold"/>
                                        <p:tgtEl>
                                          <p:spTgt spid="172038"/>
                                        </p:tgtEl>
                                        <p:attrNameLst>
                                          <p:attrName>ppt_w</p:attrName>
                                        </p:attrNameLst>
                                      </p:cBhvr>
                                      <p:tavLst>
                                        <p:tav tm="0">
                                          <p:val>
                                            <p:strVal val="#ppt_w*0.70"/>
                                          </p:val>
                                        </p:tav>
                                        <p:tav tm="100000">
                                          <p:val>
                                            <p:strVal val="#ppt_w"/>
                                          </p:val>
                                        </p:tav>
                                      </p:tavLst>
                                    </p:anim>
                                    <p:anim calcmode="lin" valueType="num">
                                      <p:cBhvr>
                                        <p:cTn id="19" dur="1000" fill="hold"/>
                                        <p:tgtEl>
                                          <p:spTgt spid="172038"/>
                                        </p:tgtEl>
                                        <p:attrNameLst>
                                          <p:attrName>ppt_h</p:attrName>
                                        </p:attrNameLst>
                                      </p:cBhvr>
                                      <p:tavLst>
                                        <p:tav tm="0">
                                          <p:val>
                                            <p:strVal val="#ppt_h"/>
                                          </p:val>
                                        </p:tav>
                                        <p:tav tm="100000">
                                          <p:val>
                                            <p:strVal val="#ppt_h"/>
                                          </p:val>
                                        </p:tav>
                                      </p:tavLst>
                                    </p:anim>
                                    <p:animEffect transition="in" filter="fade">
                                      <p:cBhvr>
                                        <p:cTn id="20" dur="1000"/>
                                        <p:tgtEl>
                                          <p:spTgt spid="172038"/>
                                        </p:tgtEl>
                                      </p:cBhvr>
                                    </p:animEffect>
                                  </p:childTnLst>
                                </p:cTn>
                              </p:par>
                            </p:childTnLst>
                          </p:cTn>
                        </p:par>
                        <p:par>
                          <p:cTn id="21" fill="hold">
                            <p:stCondLst>
                              <p:cond delay="2500"/>
                            </p:stCondLst>
                            <p:childTnLst>
                              <p:par>
                                <p:cTn id="22" presetID="52" presetClass="entr" presetSubtype="0" fill="hold" grpId="0" nodeType="afterEffect">
                                  <p:stCondLst>
                                    <p:cond delay="0"/>
                                  </p:stCondLst>
                                  <p:childTnLst>
                                    <p:set>
                                      <p:cBhvr>
                                        <p:cTn id="23" dur="1" fill="hold">
                                          <p:stCondLst>
                                            <p:cond delay="0"/>
                                          </p:stCondLst>
                                        </p:cTn>
                                        <p:tgtEl>
                                          <p:spTgt spid="172037"/>
                                        </p:tgtEl>
                                        <p:attrNameLst>
                                          <p:attrName>style.visibility</p:attrName>
                                        </p:attrNameLst>
                                      </p:cBhvr>
                                      <p:to>
                                        <p:strVal val="visible"/>
                                      </p:to>
                                    </p:set>
                                    <p:animScale>
                                      <p:cBhvr>
                                        <p:cTn id="24" dur="1000" decel="50000" fill="hold">
                                          <p:stCondLst>
                                            <p:cond delay="0"/>
                                          </p:stCondLst>
                                        </p:cTn>
                                        <p:tgtEl>
                                          <p:spTgt spid="1720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2037"/>
                                        </p:tgtEl>
                                        <p:attrNameLst>
                                          <p:attrName>ppt_x</p:attrName>
                                          <p:attrName>ppt_y</p:attrName>
                                        </p:attrNameLst>
                                      </p:cBhvr>
                                    </p:animMotion>
                                    <p:animEffect transition="in" filter="fade">
                                      <p:cBhvr>
                                        <p:cTn id="26" dur="1000"/>
                                        <p:tgtEl>
                                          <p:spTgt spid="17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lumMod val="50000"/>
                  </a:schemeClr>
                </a:solidFill>
                <a:latin typeface=".VnTime" pitchFamily="34" charset="0"/>
              </a:rPr>
              <a:t>Th«ng</a:t>
            </a:r>
            <a:r>
              <a:rPr lang="en-US" dirty="0" smtClean="0">
                <a:solidFill>
                  <a:schemeClr val="accent6">
                    <a:lumMod val="50000"/>
                  </a:schemeClr>
                </a:solidFill>
                <a:latin typeface=".VnTime" pitchFamily="34" charset="0"/>
              </a:rPr>
              <a:t> tin</a:t>
            </a:r>
            <a:endParaRPr lang="en-US" dirty="0">
              <a:solidFill>
                <a:schemeClr val="accent6">
                  <a:lumMod val="50000"/>
                </a:schemeClr>
              </a:solidFill>
              <a:latin typeface=".VnTime" pitchFamily="34" charset="0"/>
            </a:endParaRPr>
          </a:p>
        </p:txBody>
      </p:sp>
      <p:sp>
        <p:nvSpPr>
          <p:cNvPr id="3" name="Content Placeholder 2"/>
          <p:cNvSpPr>
            <a:spLocks noGrp="1"/>
          </p:cNvSpPr>
          <p:nvPr>
            <p:ph idx="1"/>
          </p:nvPr>
        </p:nvSpPr>
        <p:spPr/>
        <p:txBody>
          <a:bodyPr>
            <a:normAutofit/>
          </a:bodyPr>
          <a:lstStyle/>
          <a:p>
            <a:r>
              <a:rPr lang="en-US" sz="2800" dirty="0" smtClean="0">
                <a:latin typeface=".VnTime" pitchFamily="34" charset="0"/>
              </a:rPr>
              <a:t> Theo </a:t>
            </a:r>
            <a:r>
              <a:rPr lang="en-US" sz="2800" dirty="0" err="1" smtClean="0">
                <a:latin typeface=".VnTime" pitchFamily="34" charset="0"/>
              </a:rPr>
              <a:t>b¸o</a:t>
            </a:r>
            <a:r>
              <a:rPr lang="en-US" sz="2800" dirty="0" smtClean="0">
                <a:latin typeface=".VnTime" pitchFamily="34" charset="0"/>
              </a:rPr>
              <a:t> </a:t>
            </a:r>
            <a:r>
              <a:rPr lang="en-US" sz="2800" dirty="0" err="1" smtClean="0">
                <a:latin typeface=".VnTime" pitchFamily="34" charset="0"/>
              </a:rPr>
              <a:t>c¸o</a:t>
            </a:r>
            <a:r>
              <a:rPr lang="en-US" sz="2800" dirty="0" smtClean="0">
                <a:latin typeface=".VnTime" pitchFamily="34" charset="0"/>
              </a:rPr>
              <a:t> </a:t>
            </a:r>
            <a:r>
              <a:rPr lang="en-US" sz="2800" dirty="0" err="1" smtClean="0">
                <a:latin typeface=".VnTime" pitchFamily="34" charset="0"/>
              </a:rPr>
              <a:t>cña</a:t>
            </a:r>
            <a:r>
              <a:rPr lang="en-US" sz="2800" dirty="0" smtClean="0">
                <a:latin typeface=".VnTime" pitchFamily="34" charset="0"/>
              </a:rPr>
              <a:t> </a:t>
            </a:r>
            <a:r>
              <a:rPr lang="en-US" sz="2800" dirty="0" err="1" smtClean="0">
                <a:latin typeface=".VnTime" pitchFamily="34" charset="0"/>
              </a:rPr>
              <a:t>tæ</a:t>
            </a:r>
            <a:r>
              <a:rPr lang="en-US" sz="2800" dirty="0" smtClean="0">
                <a:latin typeface=".VnTime" pitchFamily="34" charset="0"/>
              </a:rPr>
              <a:t> </a:t>
            </a:r>
            <a:r>
              <a:rPr lang="en-US" sz="2800" dirty="0" err="1" smtClean="0">
                <a:latin typeface=".VnTime" pitchFamily="34" charset="0"/>
              </a:rPr>
              <a:t>chøc</a:t>
            </a:r>
            <a:r>
              <a:rPr lang="en-US" sz="2800" dirty="0" smtClean="0">
                <a:latin typeface=".VnTime" pitchFamily="34" charset="0"/>
              </a:rPr>
              <a:t> y </a:t>
            </a:r>
            <a:r>
              <a:rPr lang="en-US" sz="2800" dirty="0" err="1" smtClean="0">
                <a:latin typeface=".VnTime" pitchFamily="34" charset="0"/>
              </a:rPr>
              <a:t>tÕ</a:t>
            </a:r>
            <a:r>
              <a:rPr lang="en-US" sz="2800" dirty="0" smtClean="0">
                <a:latin typeface=".VnTime" pitchFamily="34" charset="0"/>
              </a:rPr>
              <a:t> </a:t>
            </a:r>
            <a:r>
              <a:rPr lang="en-US" sz="2800" dirty="0" err="1" smtClean="0">
                <a:latin typeface=".VnTime" pitchFamily="34" charset="0"/>
              </a:rPr>
              <a:t>thÕ</a:t>
            </a:r>
            <a:r>
              <a:rPr lang="en-US" sz="2800" dirty="0" smtClean="0">
                <a:latin typeface=".VnTime" pitchFamily="34" charset="0"/>
              </a:rPr>
              <a:t> </a:t>
            </a:r>
            <a:r>
              <a:rPr lang="en-US" sz="2800" dirty="0" err="1" smtClean="0">
                <a:latin typeface=".VnTime" pitchFamily="34" charset="0"/>
              </a:rPr>
              <a:t>giíi</a:t>
            </a:r>
            <a:r>
              <a:rPr lang="en-US" sz="2800" dirty="0" smtClean="0">
                <a:latin typeface=".VnTime" pitchFamily="34" charset="0"/>
              </a:rPr>
              <a:t> </a:t>
            </a:r>
            <a:r>
              <a:rPr lang="en-US" sz="2800" dirty="0" err="1" smtClean="0">
                <a:latin typeface=".VnTime" pitchFamily="34" charset="0"/>
              </a:rPr>
              <a:t>trªn</a:t>
            </a:r>
            <a:r>
              <a:rPr lang="en-US" sz="2800" dirty="0" smtClean="0">
                <a:latin typeface=".VnTime" pitchFamily="34" charset="0"/>
              </a:rPr>
              <a:t> </a:t>
            </a:r>
            <a:r>
              <a:rPr lang="en-US" sz="2800" dirty="0" err="1" smtClean="0">
                <a:latin typeface=".VnTime" pitchFamily="34" charset="0"/>
              </a:rPr>
              <a:t>thÕ</a:t>
            </a:r>
            <a:r>
              <a:rPr lang="en-US" sz="2800" dirty="0" smtClean="0">
                <a:latin typeface=".VnTime" pitchFamily="34" charset="0"/>
              </a:rPr>
              <a:t> </a:t>
            </a:r>
            <a:r>
              <a:rPr lang="en-US" sz="2800" dirty="0" err="1" smtClean="0">
                <a:latin typeface=".VnTime" pitchFamily="34" charset="0"/>
              </a:rPr>
              <a:t>giíi</a:t>
            </a:r>
            <a:r>
              <a:rPr lang="en-US" sz="2800" dirty="0" smtClean="0">
                <a:latin typeface=".VnTime" pitchFamily="34" charset="0"/>
              </a:rPr>
              <a:t> </a:t>
            </a:r>
            <a:r>
              <a:rPr lang="en-US" sz="2800" dirty="0" err="1" smtClean="0">
                <a:latin typeface=".VnTime" pitchFamily="34" charset="0"/>
              </a:rPr>
              <a:t>cã</a:t>
            </a:r>
            <a:r>
              <a:rPr lang="en-US" sz="2800" dirty="0" smtClean="0">
                <a:latin typeface=".VnTime" pitchFamily="34" charset="0"/>
              </a:rPr>
              <a:t> 1,24 </a:t>
            </a:r>
            <a:r>
              <a:rPr lang="en-US" sz="2800" dirty="0" err="1" smtClean="0">
                <a:latin typeface=".VnTime" pitchFamily="34" charset="0"/>
              </a:rPr>
              <a:t>triÖu</a:t>
            </a:r>
            <a:r>
              <a:rPr lang="en-US" sz="2800" dirty="0" smtClean="0">
                <a:latin typeface=".VnTime" pitchFamily="34" charset="0"/>
              </a:rPr>
              <a:t> </a:t>
            </a:r>
            <a:r>
              <a:rPr lang="en-US" sz="2800" dirty="0" err="1" smtClean="0">
                <a:latin typeface=".VnTime" pitchFamily="34" charset="0"/>
              </a:rPr>
              <a:t>ng­êi</a:t>
            </a:r>
            <a:r>
              <a:rPr lang="en-US" sz="2800" dirty="0" smtClean="0">
                <a:latin typeface=".VnTime" pitchFamily="34" charset="0"/>
              </a:rPr>
              <a:t> </a:t>
            </a:r>
            <a:r>
              <a:rPr lang="en-US" sz="2800" dirty="0" err="1" smtClean="0">
                <a:latin typeface=".VnTime" pitchFamily="34" charset="0"/>
              </a:rPr>
              <a:t>chÕt</a:t>
            </a:r>
            <a:r>
              <a:rPr lang="en-US" sz="2800" dirty="0" smtClean="0">
                <a:latin typeface=".VnTime" pitchFamily="34" charset="0"/>
              </a:rPr>
              <a:t> vµ 50 </a:t>
            </a:r>
            <a:r>
              <a:rPr lang="en-US" sz="2800" dirty="0" err="1" smtClean="0">
                <a:latin typeface=".VnTime" pitchFamily="34" charset="0"/>
              </a:rPr>
              <a:t>triÖu</a:t>
            </a:r>
            <a:r>
              <a:rPr lang="en-US" sz="2800" dirty="0" smtClean="0">
                <a:latin typeface=".VnTime" pitchFamily="34" charset="0"/>
              </a:rPr>
              <a:t> </a:t>
            </a:r>
            <a:r>
              <a:rPr lang="en-US" sz="2800" dirty="0" err="1" smtClean="0">
                <a:latin typeface=".VnTime" pitchFamily="34" charset="0"/>
              </a:rPr>
              <a:t>ng­êi</a:t>
            </a:r>
            <a:r>
              <a:rPr lang="en-US" sz="2800" dirty="0" smtClean="0">
                <a:latin typeface=".VnTime" pitchFamily="34" charset="0"/>
              </a:rPr>
              <a:t> </a:t>
            </a:r>
            <a:r>
              <a:rPr lang="en-US" sz="2800" dirty="0" err="1" smtClean="0">
                <a:latin typeface=".VnTime" pitchFamily="34" charset="0"/>
              </a:rPr>
              <a:t>bÞ</a:t>
            </a:r>
            <a:r>
              <a:rPr lang="en-US" sz="2800" dirty="0" smtClean="0">
                <a:latin typeface=".VnTime" pitchFamily="34" charset="0"/>
              </a:rPr>
              <a:t> </a:t>
            </a:r>
            <a:r>
              <a:rPr lang="en-US" sz="2800" dirty="0" err="1" smtClean="0">
                <a:latin typeface=".VnTime" pitchFamily="34" charset="0"/>
              </a:rPr>
              <a:t>th­¬ng</a:t>
            </a:r>
            <a:r>
              <a:rPr lang="en-US" sz="2800" dirty="0" smtClean="0">
                <a:latin typeface=".VnTime" pitchFamily="34" charset="0"/>
              </a:rPr>
              <a:t> v× tai n¹n </a:t>
            </a:r>
            <a:r>
              <a:rPr lang="en-US" sz="2800" dirty="0" err="1" smtClean="0">
                <a:latin typeface=".VnTime" pitchFamily="34" charset="0"/>
              </a:rPr>
              <a:t>giao</a:t>
            </a:r>
            <a:r>
              <a:rPr lang="en-US" sz="2800" dirty="0" smtClean="0">
                <a:latin typeface=".VnTime" pitchFamily="34" charset="0"/>
              </a:rPr>
              <a:t> </a:t>
            </a:r>
            <a:r>
              <a:rPr lang="en-US" sz="2800" dirty="0" err="1" smtClean="0">
                <a:latin typeface=".VnTime" pitchFamily="34" charset="0"/>
              </a:rPr>
              <a:t>th«ng</a:t>
            </a:r>
            <a:r>
              <a:rPr lang="en-US" sz="2800" dirty="0" smtClean="0">
                <a:latin typeface=".VnTime" pitchFamily="34" charset="0"/>
              </a:rPr>
              <a:t>  </a:t>
            </a:r>
            <a:r>
              <a:rPr lang="en-US" sz="2800" dirty="0" err="1" smtClean="0">
                <a:latin typeface=".VnTime" pitchFamily="34" charset="0"/>
              </a:rPr>
              <a:t>tËp</a:t>
            </a:r>
            <a:r>
              <a:rPr lang="en-US" sz="2800" dirty="0" smtClean="0">
                <a:latin typeface=".VnTime" pitchFamily="34" charset="0"/>
              </a:rPr>
              <a:t> </a:t>
            </a:r>
            <a:r>
              <a:rPr lang="en-US" sz="2800" dirty="0" err="1" smtClean="0">
                <a:latin typeface=".VnTime" pitchFamily="34" charset="0"/>
              </a:rPr>
              <a:t>trung</a:t>
            </a:r>
            <a:r>
              <a:rPr lang="en-US" sz="2800" dirty="0" smtClean="0">
                <a:latin typeface=".VnTime" pitchFamily="34" charset="0"/>
              </a:rPr>
              <a:t> ë </a:t>
            </a:r>
            <a:r>
              <a:rPr lang="en-US" sz="2800" dirty="0" err="1" smtClean="0">
                <a:latin typeface=".VnTime" pitchFamily="34" charset="0"/>
              </a:rPr>
              <a:t>nhãm</a:t>
            </a:r>
            <a:r>
              <a:rPr lang="en-US" sz="2800" dirty="0" smtClean="0">
                <a:latin typeface=".VnTime" pitchFamily="34" charset="0"/>
              </a:rPr>
              <a:t> </a:t>
            </a:r>
            <a:r>
              <a:rPr lang="en-US" sz="2800" dirty="0" err="1" smtClean="0">
                <a:latin typeface=".VnTime" pitchFamily="34" charset="0"/>
              </a:rPr>
              <a:t>ng­êi</a:t>
            </a:r>
            <a:r>
              <a:rPr lang="en-US" sz="2800" dirty="0" smtClean="0">
                <a:latin typeface=".VnTime" pitchFamily="34" charset="0"/>
              </a:rPr>
              <a:t> </a:t>
            </a:r>
            <a:r>
              <a:rPr lang="en-US" sz="2800" dirty="0" err="1" smtClean="0">
                <a:latin typeface=".VnTime" pitchFamily="34" charset="0"/>
              </a:rPr>
              <a:t>cã</a:t>
            </a:r>
            <a:r>
              <a:rPr lang="en-US" sz="2800" dirty="0" smtClean="0">
                <a:latin typeface=".VnTime" pitchFamily="34" charset="0"/>
              </a:rPr>
              <a:t> ®é </a:t>
            </a:r>
            <a:r>
              <a:rPr lang="en-US" sz="2800" dirty="0" err="1" smtClean="0">
                <a:latin typeface=".VnTime" pitchFamily="34" charset="0"/>
              </a:rPr>
              <a:t>tuæi</a:t>
            </a:r>
            <a:r>
              <a:rPr lang="en-US" sz="2800" dirty="0" smtClean="0">
                <a:latin typeface=".VnTime" pitchFamily="34" charset="0"/>
              </a:rPr>
              <a:t> 15-19.</a:t>
            </a:r>
          </a:p>
          <a:p>
            <a:r>
              <a:rPr lang="en-US" sz="2800" dirty="0" err="1" smtClean="0">
                <a:latin typeface=".VnTime" pitchFamily="34" charset="0"/>
              </a:rPr>
              <a:t>Trung</a:t>
            </a:r>
            <a:r>
              <a:rPr lang="en-US" sz="2800" dirty="0" smtClean="0">
                <a:latin typeface=".VnTime" pitchFamily="34" charset="0"/>
              </a:rPr>
              <a:t> </a:t>
            </a:r>
            <a:r>
              <a:rPr lang="en-US" sz="2800" dirty="0" err="1" smtClean="0">
                <a:latin typeface=".VnTime" pitchFamily="34" charset="0"/>
              </a:rPr>
              <a:t>b×nh</a:t>
            </a:r>
            <a:r>
              <a:rPr lang="en-US" sz="2800" dirty="0" smtClean="0">
                <a:latin typeface=".VnTime" pitchFamily="34" charset="0"/>
              </a:rPr>
              <a:t> </a:t>
            </a:r>
            <a:r>
              <a:rPr lang="en-US" sz="2800" dirty="0" err="1" smtClean="0">
                <a:latin typeface=".VnTime" pitchFamily="34" charset="0"/>
              </a:rPr>
              <a:t>mçi</a:t>
            </a:r>
            <a:r>
              <a:rPr lang="en-US" sz="2800" dirty="0" smtClean="0">
                <a:latin typeface=".VnTime" pitchFamily="34" charset="0"/>
              </a:rPr>
              <a:t> </a:t>
            </a:r>
            <a:r>
              <a:rPr lang="en-US" sz="2800" dirty="0" err="1" smtClean="0">
                <a:latin typeface=".VnTime" pitchFamily="34" charset="0"/>
              </a:rPr>
              <a:t>ngµy</a:t>
            </a:r>
            <a:r>
              <a:rPr lang="en-US" sz="2800" dirty="0" smtClean="0">
                <a:latin typeface=".VnTime" pitchFamily="34" charset="0"/>
              </a:rPr>
              <a:t> </a:t>
            </a:r>
            <a:r>
              <a:rPr lang="en-US" sz="2800" dirty="0" err="1" smtClean="0">
                <a:latin typeface=".VnTime" pitchFamily="34" charset="0"/>
              </a:rPr>
              <a:t>cã</a:t>
            </a:r>
            <a:r>
              <a:rPr lang="en-US" sz="2800" dirty="0" smtClean="0">
                <a:latin typeface=".VnTime" pitchFamily="34" charset="0"/>
              </a:rPr>
              <a:t> 30-35 </a:t>
            </a:r>
            <a:r>
              <a:rPr lang="en-US" sz="2800" dirty="0" err="1" smtClean="0">
                <a:latin typeface=".VnTime" pitchFamily="34" charset="0"/>
              </a:rPr>
              <a:t>ng­êi</a:t>
            </a:r>
            <a:r>
              <a:rPr lang="en-US" sz="2800" dirty="0" smtClean="0">
                <a:latin typeface=".VnTime" pitchFamily="34" charset="0"/>
              </a:rPr>
              <a:t> </a:t>
            </a:r>
            <a:r>
              <a:rPr lang="en-US" sz="2800" dirty="0" err="1" smtClean="0">
                <a:latin typeface=".VnTime" pitchFamily="34" charset="0"/>
              </a:rPr>
              <a:t>chÕt</a:t>
            </a:r>
            <a:r>
              <a:rPr lang="en-US" sz="2800" dirty="0" smtClean="0">
                <a:latin typeface=".VnTime" pitchFamily="34" charset="0"/>
              </a:rPr>
              <a:t> v× tai n¹n </a:t>
            </a:r>
            <a:r>
              <a:rPr lang="en-US" sz="2800" dirty="0" err="1" smtClean="0">
                <a:latin typeface=".VnTime" pitchFamily="34" charset="0"/>
              </a:rPr>
              <a:t>giao</a:t>
            </a:r>
            <a:r>
              <a:rPr lang="en-US" sz="2800" dirty="0" smtClean="0">
                <a:latin typeface=".VnTime" pitchFamily="34" charset="0"/>
              </a:rPr>
              <a:t> </a:t>
            </a:r>
            <a:r>
              <a:rPr lang="en-US" sz="2800" dirty="0" err="1" smtClean="0">
                <a:latin typeface=".VnTime" pitchFamily="34" charset="0"/>
              </a:rPr>
              <a:t>th«ng</a:t>
            </a:r>
            <a:r>
              <a:rPr lang="en-US" sz="2800" dirty="0" smtClean="0">
                <a:latin typeface=".VnTime" pitchFamily="34" charset="0"/>
              </a:rPr>
              <a:t>.</a:t>
            </a:r>
          </a:p>
          <a:p>
            <a:r>
              <a:rPr lang="en-US" sz="2800" dirty="0" smtClean="0">
                <a:latin typeface=".VnTime" pitchFamily="34" charset="0"/>
              </a:rPr>
              <a:t> </a:t>
            </a:r>
            <a:r>
              <a:rPr lang="en-US" sz="2800" dirty="0" err="1" smtClean="0">
                <a:latin typeface=".VnTime" pitchFamily="34" charset="0"/>
              </a:rPr>
              <a:t>N¨m</a:t>
            </a:r>
            <a:r>
              <a:rPr lang="en-US" sz="2800" dirty="0" smtClean="0">
                <a:latin typeface=".VnTime" pitchFamily="34" charset="0"/>
              </a:rPr>
              <a:t> 2000 </a:t>
            </a:r>
            <a:r>
              <a:rPr lang="en-US" sz="2800" dirty="0" err="1" smtClean="0">
                <a:latin typeface=".VnTime" pitchFamily="34" charset="0"/>
              </a:rPr>
              <a:t>tæn</a:t>
            </a:r>
            <a:r>
              <a:rPr lang="en-US" sz="2800" dirty="0" smtClean="0">
                <a:latin typeface=".VnTime" pitchFamily="34" charset="0"/>
              </a:rPr>
              <a:t> </a:t>
            </a:r>
            <a:r>
              <a:rPr lang="en-US" sz="2800" dirty="0" err="1" smtClean="0">
                <a:latin typeface=".VnTime" pitchFamily="34" charset="0"/>
              </a:rPr>
              <a:t>thÊt</a:t>
            </a:r>
            <a:r>
              <a:rPr lang="en-US" sz="2800" dirty="0" smtClean="0">
                <a:latin typeface=".VnTime" pitchFamily="34" charset="0"/>
              </a:rPr>
              <a:t> </a:t>
            </a:r>
            <a:r>
              <a:rPr lang="en-US" sz="2800" dirty="0" err="1" smtClean="0">
                <a:latin typeface=".VnTime" pitchFamily="34" charset="0"/>
              </a:rPr>
              <a:t>vÒ</a:t>
            </a:r>
            <a:r>
              <a:rPr lang="en-US" sz="2800" dirty="0" smtClean="0">
                <a:latin typeface=".VnTime" pitchFamily="34" charset="0"/>
              </a:rPr>
              <a:t> </a:t>
            </a:r>
            <a:r>
              <a:rPr lang="en-US" sz="2800" dirty="0" err="1" smtClean="0">
                <a:latin typeface=".VnTime" pitchFamily="34" charset="0"/>
              </a:rPr>
              <a:t>kinh</a:t>
            </a:r>
            <a:r>
              <a:rPr lang="en-US" sz="2800" dirty="0" smtClean="0">
                <a:latin typeface=".VnTime" pitchFamily="34" charset="0"/>
              </a:rPr>
              <a:t> </a:t>
            </a:r>
            <a:r>
              <a:rPr lang="en-US" sz="2800" dirty="0" err="1" smtClean="0">
                <a:latin typeface=".VnTime" pitchFamily="34" charset="0"/>
              </a:rPr>
              <a:t>tÕ</a:t>
            </a:r>
            <a:r>
              <a:rPr lang="en-US" sz="2800" dirty="0" smtClean="0">
                <a:latin typeface=".VnTime" pitchFamily="34" charset="0"/>
              </a:rPr>
              <a:t>  do TNGT mµ </a:t>
            </a:r>
            <a:r>
              <a:rPr lang="en-US" sz="2800" dirty="0" err="1" smtClean="0">
                <a:latin typeface=".VnTime" pitchFamily="34" charset="0"/>
              </a:rPr>
              <a:t>c¸c</a:t>
            </a:r>
            <a:r>
              <a:rPr lang="en-US" sz="2800" dirty="0" smtClean="0">
                <a:latin typeface=".VnTime" pitchFamily="34" charset="0"/>
              </a:rPr>
              <a:t> </a:t>
            </a:r>
            <a:r>
              <a:rPr lang="en-US" sz="2800" dirty="0" err="1" smtClean="0">
                <a:latin typeface=".VnTime" pitchFamily="34" charset="0"/>
              </a:rPr>
              <a:t>quèc</a:t>
            </a:r>
            <a:r>
              <a:rPr lang="en-US" sz="2800" dirty="0" smtClean="0">
                <a:latin typeface=".VnTime" pitchFamily="34" charset="0"/>
              </a:rPr>
              <a:t> </a:t>
            </a:r>
            <a:r>
              <a:rPr lang="en-US" sz="2800" dirty="0" err="1" smtClean="0">
                <a:latin typeface=".VnTime" pitchFamily="34" charset="0"/>
              </a:rPr>
              <a:t>gia</a:t>
            </a:r>
            <a:r>
              <a:rPr lang="en-US" sz="2800" dirty="0" smtClean="0">
                <a:latin typeface=".VnTime" pitchFamily="34" charset="0"/>
              </a:rPr>
              <a:t> </a:t>
            </a:r>
            <a:r>
              <a:rPr lang="en-US" sz="2800" dirty="0" err="1" smtClean="0">
                <a:latin typeface=".VnTime" pitchFamily="34" charset="0"/>
              </a:rPr>
              <a:t>trªn</a:t>
            </a:r>
            <a:r>
              <a:rPr lang="en-US" sz="2800" dirty="0" smtClean="0">
                <a:latin typeface=".VnTime" pitchFamily="34" charset="0"/>
              </a:rPr>
              <a:t> </a:t>
            </a:r>
            <a:r>
              <a:rPr lang="en-US" sz="2800" dirty="0" err="1" smtClean="0">
                <a:latin typeface=".VnTime" pitchFamily="34" charset="0"/>
              </a:rPr>
              <a:t>thÕ</a:t>
            </a:r>
            <a:r>
              <a:rPr lang="en-US" sz="2800" dirty="0" smtClean="0">
                <a:latin typeface=".VnTime" pitchFamily="34" charset="0"/>
              </a:rPr>
              <a:t> </a:t>
            </a:r>
            <a:r>
              <a:rPr lang="en-US" sz="2800" dirty="0" err="1" smtClean="0">
                <a:latin typeface=".VnTime" pitchFamily="34" charset="0"/>
              </a:rPr>
              <a:t>giíi</a:t>
            </a:r>
            <a:r>
              <a:rPr lang="en-US" sz="2800" dirty="0" smtClean="0">
                <a:latin typeface=".VnTime" pitchFamily="34" charset="0"/>
              </a:rPr>
              <a:t> </a:t>
            </a:r>
            <a:r>
              <a:rPr lang="en-US" sz="2800" dirty="0" err="1" smtClean="0">
                <a:latin typeface=".VnTime" pitchFamily="34" charset="0"/>
              </a:rPr>
              <a:t>ph¶i</a:t>
            </a:r>
            <a:r>
              <a:rPr lang="en-US" sz="2800" dirty="0" smtClean="0">
                <a:latin typeface=".VnTime" pitchFamily="34" charset="0"/>
              </a:rPr>
              <a:t> </a:t>
            </a:r>
            <a:r>
              <a:rPr lang="en-US" sz="2800" dirty="0" err="1" smtClean="0">
                <a:latin typeface=".VnTime" pitchFamily="34" charset="0"/>
              </a:rPr>
              <a:t>g¸nh</a:t>
            </a:r>
            <a:r>
              <a:rPr lang="en-US" sz="2800" dirty="0" smtClean="0">
                <a:latin typeface=".VnTime" pitchFamily="34" charset="0"/>
              </a:rPr>
              <a:t> </a:t>
            </a:r>
            <a:r>
              <a:rPr lang="en-US" sz="2800" dirty="0" err="1" smtClean="0">
                <a:latin typeface=".VnTime" pitchFamily="34" charset="0"/>
              </a:rPr>
              <a:t>chÞu</a:t>
            </a:r>
            <a:r>
              <a:rPr lang="en-US" sz="2800" dirty="0" smtClean="0">
                <a:latin typeface=".VnTime" pitchFamily="34" charset="0"/>
              </a:rPr>
              <a:t> lµ </a:t>
            </a:r>
            <a:r>
              <a:rPr lang="en-US" sz="2800" dirty="0" err="1" smtClean="0">
                <a:latin typeface=".VnTime" pitchFamily="34" charset="0"/>
              </a:rPr>
              <a:t>gÇn</a:t>
            </a:r>
            <a:r>
              <a:rPr lang="en-US" sz="2800" dirty="0" smtClean="0">
                <a:latin typeface=".VnTime" pitchFamily="34" charset="0"/>
              </a:rPr>
              <a:t> 518 </a:t>
            </a:r>
            <a:r>
              <a:rPr lang="en-US" sz="2800" dirty="0" err="1" smtClean="0">
                <a:latin typeface=".VnTime" pitchFamily="34" charset="0"/>
              </a:rPr>
              <a:t>tû</a:t>
            </a:r>
            <a:r>
              <a:rPr lang="en-US" sz="2800" dirty="0" smtClean="0">
                <a:latin typeface=".VnTime" pitchFamily="34" charset="0"/>
              </a:rPr>
              <a:t> ®« la.</a:t>
            </a:r>
            <a:endParaRPr lang="en-US" sz="2800" dirty="0">
              <a:latin typeface=".VnTime"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rot="10800000" flipV="1">
            <a:off x="303213" y="228600"/>
            <a:ext cx="8467725" cy="641350"/>
          </a:xfrm>
          <a:prstGeom prst="rect">
            <a:avLst/>
          </a:prstGeom>
          <a:noFill/>
          <a:ln w="9525">
            <a:noFill/>
            <a:miter lim="800000"/>
            <a:headEnd/>
            <a:tailEnd/>
          </a:ln>
          <a:effectLst/>
        </p:spPr>
        <p:txBody>
          <a:bodyPr>
            <a:spAutoFit/>
          </a:bodyPr>
          <a:lstStyle/>
          <a:p>
            <a:r>
              <a:rPr lang="en-US" sz="3600">
                <a:latin typeface="Times New Roman" pitchFamily="18" charset="0"/>
              </a:rPr>
              <a:t>	</a:t>
            </a:r>
          </a:p>
        </p:txBody>
      </p:sp>
      <p:sp>
        <p:nvSpPr>
          <p:cNvPr id="17411" name="Text Box 3"/>
          <p:cNvSpPr txBox="1">
            <a:spLocks noChangeArrowheads="1"/>
          </p:cNvSpPr>
          <p:nvPr/>
        </p:nvSpPr>
        <p:spPr bwMode="auto">
          <a:xfrm>
            <a:off x="228600" y="2855913"/>
            <a:ext cx="8458200" cy="366712"/>
          </a:xfrm>
          <a:prstGeom prst="rect">
            <a:avLst/>
          </a:prstGeom>
          <a:noFill/>
          <a:ln w="9525">
            <a:noFill/>
            <a:miter lim="800000"/>
            <a:headEnd/>
            <a:tailEnd/>
          </a:ln>
          <a:effectLst/>
        </p:spPr>
        <p:txBody>
          <a:bodyPr>
            <a:spAutoFit/>
          </a:bodyPr>
          <a:lstStyle/>
          <a:p>
            <a:r>
              <a:rPr lang="en-US" sz="1800"/>
              <a:t>	</a:t>
            </a:r>
            <a:endParaRPr lang="en-US" sz="3600">
              <a:latin typeface="Times New Roman" pitchFamily="18" charset="0"/>
            </a:endParaRPr>
          </a:p>
        </p:txBody>
      </p:sp>
      <p:pic>
        <p:nvPicPr>
          <p:cNvPr id="17412" name="Picture 4" descr="22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000">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D:\ATGT\hinh anh ATGT\images (1).jpg"/>
          <p:cNvPicPr>
            <a:picLocks noChangeAspect="1" noChangeArrowheads="1"/>
          </p:cNvPicPr>
          <p:nvPr/>
        </p:nvPicPr>
        <p:blipFill>
          <a:blip r:embed="rId2"/>
          <a:srcRect/>
          <a:stretch>
            <a:fillRect/>
          </a:stretch>
        </p:blipFill>
        <p:spPr bwMode="auto">
          <a:xfrm>
            <a:off x="457200" y="457200"/>
            <a:ext cx="8382000" cy="5791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1267</Words>
  <Application>Microsoft Office PowerPoint</Application>
  <PresentationFormat>On-screen Show (4:3)</PresentationFormat>
  <Paragraphs>160</Paragraphs>
  <Slides>54</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.VnTime</vt:lpstr>
      <vt:lpstr>Arial</vt:lpstr>
      <vt:lpstr>Calibri</vt:lpstr>
      <vt:lpstr>新細明體</vt:lpstr>
      <vt:lpstr>Times New Roman</vt:lpstr>
      <vt:lpstr>VNI-Chancery</vt:lpstr>
      <vt:lpstr>VNI-Garam</vt:lpstr>
      <vt:lpstr>VNI-Times</vt:lpstr>
      <vt:lpstr>Webdings</vt:lpstr>
      <vt:lpstr>Wingdings</vt:lpstr>
      <vt:lpstr>Office Theme</vt:lpstr>
      <vt:lpstr>PowerPoint Presentation</vt:lpstr>
      <vt:lpstr>PowerPoint Presentation</vt:lpstr>
      <vt:lpstr>PowerPoint Presentation</vt:lpstr>
      <vt:lpstr>PowerPoint Presentation</vt:lpstr>
      <vt:lpstr>Bảng thống kê tình hình tai nạn giao thông qua một số năm:</vt:lpstr>
      <vt:lpstr>Th«ng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Heä thoáng baùo hieäu giao thoâng goàm: - Tín hieäu ñeøn giao th«ng - Caùc loaïi bieån baùo giao th«ng - Ngöôøi ñieàu khieån giao th«ng - Vaïch kÎ ñöôøng - BiÓn b¸o phô - Hµng rµo ch¾n, t­êng b¶o vÖ…. a. Tín hieäu ñeøn: </vt:lpstr>
      <vt:lpstr>PowerPoint Presentation</vt:lpstr>
      <vt:lpstr>PowerPoint Presentation</vt:lpstr>
      <vt:lpstr>PowerPoint Presentation</vt:lpstr>
      <vt:lpstr>PowerPoint Presentation</vt:lpstr>
      <vt:lpstr>PowerPoint Presentation</vt:lpstr>
      <vt:lpstr>PowerPoint Presentation</vt:lpstr>
      <vt:lpstr>Nhóm biển hiệu lệnh</vt:lpstr>
      <vt:lpstr>PowerPoint Presentation</vt:lpstr>
      <vt:lpstr>Nhóm biển chỉ dẫn: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Một số quy định đi đường:</vt:lpstr>
      <vt:lpstr>PowerPoint Presentation</vt:lpstr>
      <vt:lpstr>PowerPoint Presentation</vt:lpstr>
      <vt:lpstr>PowerPoint Presentation</vt:lpstr>
      <vt:lpstr>*Người đi xe đạp:</vt:lpstr>
      <vt:lpstr>III. LUYEÄN TAÄP: </vt:lpstr>
      <vt:lpstr>PowerPoint Presentation</vt:lpstr>
      <vt:lpstr>PowerPoint Presentation</vt:lpstr>
      <vt:lpstr>III. LUYEÄN TAÄP: III. LUYEÄN TAÄP: III. LUYEÄN TAÄP: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minh-son.78</dc:creator>
  <cp:lastModifiedBy>ThienIT</cp:lastModifiedBy>
  <cp:revision>27</cp:revision>
  <dcterms:created xsi:type="dcterms:W3CDTF">2006-08-16T00:00:00Z</dcterms:created>
  <dcterms:modified xsi:type="dcterms:W3CDTF">2021-05-13T17:15:46Z</dcterms:modified>
</cp:coreProperties>
</file>