
<file path=[Content_Types].xml><?xml version="1.0" encoding="utf-8"?>
<Types xmlns="http://schemas.openxmlformats.org/package/2006/content-types">
  <Default Extension="png" ContentType="image/png"/>
  <Default Extension="bin" ContentType="application/vnd.openxmlformats-officedocument.oleObject"/>
  <Default Extension="mp3" ContentType="audio/mpeg"/>
  <Default Extension="jpeg" ContentType="image/jpeg"/>
  <Default Extension="wmf" ContentType="image/x-wmf"/>
  <Default Extension="rels" ContentType="application/vnd.openxmlformats-package.relationships+xml"/>
  <Default Extension="xml" ContentType="application/xml"/>
  <Default Extension="wav" ContentType="audio/x-wav"/>
  <Default Extension="gif" ContentType="image/gif"/>
  <Default Extension="vml" ContentType="application/vnd.openxmlformats-officedocument.vmlDrawing"/>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7.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8.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9.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10.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1.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2.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84" r:id="rId1"/>
    <p:sldMasterId id="2147484025" r:id="rId2"/>
    <p:sldMasterId id="2147484039" r:id="rId3"/>
    <p:sldMasterId id="2147484053" r:id="rId4"/>
    <p:sldMasterId id="2147484065" r:id="rId5"/>
    <p:sldMasterId id="2147484078" r:id="rId6"/>
    <p:sldMasterId id="2147484091" r:id="rId7"/>
    <p:sldMasterId id="2147484104" r:id="rId8"/>
    <p:sldMasterId id="2147484117" r:id="rId9"/>
    <p:sldMasterId id="2147484130" r:id="rId10"/>
    <p:sldMasterId id="2147484142" r:id="rId11"/>
    <p:sldMasterId id="2147484156" r:id="rId12"/>
    <p:sldMasterId id="2147484168" r:id="rId13"/>
  </p:sldMasterIdLst>
  <p:notesMasterIdLst>
    <p:notesMasterId r:id="rId50"/>
  </p:notesMasterIdLst>
  <p:sldIdLst>
    <p:sldId id="257" r:id="rId14"/>
    <p:sldId id="352" r:id="rId15"/>
    <p:sldId id="322" r:id="rId16"/>
    <p:sldId id="323" r:id="rId17"/>
    <p:sldId id="341" r:id="rId18"/>
    <p:sldId id="324" r:id="rId19"/>
    <p:sldId id="325" r:id="rId20"/>
    <p:sldId id="326" r:id="rId21"/>
    <p:sldId id="327" r:id="rId22"/>
    <p:sldId id="328" r:id="rId23"/>
    <p:sldId id="348" r:id="rId24"/>
    <p:sldId id="342" r:id="rId25"/>
    <p:sldId id="347" r:id="rId26"/>
    <p:sldId id="339" r:id="rId27"/>
    <p:sldId id="329" r:id="rId28"/>
    <p:sldId id="340" r:id="rId29"/>
    <p:sldId id="351" r:id="rId30"/>
    <p:sldId id="331" r:id="rId31"/>
    <p:sldId id="332" r:id="rId32"/>
    <p:sldId id="333" r:id="rId33"/>
    <p:sldId id="335" r:id="rId34"/>
    <p:sldId id="346" r:id="rId35"/>
    <p:sldId id="334" r:id="rId36"/>
    <p:sldId id="277" r:id="rId37"/>
    <p:sldId id="295" r:id="rId38"/>
    <p:sldId id="308" r:id="rId39"/>
    <p:sldId id="338" r:id="rId40"/>
    <p:sldId id="304" r:id="rId41"/>
    <p:sldId id="302" r:id="rId42"/>
    <p:sldId id="300" r:id="rId43"/>
    <p:sldId id="319" r:id="rId44"/>
    <p:sldId id="330" r:id="rId45"/>
    <p:sldId id="337" r:id="rId46"/>
    <p:sldId id="299" r:id="rId47"/>
    <p:sldId id="343" r:id="rId48"/>
    <p:sldId id="349" r:id="rId4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00FF"/>
    <a:srgbClr val="FEF7E2"/>
    <a:srgbClr val="FBE5D6"/>
    <a:srgbClr val="FF66FF"/>
    <a:srgbClr val="CCECFF"/>
    <a:srgbClr val="983E87"/>
    <a:srgbClr val="84661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713" autoAdjust="0"/>
    <p:restoredTop sz="94737" autoAdjust="0"/>
  </p:normalViewPr>
  <p:slideViewPr>
    <p:cSldViewPr snapToGrid="0">
      <p:cViewPr varScale="1">
        <p:scale>
          <a:sx n="54" d="100"/>
          <a:sy n="54" d="100"/>
        </p:scale>
        <p:origin x="90" y="522"/>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slide" Target="slides/slide26.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slide" Target="slides/slide29.xml"/><Relationship Id="rId47" Type="http://schemas.openxmlformats.org/officeDocument/2006/relationships/slide" Target="slides/slide34.xml"/><Relationship Id="rId50" Type="http://schemas.openxmlformats.org/officeDocument/2006/relationships/notesMaster" Target="notesMasters/notesMaster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3.xml"/><Relationship Id="rId29" Type="http://schemas.openxmlformats.org/officeDocument/2006/relationships/slide" Target="slides/slide16.xml"/><Relationship Id="rId11" Type="http://schemas.openxmlformats.org/officeDocument/2006/relationships/slideMaster" Target="slideMasters/slideMaster11.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slide" Target="slides/slide32.xml"/><Relationship Id="rId53" Type="http://schemas.openxmlformats.org/officeDocument/2006/relationships/theme" Target="theme/theme1.xml"/><Relationship Id="rId5" Type="http://schemas.openxmlformats.org/officeDocument/2006/relationships/slideMaster" Target="slideMasters/slideMaster5.xml"/><Relationship Id="rId10" Type="http://schemas.openxmlformats.org/officeDocument/2006/relationships/slideMaster" Target="slideMasters/slideMaster10.xml"/><Relationship Id="rId19" Type="http://schemas.openxmlformats.org/officeDocument/2006/relationships/slide" Target="slides/slide6.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slide" Target="slides/slide35.xml"/><Relationship Id="rId8" Type="http://schemas.openxmlformats.org/officeDocument/2006/relationships/slideMaster" Target="slideMasters/slideMaster8.xml"/><Relationship Id="rId51"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16.wmf"/><Relationship Id="rId2" Type="http://schemas.openxmlformats.org/officeDocument/2006/relationships/image" Target="../media/image15.wmf"/><Relationship Id="rId1" Type="http://schemas.openxmlformats.org/officeDocument/2006/relationships/image" Target="../media/image14.wmf"/><Relationship Id="rId4" Type="http://schemas.openxmlformats.org/officeDocument/2006/relationships/image" Target="../media/image17.wmf"/></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32.wmf"/><Relationship Id="rId2" Type="http://schemas.openxmlformats.org/officeDocument/2006/relationships/image" Target="../media/image69.wmf"/><Relationship Id="rId1" Type="http://schemas.openxmlformats.org/officeDocument/2006/relationships/image" Target="../media/image31.wmf"/></Relationships>
</file>

<file path=ppt/drawings/_rels/vmlDrawing11.vml.rels><?xml version="1.0" encoding="UTF-8" standalone="yes"?>
<Relationships xmlns="http://schemas.openxmlformats.org/package/2006/relationships"><Relationship Id="rId3" Type="http://schemas.openxmlformats.org/officeDocument/2006/relationships/image" Target="../media/image72.wmf"/><Relationship Id="rId2" Type="http://schemas.openxmlformats.org/officeDocument/2006/relationships/image" Target="../media/image71.wmf"/><Relationship Id="rId1" Type="http://schemas.openxmlformats.org/officeDocument/2006/relationships/image" Target="../media/image70.wmf"/></Relationships>
</file>

<file path=ppt/drawings/_rels/vmlDrawing12.vml.rels><?xml version="1.0" encoding="UTF-8" standalone="yes"?>
<Relationships xmlns="http://schemas.openxmlformats.org/package/2006/relationships"><Relationship Id="rId8" Type="http://schemas.openxmlformats.org/officeDocument/2006/relationships/image" Target="../media/image26.wmf"/><Relationship Id="rId3" Type="http://schemas.openxmlformats.org/officeDocument/2006/relationships/image" Target="../media/image21.wmf"/><Relationship Id="rId7" Type="http://schemas.openxmlformats.org/officeDocument/2006/relationships/image" Target="../media/image25.wmf"/><Relationship Id="rId12" Type="http://schemas.openxmlformats.org/officeDocument/2006/relationships/image" Target="../media/image30.wmf"/><Relationship Id="rId2" Type="http://schemas.openxmlformats.org/officeDocument/2006/relationships/image" Target="../media/image20.wmf"/><Relationship Id="rId1" Type="http://schemas.openxmlformats.org/officeDocument/2006/relationships/image" Target="../media/image19.wmf"/><Relationship Id="rId6" Type="http://schemas.openxmlformats.org/officeDocument/2006/relationships/image" Target="../media/image24.wmf"/><Relationship Id="rId11" Type="http://schemas.openxmlformats.org/officeDocument/2006/relationships/image" Target="../media/image29.wmf"/><Relationship Id="rId5" Type="http://schemas.openxmlformats.org/officeDocument/2006/relationships/image" Target="../media/image23.wmf"/><Relationship Id="rId10" Type="http://schemas.openxmlformats.org/officeDocument/2006/relationships/image" Target="../media/image28.wmf"/><Relationship Id="rId4" Type="http://schemas.openxmlformats.org/officeDocument/2006/relationships/image" Target="../media/image22.wmf"/><Relationship Id="rId9" Type="http://schemas.openxmlformats.org/officeDocument/2006/relationships/image" Target="../media/image27.wmf"/></Relationships>
</file>

<file path=ppt/drawings/_rels/vmlDrawing13.vml.rels><?xml version="1.0" encoding="UTF-8" standalone="yes"?>
<Relationships xmlns="http://schemas.openxmlformats.org/package/2006/relationships"><Relationship Id="rId3" Type="http://schemas.openxmlformats.org/officeDocument/2006/relationships/image" Target="../media/image48.wmf"/><Relationship Id="rId2" Type="http://schemas.openxmlformats.org/officeDocument/2006/relationships/image" Target="../media/image47.wmf"/><Relationship Id="rId1" Type="http://schemas.openxmlformats.org/officeDocument/2006/relationships/image" Target="../media/image46.wmf"/><Relationship Id="rId4" Type="http://schemas.openxmlformats.org/officeDocument/2006/relationships/image" Target="../media/image49.wmf"/></Relationships>
</file>

<file path=ppt/drawings/_rels/vmlDrawing2.vml.rels><?xml version="1.0" encoding="UTF-8" standalone="yes"?>
<Relationships xmlns="http://schemas.openxmlformats.org/package/2006/relationships"><Relationship Id="rId8" Type="http://schemas.openxmlformats.org/officeDocument/2006/relationships/image" Target="../media/image26.wmf"/><Relationship Id="rId3" Type="http://schemas.openxmlformats.org/officeDocument/2006/relationships/image" Target="../media/image21.wmf"/><Relationship Id="rId7" Type="http://schemas.openxmlformats.org/officeDocument/2006/relationships/image" Target="../media/image25.wmf"/><Relationship Id="rId12" Type="http://schemas.openxmlformats.org/officeDocument/2006/relationships/image" Target="../media/image30.wmf"/><Relationship Id="rId2" Type="http://schemas.openxmlformats.org/officeDocument/2006/relationships/image" Target="../media/image20.wmf"/><Relationship Id="rId1" Type="http://schemas.openxmlformats.org/officeDocument/2006/relationships/image" Target="../media/image19.wmf"/><Relationship Id="rId6" Type="http://schemas.openxmlformats.org/officeDocument/2006/relationships/image" Target="../media/image24.wmf"/><Relationship Id="rId11" Type="http://schemas.openxmlformats.org/officeDocument/2006/relationships/image" Target="../media/image29.wmf"/><Relationship Id="rId5" Type="http://schemas.openxmlformats.org/officeDocument/2006/relationships/image" Target="../media/image23.wmf"/><Relationship Id="rId10" Type="http://schemas.openxmlformats.org/officeDocument/2006/relationships/image" Target="../media/image28.wmf"/><Relationship Id="rId4" Type="http://schemas.openxmlformats.org/officeDocument/2006/relationships/image" Target="../media/image22.wmf"/><Relationship Id="rId9" Type="http://schemas.openxmlformats.org/officeDocument/2006/relationships/image" Target="../media/image27.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33.wmf"/><Relationship Id="rId2" Type="http://schemas.openxmlformats.org/officeDocument/2006/relationships/image" Target="../media/image32.wmf"/><Relationship Id="rId1" Type="http://schemas.openxmlformats.org/officeDocument/2006/relationships/image" Target="../media/image31.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7.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9.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48.wmf"/><Relationship Id="rId2" Type="http://schemas.openxmlformats.org/officeDocument/2006/relationships/image" Target="../media/image47.wmf"/><Relationship Id="rId1" Type="http://schemas.openxmlformats.org/officeDocument/2006/relationships/image" Target="../media/image46.wmf"/><Relationship Id="rId4" Type="http://schemas.openxmlformats.org/officeDocument/2006/relationships/image" Target="../media/image49.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55.w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58.wmf"/><Relationship Id="rId2" Type="http://schemas.openxmlformats.org/officeDocument/2006/relationships/image" Target="../media/image57.wmf"/><Relationship Id="rId1" Type="http://schemas.openxmlformats.org/officeDocument/2006/relationships/image" Target="../media/image56.wmf"/><Relationship Id="rId5" Type="http://schemas.openxmlformats.org/officeDocument/2006/relationships/image" Target="../media/image60.wmf"/><Relationship Id="rId4" Type="http://schemas.openxmlformats.org/officeDocument/2006/relationships/image" Target="../media/image59.w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65.wmf"/><Relationship Id="rId2" Type="http://schemas.openxmlformats.org/officeDocument/2006/relationships/image" Target="../media/image64.wmf"/><Relationship Id="rId1" Type="http://schemas.openxmlformats.org/officeDocument/2006/relationships/image" Target="../media/image63.wmf"/><Relationship Id="rId5" Type="http://schemas.openxmlformats.org/officeDocument/2006/relationships/image" Target="../media/image67.wmf"/><Relationship Id="rId4" Type="http://schemas.openxmlformats.org/officeDocument/2006/relationships/image" Target="../media/image6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7C0158C-7DE2-415F-8793-A35A63A4309C}" type="datetimeFigureOut">
              <a:rPr lang="en-US" smtClean="0"/>
              <a:t>3/5/2021</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7375659-FFE8-4EC5-9CFE-EF5BE817EF85}" type="slidenum">
              <a:rPr lang="en-US" smtClean="0"/>
              <a:t>‹#›</a:t>
            </a:fld>
            <a:endParaRPr lang="en-US"/>
          </a:p>
        </p:txBody>
      </p:sp>
    </p:spTree>
    <p:extLst>
      <p:ext uri="{BB962C8B-B14F-4D97-AF65-F5344CB8AC3E}">
        <p14:creationId xmlns:p14="http://schemas.microsoft.com/office/powerpoint/2010/main" val="38098294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Giới</a:t>
            </a:r>
            <a:r>
              <a:rPr lang="en-US" baseline="0"/>
              <a:t> thiêu: bản đồ. Để nghiên cứu tam giác đồng dạng chúng ta cần những công cụ sau đây, định lý talet (thuận, đảo, hq); dùng định lý talet để nghiên cứu tính chất đường phân giác của tam giác và cuối cùng chúng ta có nội dung cơ bản tam giác đồng dạng và các ứng dụng của nó. Đây cũng là toàn bộ nội dung của chương tam giác đồng dạng.mời các con xem tiếp video.</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375659-FFE8-4EC5-9CFE-EF5BE817EF8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642511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Sửa lại</a:t>
            </a:r>
            <a:r>
              <a:rPr lang="en-US" baseline="0" smtClean="0"/>
              <a:t> trình chiếu</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375659-FFE8-4EC5-9CFE-EF5BE817EF8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944618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 Copyright </a:t>
            </a:r>
            <a:r>
              <a:rPr lang="en-US" b="1" dirty="0"/>
              <a:t>PresentationGO.com</a:t>
            </a:r>
            <a:r>
              <a:rPr lang="en-US" dirty="0"/>
              <a:t> – The free PowerPoint and Google Slides template library</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8D2766-C49B-4C1A-9FEE-6F146754B02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22773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3"/>
        <p:cNvGrpSpPr/>
        <p:nvPr/>
      </p:nvGrpSpPr>
      <p:grpSpPr>
        <a:xfrm>
          <a:off x="0" y="0"/>
          <a:ext cx="0" cy="0"/>
          <a:chOff x="0" y="0"/>
          <a:chExt cx="0" cy="0"/>
        </a:xfrm>
      </p:grpSpPr>
      <p:sp>
        <p:nvSpPr>
          <p:cNvPr id="894" name="Google Shape;894;g8b8338ba29_0_40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5" name="Google Shape;895;g8b8338ba29_0_4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936016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Kiểm tra bài</a:t>
            </a:r>
            <a:r>
              <a:rPr lang="en-US" baseline="0" smtClean="0"/>
              <a:t> học sinh bằng chiếu điện thoại.</a:t>
            </a:r>
            <a:endParaRPr lang="en-US"/>
          </a:p>
        </p:txBody>
      </p:sp>
      <p:sp>
        <p:nvSpPr>
          <p:cNvPr id="4" name="Slide Number Placeholder 3"/>
          <p:cNvSpPr>
            <a:spLocks noGrp="1"/>
          </p:cNvSpPr>
          <p:nvPr>
            <p:ph type="sldNum" sz="quarter" idx="10"/>
          </p:nvPr>
        </p:nvSpPr>
        <p:spPr/>
        <p:txBody>
          <a:bodyPr/>
          <a:lstStyle/>
          <a:p>
            <a:fld id="{37375659-FFE8-4EC5-9CFE-EF5BE817EF85}" type="slidenum">
              <a:rPr lang="en-US" smtClean="0"/>
              <a:t>31</a:t>
            </a:fld>
            <a:endParaRPr lang="en-US"/>
          </a:p>
        </p:txBody>
      </p:sp>
    </p:spTree>
    <p:extLst>
      <p:ext uri="{BB962C8B-B14F-4D97-AF65-F5344CB8AC3E}">
        <p14:creationId xmlns:p14="http://schemas.microsoft.com/office/powerpoint/2010/main" val="33464583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Biết</a:t>
            </a:r>
            <a:r>
              <a:rPr lang="en-US" baseline="0" smtClean="0"/>
              <a:t> MN // BC</a:t>
            </a:r>
            <a:endParaRPr lang="en-US"/>
          </a:p>
        </p:txBody>
      </p:sp>
      <p:sp>
        <p:nvSpPr>
          <p:cNvPr id="4" name="Slide Number Placeholder 3"/>
          <p:cNvSpPr>
            <a:spLocks noGrp="1"/>
          </p:cNvSpPr>
          <p:nvPr>
            <p:ph type="sldNum" sz="quarter" idx="10"/>
          </p:nvPr>
        </p:nvSpPr>
        <p:spPr/>
        <p:txBody>
          <a:bodyPr/>
          <a:lstStyle/>
          <a:p>
            <a:fld id="{37375659-FFE8-4EC5-9CFE-EF5BE817EF85}" type="slidenum">
              <a:rPr lang="en-US" smtClean="0"/>
              <a:t>32</a:t>
            </a:fld>
            <a:endParaRPr lang="en-US"/>
          </a:p>
        </p:txBody>
      </p:sp>
    </p:spTree>
    <p:extLst>
      <p:ext uri="{BB962C8B-B14F-4D97-AF65-F5344CB8AC3E}">
        <p14:creationId xmlns:p14="http://schemas.microsoft.com/office/powerpoint/2010/main" val="12701117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Vẽ các</a:t>
            </a:r>
            <a:r>
              <a:rPr lang="en-US" baseline="0" smtClean="0"/>
              <a:t> đoạn thẳng cho đậm hơn, đổi màu đoạn thẳng nháy và cùng màu.đồng thời cả chữ ?3 tương ứng nháy cùng màu. Nháy các đường thẳng song song</a:t>
            </a:r>
            <a:endParaRPr lang="en-US"/>
          </a:p>
        </p:txBody>
      </p:sp>
      <p:sp>
        <p:nvSpPr>
          <p:cNvPr id="4" name="Slide Number Placeholder 3"/>
          <p:cNvSpPr>
            <a:spLocks noGrp="1"/>
          </p:cNvSpPr>
          <p:nvPr>
            <p:ph type="sldNum" sz="quarter" idx="10"/>
          </p:nvPr>
        </p:nvSpPr>
        <p:spPr/>
        <p:txBody>
          <a:bodyPr/>
          <a:lstStyle/>
          <a:p>
            <a:fld id="{37375659-FFE8-4EC5-9CFE-EF5BE817EF85}" type="slidenum">
              <a:rPr lang="en-US" smtClean="0"/>
              <a:t>34</a:t>
            </a:fld>
            <a:endParaRPr lang="en-US"/>
          </a:p>
        </p:txBody>
      </p:sp>
    </p:spTree>
    <p:extLst>
      <p:ext uri="{BB962C8B-B14F-4D97-AF65-F5344CB8AC3E}">
        <p14:creationId xmlns:p14="http://schemas.microsoft.com/office/powerpoint/2010/main" val="14161402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Sửa lại</a:t>
            </a:r>
            <a:r>
              <a:rPr lang="en-US" baseline="0" smtClean="0"/>
              <a:t> trình chiếu</a:t>
            </a:r>
            <a:endParaRPr lang="en-US"/>
          </a:p>
        </p:txBody>
      </p:sp>
      <p:sp>
        <p:nvSpPr>
          <p:cNvPr id="4" name="Slide Number Placeholder 3"/>
          <p:cNvSpPr>
            <a:spLocks noGrp="1"/>
          </p:cNvSpPr>
          <p:nvPr>
            <p:ph type="sldNum" sz="quarter" idx="10"/>
          </p:nvPr>
        </p:nvSpPr>
        <p:spPr/>
        <p:txBody>
          <a:bodyPr/>
          <a:lstStyle/>
          <a:p>
            <a:fld id="{37375659-FFE8-4EC5-9CFE-EF5BE817EF85}" type="slidenum">
              <a:rPr lang="en-US" smtClean="0"/>
              <a:t>35</a:t>
            </a:fld>
            <a:endParaRPr lang="en-US"/>
          </a:p>
        </p:txBody>
      </p:sp>
    </p:spTree>
    <p:extLst>
      <p:ext uri="{BB962C8B-B14F-4D97-AF65-F5344CB8AC3E}">
        <p14:creationId xmlns:p14="http://schemas.microsoft.com/office/powerpoint/2010/main" val="33346769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375659-FFE8-4EC5-9CFE-EF5BE817EF8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102611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375659-FFE8-4EC5-9CFE-EF5BE817EF8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583564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375659-FFE8-4EC5-9CFE-EF5BE817EF8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151409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Sửa lại</a:t>
            </a:r>
            <a:r>
              <a:rPr lang="en-US" baseline="0" smtClean="0"/>
              <a:t> trình chiếu</a:t>
            </a:r>
            <a:endParaRPr lang="en-US"/>
          </a:p>
        </p:txBody>
      </p:sp>
      <p:sp>
        <p:nvSpPr>
          <p:cNvPr id="4" name="Slide Number Placeholder 3"/>
          <p:cNvSpPr>
            <a:spLocks noGrp="1"/>
          </p:cNvSpPr>
          <p:nvPr>
            <p:ph type="sldNum" sz="quarter" idx="10"/>
          </p:nvPr>
        </p:nvSpPr>
        <p:spPr/>
        <p:txBody>
          <a:bodyPr/>
          <a:lstStyle/>
          <a:p>
            <a:fld id="{37375659-FFE8-4EC5-9CFE-EF5BE817EF85}" type="slidenum">
              <a:rPr lang="en-US" smtClean="0"/>
              <a:t>11</a:t>
            </a:fld>
            <a:endParaRPr lang="en-US"/>
          </a:p>
        </p:txBody>
      </p:sp>
    </p:spTree>
    <p:extLst>
      <p:ext uri="{BB962C8B-B14F-4D97-AF65-F5344CB8AC3E}">
        <p14:creationId xmlns:p14="http://schemas.microsoft.com/office/powerpoint/2010/main" val="23714661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Vẽ các</a:t>
            </a:r>
            <a:r>
              <a:rPr lang="en-US" baseline="0" smtClean="0"/>
              <a:t> đoạn thẳng cho đậm hơn, đổi màu đoạn thẳng nháy và cùng màu.đồng thời cả chữ ?3 tương ứng nháy cùng màu. Nháy các đường thẳng song song</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375659-FFE8-4EC5-9CFE-EF5BE817EF8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260972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Kiểm tra bài</a:t>
            </a:r>
            <a:r>
              <a:rPr lang="en-US" baseline="0"/>
              <a:t> học sinh bằng chiếu điện thoại.</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375659-FFE8-4EC5-9CFE-EF5BE817EF8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375043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Biết</a:t>
            </a:r>
            <a:r>
              <a:rPr lang="en-US" baseline="0" smtClean="0"/>
              <a:t> MN // BC</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375659-FFE8-4EC5-9CFE-EF5BE817EF8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767071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Thiếu đồng</a:t>
            </a:r>
            <a:r>
              <a:rPr lang="en-US" baseline="0" smtClean="0"/>
              <a:t> hồ 5 s còn lại.</a:t>
            </a:r>
            <a:endParaRPr lang="en-US"/>
          </a:p>
        </p:txBody>
      </p:sp>
      <p:sp>
        <p:nvSpPr>
          <p:cNvPr id="4" name="Slide Number Placeholder 3"/>
          <p:cNvSpPr>
            <a:spLocks noGrp="1"/>
          </p:cNvSpPr>
          <p:nvPr>
            <p:ph type="sldNum" sz="quarter" idx="10"/>
          </p:nvPr>
        </p:nvSpPr>
        <p:spPr/>
        <p:txBody>
          <a:bodyPr/>
          <a:lstStyle/>
          <a:p>
            <a:fld id="{37375659-FFE8-4EC5-9CFE-EF5BE817EF85}" type="slidenum">
              <a:rPr lang="en-US" smtClean="0"/>
              <a:t>18</a:t>
            </a:fld>
            <a:endParaRPr lang="en-US"/>
          </a:p>
        </p:txBody>
      </p:sp>
    </p:spTree>
    <p:extLst>
      <p:ext uri="{BB962C8B-B14F-4D97-AF65-F5344CB8AC3E}">
        <p14:creationId xmlns:p14="http://schemas.microsoft.com/office/powerpoint/2010/main" val="36418687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 Copyright </a:t>
            </a:r>
            <a:r>
              <a:rPr lang="en-US" b="1" dirty="0"/>
              <a:t>PresentationGO.com</a:t>
            </a:r>
            <a:r>
              <a:rPr lang="en-US" dirty="0"/>
              <a:t> – The free PowerPoint and Google Slides template library</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8D2766-C49B-4C1A-9FEE-6F146754B02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7130199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tIns="0" rIns="18288">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lang="en-US" smtClean="0"/>
              <a:t>Click to edit Master title style</a:t>
            </a:r>
            <a:endParaRPr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4" name="Date Placeholder 29"/>
          <p:cNvSpPr>
            <a:spLocks noGrp="1"/>
          </p:cNvSpPr>
          <p:nvPr>
            <p:ph type="dt" sz="half" idx="10"/>
          </p:nvPr>
        </p:nvSpPr>
        <p:spPr/>
        <p:txBody>
          <a:bodyPr/>
          <a:lstStyle>
            <a:lvl1pPr>
              <a:defRPr smtClean="0">
                <a:solidFill>
                  <a:srgbClr val="D1EAEE"/>
                </a:solidFill>
              </a:defRPr>
            </a:lvl1pPr>
          </a:lstStyle>
          <a:p>
            <a:pPr>
              <a:defRPr/>
            </a:pPr>
            <a:endParaRPr lang="en-US"/>
          </a:p>
        </p:txBody>
      </p:sp>
      <p:sp>
        <p:nvSpPr>
          <p:cNvPr id="5" name="Footer Placeholder 18"/>
          <p:cNvSpPr>
            <a:spLocks noGrp="1"/>
          </p:cNvSpPr>
          <p:nvPr>
            <p:ph type="ftr" sz="quarter" idx="11"/>
          </p:nvPr>
        </p:nvSpPr>
        <p:spPr/>
        <p:txBody>
          <a:bodyPr/>
          <a:lstStyle>
            <a:lvl1pPr>
              <a:defRPr smtClean="0">
                <a:solidFill>
                  <a:srgbClr val="D1EAEE"/>
                </a:solidFill>
              </a:defRPr>
            </a:lvl1pPr>
          </a:lstStyle>
          <a:p>
            <a:pPr>
              <a:defRPr/>
            </a:pPr>
            <a:endParaRPr lang="en-US"/>
          </a:p>
        </p:txBody>
      </p:sp>
      <p:sp>
        <p:nvSpPr>
          <p:cNvPr id="6" name="Slide Number Placeholder 26"/>
          <p:cNvSpPr>
            <a:spLocks noGrp="1"/>
          </p:cNvSpPr>
          <p:nvPr>
            <p:ph type="sldNum" sz="quarter" idx="12"/>
          </p:nvPr>
        </p:nvSpPr>
        <p:spPr/>
        <p:txBody>
          <a:bodyPr/>
          <a:lstStyle>
            <a:lvl1pPr>
              <a:defRPr smtClean="0">
                <a:solidFill>
                  <a:srgbClr val="D1EAEE"/>
                </a:solidFill>
              </a:defRPr>
            </a:lvl1pPr>
          </a:lstStyle>
          <a:p>
            <a:pPr>
              <a:defRPr/>
            </a:pPr>
            <a:fld id="{D33B8D1E-55AF-4236-912D-0372EB9F6431}" type="slidenum">
              <a:rPr lang="en-US"/>
              <a:pPr>
                <a:defRPr/>
              </a:pPr>
              <a:t>‹#›</a:t>
            </a:fld>
            <a:endParaRPr lang="en-US"/>
          </a:p>
        </p:txBody>
      </p:sp>
    </p:spTree>
    <p:extLst>
      <p:ext uri="{BB962C8B-B14F-4D97-AF65-F5344CB8AC3E}">
        <p14:creationId xmlns:p14="http://schemas.microsoft.com/office/powerpoint/2010/main" val="4293178238"/>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BD9F1169-7378-427A-805D-7F66F87422CB}" type="slidenum">
              <a:rPr lang="en-US"/>
              <a:pPr>
                <a:defRPr/>
              </a:pPr>
              <a:t>‹#›</a:t>
            </a:fld>
            <a:endParaRPr lang="en-US"/>
          </a:p>
        </p:txBody>
      </p:sp>
    </p:spTree>
    <p:extLst>
      <p:ext uri="{BB962C8B-B14F-4D97-AF65-F5344CB8AC3E}">
        <p14:creationId xmlns:p14="http://schemas.microsoft.com/office/powerpoint/2010/main" val="273184691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a:t>Click to edit Master title style</a:t>
            </a:r>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5BFA754-D5C3-4E66-96A6-867B257F58DC}" type="datetimeFigureOut">
              <a:rPr kumimoji="0" lang="en-US" sz="1200" b="0" i="0" u="none" strike="noStrike" kern="1200" cap="none" spc="0" normalizeH="0" baseline="0" noProof="0" smtClean="0">
                <a:ln>
                  <a:noFill/>
                </a:ln>
                <a:solidFill>
                  <a:srgbClr val="04617B">
                    <a:shade val="90000"/>
                  </a:srgbClr>
                </a:solidFill>
                <a:effectLst/>
                <a:uLnTx/>
                <a:uFillTx/>
                <a:latin typeface="Constanti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3/5/2021</a:t>
            </a:fld>
            <a:endParaRPr kumimoji="0" lang="en-US" sz="1200" b="0" i="0" u="none" strike="noStrike" kern="1200" cap="none" spc="0" normalizeH="0" baseline="0" noProof="0" dirty="0">
              <a:ln>
                <a:noFill/>
              </a:ln>
              <a:solidFill>
                <a:srgbClr val="04617B">
                  <a:shade val="90000"/>
                </a:srgbClr>
              </a:solidFill>
              <a:effectLst/>
              <a:uLnTx/>
              <a:uFillTx/>
              <a:latin typeface="Constantia"/>
              <a:ea typeface="+mn-ea"/>
              <a:cs typeface="+mn-cs"/>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4617B">
                  <a:shade val="90000"/>
                </a:srgbClr>
              </a:solidFill>
              <a:effectLst/>
              <a:uLnTx/>
              <a:uFillTx/>
              <a:latin typeface="Constantia"/>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84065D-F351-4B03-BD91-D8A6B8D4B362}" type="slidenum">
              <a:rPr kumimoji="0" lang="en-US" sz="1200" b="0" i="0" u="none" strike="noStrike" kern="1200" cap="none" spc="0" normalizeH="0" baseline="0" noProof="0" smtClean="0">
                <a:ln>
                  <a:noFill/>
                </a:ln>
                <a:solidFill>
                  <a:srgbClr val="04617B">
                    <a:shade val="90000"/>
                  </a:srgbClr>
                </a:solidFill>
                <a:effectLst/>
                <a:uLnTx/>
                <a:uFillTx/>
                <a:latin typeface="Constant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04617B">
                  <a:shade val="90000"/>
                </a:srgbClr>
              </a:solidFill>
              <a:effectLst/>
              <a:uLnTx/>
              <a:uFillTx/>
              <a:latin typeface="Constantia"/>
              <a:ea typeface="+mn-ea"/>
              <a:cs typeface="+mn-cs"/>
            </a:endParaRPr>
          </a:p>
        </p:txBody>
      </p:sp>
    </p:spTree>
    <p:extLst>
      <p:ext uri="{BB962C8B-B14F-4D97-AF65-F5344CB8AC3E}">
        <p14:creationId xmlns:p14="http://schemas.microsoft.com/office/powerpoint/2010/main" val="1491556247"/>
      </p:ext>
    </p:extLst>
  </p:cSld>
  <p:clrMapOvr>
    <a:masterClrMapping/>
  </p:clrMapOvr>
  <p:hf sldNum="0" hdr="0" ftr="0" dt="0"/>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a:t>Click to edit Master title style</a:t>
            </a:r>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1200" b="0" i="0" u="none" strike="noStrike" kern="1200" cap="none" spc="0" normalizeH="0" baseline="0" noProof="0" smtClean="0">
                <a:ln>
                  <a:noFill/>
                </a:ln>
                <a:solidFill>
                  <a:srgbClr val="04617B">
                    <a:shade val="90000"/>
                  </a:srgbClr>
                </a:solidFill>
                <a:effectLst/>
                <a:uLnTx/>
                <a:uFillTx/>
                <a:latin typeface="Constanti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3/5/2021</a:t>
            </a:fld>
            <a:endParaRPr kumimoji="0" lang="en-US" sz="1200" b="0" i="0" u="none" strike="noStrike" kern="1200" cap="none" spc="0" normalizeH="0" baseline="0" noProof="0" dirty="0">
              <a:ln>
                <a:noFill/>
              </a:ln>
              <a:solidFill>
                <a:srgbClr val="04617B">
                  <a:shade val="90000"/>
                </a:srgbClr>
              </a:solidFill>
              <a:effectLst/>
              <a:uLnTx/>
              <a:uFillTx/>
              <a:latin typeface="Constantia"/>
              <a:ea typeface="+mn-ea"/>
              <a:cs typeface="+mn-cs"/>
            </a:endParaRPr>
          </a:p>
        </p:txBody>
      </p:sp>
      <p:sp>
        <p:nvSpPr>
          <p:cNvPr id="8" name="Footer Placeholder 7"/>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4617B">
                  <a:shade val="90000"/>
                </a:srgbClr>
              </a:solidFill>
              <a:effectLst/>
              <a:uLnTx/>
              <a:uFillTx/>
              <a:latin typeface="Constantia"/>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1200" b="0" i="0" u="none" strike="noStrike" kern="1200" cap="none" spc="0" normalizeH="0" baseline="0" noProof="0" smtClean="0">
                <a:ln>
                  <a:noFill/>
                </a:ln>
                <a:solidFill>
                  <a:srgbClr val="04617B">
                    <a:shade val="90000"/>
                  </a:srgbClr>
                </a:solidFill>
                <a:effectLst/>
                <a:uLnTx/>
                <a:uFillTx/>
                <a:latin typeface="Constant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04617B">
                  <a:shade val="90000"/>
                </a:srgbClr>
              </a:solidFill>
              <a:effectLst/>
              <a:uLnTx/>
              <a:uFillTx/>
              <a:latin typeface="Constantia"/>
              <a:ea typeface="+mn-ea"/>
              <a:cs typeface="+mn-cs"/>
            </a:endParaRPr>
          </a:p>
        </p:txBody>
      </p:sp>
    </p:spTree>
    <p:extLst>
      <p:ext uri="{BB962C8B-B14F-4D97-AF65-F5344CB8AC3E}">
        <p14:creationId xmlns:p14="http://schemas.microsoft.com/office/powerpoint/2010/main" val="2304407367"/>
      </p:ext>
    </p:extLst>
  </p:cSld>
  <p:clrMapOvr>
    <a:masterClrMapping/>
  </p:clrMapOvr>
  <p:hf sldNum="0" hdr="0" ftr="0" dt="0"/>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1200" b="0" i="0" u="none" strike="noStrike" kern="1200" cap="none" spc="0" normalizeH="0" baseline="0" noProof="0" smtClean="0">
                <a:ln>
                  <a:noFill/>
                </a:ln>
                <a:solidFill>
                  <a:srgbClr val="04617B">
                    <a:shade val="90000"/>
                  </a:srgbClr>
                </a:solidFill>
                <a:effectLst/>
                <a:uLnTx/>
                <a:uFillTx/>
                <a:latin typeface="Constanti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3/5/2021</a:t>
            </a:fld>
            <a:endParaRPr kumimoji="0" lang="en-US" sz="1200" b="0" i="0" u="none" strike="noStrike" kern="1200" cap="none" spc="0" normalizeH="0" baseline="0" noProof="0" dirty="0">
              <a:ln>
                <a:noFill/>
              </a:ln>
              <a:solidFill>
                <a:srgbClr val="04617B">
                  <a:shade val="90000"/>
                </a:srgbClr>
              </a:solidFill>
              <a:effectLst/>
              <a:uLnTx/>
              <a:uFillTx/>
              <a:latin typeface="Constantia"/>
              <a:ea typeface="+mn-ea"/>
              <a:cs typeface="+mn-cs"/>
            </a:endParaRPr>
          </a:p>
        </p:txBody>
      </p:sp>
      <p:sp>
        <p:nvSpPr>
          <p:cNvPr id="4" name="Footer Placeholder 3"/>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4617B">
                  <a:shade val="90000"/>
                </a:srgbClr>
              </a:solidFill>
              <a:effectLst/>
              <a:uLnTx/>
              <a:uFillTx/>
              <a:latin typeface="Constantia"/>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1200" b="0" i="0" u="none" strike="noStrike" kern="1200" cap="none" spc="0" normalizeH="0" baseline="0" noProof="0" smtClean="0">
                <a:ln>
                  <a:noFill/>
                </a:ln>
                <a:solidFill>
                  <a:srgbClr val="04617B">
                    <a:shade val="90000"/>
                  </a:srgbClr>
                </a:solidFill>
                <a:effectLst/>
                <a:uLnTx/>
                <a:uFillTx/>
                <a:latin typeface="Constant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04617B">
                  <a:shade val="90000"/>
                </a:srgbClr>
              </a:solidFill>
              <a:effectLst/>
              <a:uLnTx/>
              <a:uFillTx/>
              <a:latin typeface="Constantia"/>
              <a:ea typeface="+mn-ea"/>
              <a:cs typeface="+mn-cs"/>
            </a:endParaRPr>
          </a:p>
        </p:txBody>
      </p:sp>
    </p:spTree>
    <p:extLst>
      <p:ext uri="{BB962C8B-B14F-4D97-AF65-F5344CB8AC3E}">
        <p14:creationId xmlns:p14="http://schemas.microsoft.com/office/powerpoint/2010/main" val="4020690437"/>
      </p:ext>
    </p:extLst>
  </p:cSld>
  <p:clrMapOvr>
    <a:masterClrMapping/>
  </p:clrMapOvr>
  <p:hf sldNum="0" hdr="0" ftr="0" dt="0"/>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1200" b="0" i="0" u="none" strike="noStrike" kern="1200" cap="none" spc="0" normalizeH="0" baseline="0" noProof="0" smtClean="0">
                <a:ln>
                  <a:noFill/>
                </a:ln>
                <a:solidFill>
                  <a:srgbClr val="04617B">
                    <a:shade val="90000"/>
                  </a:srgbClr>
                </a:solidFill>
                <a:effectLst/>
                <a:uLnTx/>
                <a:uFillTx/>
                <a:latin typeface="Constanti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3/5/2021</a:t>
            </a:fld>
            <a:endParaRPr kumimoji="0" lang="en-US" sz="1200" b="0" i="0" u="none" strike="noStrike" kern="1200" cap="none" spc="0" normalizeH="0" baseline="0" noProof="0" dirty="0">
              <a:ln>
                <a:noFill/>
              </a:ln>
              <a:solidFill>
                <a:srgbClr val="04617B">
                  <a:shade val="90000"/>
                </a:srgbClr>
              </a:solidFill>
              <a:effectLst/>
              <a:uLnTx/>
              <a:uFillTx/>
              <a:latin typeface="Constantia"/>
              <a:ea typeface="+mn-ea"/>
              <a:cs typeface="+mn-cs"/>
            </a:endParaRPr>
          </a:p>
        </p:txBody>
      </p:sp>
      <p:sp>
        <p:nvSpPr>
          <p:cNvPr id="3" name="Footer Placeholder 2"/>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4617B">
                  <a:shade val="90000"/>
                </a:srgbClr>
              </a:solidFill>
              <a:effectLst/>
              <a:uLnTx/>
              <a:uFillTx/>
              <a:latin typeface="Constantia"/>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1200" b="0" i="0" u="none" strike="noStrike" kern="1200" cap="none" spc="0" normalizeH="0" baseline="0" noProof="0" smtClean="0">
                <a:ln>
                  <a:noFill/>
                </a:ln>
                <a:solidFill>
                  <a:srgbClr val="04617B">
                    <a:shade val="90000"/>
                  </a:srgbClr>
                </a:solidFill>
                <a:effectLst/>
                <a:uLnTx/>
                <a:uFillTx/>
                <a:latin typeface="Constant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04617B">
                  <a:shade val="90000"/>
                </a:srgbClr>
              </a:solidFill>
              <a:effectLst/>
              <a:uLnTx/>
              <a:uFillTx/>
              <a:latin typeface="Constantia"/>
              <a:ea typeface="+mn-ea"/>
              <a:cs typeface="+mn-cs"/>
            </a:endParaRPr>
          </a:p>
        </p:txBody>
      </p:sp>
    </p:spTree>
    <p:extLst>
      <p:ext uri="{BB962C8B-B14F-4D97-AF65-F5344CB8AC3E}">
        <p14:creationId xmlns:p14="http://schemas.microsoft.com/office/powerpoint/2010/main" val="74833098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1200" b="0" i="0" u="none" strike="noStrike" kern="1200" cap="none" spc="0" normalizeH="0" baseline="0" noProof="0" smtClean="0">
                <a:ln>
                  <a:noFill/>
                </a:ln>
                <a:solidFill>
                  <a:srgbClr val="04617B">
                    <a:shade val="90000"/>
                  </a:srgbClr>
                </a:solidFill>
                <a:effectLst/>
                <a:uLnTx/>
                <a:uFillTx/>
                <a:latin typeface="Constanti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3/5/2021</a:t>
            </a:fld>
            <a:endParaRPr kumimoji="0" lang="en-US" sz="1200" b="0" i="0" u="none" strike="noStrike" kern="1200" cap="none" spc="0" normalizeH="0" baseline="0" noProof="0" dirty="0">
              <a:ln>
                <a:noFill/>
              </a:ln>
              <a:solidFill>
                <a:srgbClr val="04617B">
                  <a:shade val="90000"/>
                </a:srgbClr>
              </a:solidFill>
              <a:effectLst/>
              <a:uLnTx/>
              <a:uFillTx/>
              <a:latin typeface="Constantia"/>
              <a:ea typeface="+mn-ea"/>
              <a:cs typeface="+mn-cs"/>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4617B">
                  <a:shade val="90000"/>
                </a:srgbClr>
              </a:solidFill>
              <a:effectLst/>
              <a:uLnTx/>
              <a:uFillTx/>
              <a:latin typeface="Constantia"/>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1200" b="0" i="0" u="none" strike="noStrike" kern="1200" cap="none" spc="0" normalizeH="0" baseline="0" noProof="0" smtClean="0">
                <a:ln>
                  <a:noFill/>
                </a:ln>
                <a:solidFill>
                  <a:srgbClr val="04617B">
                    <a:shade val="90000"/>
                  </a:srgbClr>
                </a:solidFill>
                <a:effectLst/>
                <a:uLnTx/>
                <a:uFillTx/>
                <a:latin typeface="Constant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04617B">
                  <a:shade val="90000"/>
                </a:srgbClr>
              </a:solidFill>
              <a:effectLst/>
              <a:uLnTx/>
              <a:uFillTx/>
              <a:latin typeface="Constantia"/>
              <a:ea typeface="+mn-ea"/>
              <a:cs typeface="+mn-cs"/>
            </a:endParaRPr>
          </a:p>
        </p:txBody>
      </p:sp>
    </p:spTree>
    <p:extLst>
      <p:ext uri="{BB962C8B-B14F-4D97-AF65-F5344CB8AC3E}">
        <p14:creationId xmlns:p14="http://schemas.microsoft.com/office/powerpoint/2010/main" val="82336338"/>
      </p:ext>
    </p:extLst>
  </p:cSld>
  <p:clrMapOvr>
    <a:masterClrMapping/>
  </p:clrMapOvr>
  <p:hf sldNum="0" hdr="0" ftr="0" dt="0"/>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nstantia"/>
              <a:ea typeface="+mn-ea"/>
              <a:cs typeface="+mn-cs"/>
            </a:endParaRPr>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nstantia"/>
              <a:ea typeface="+mn-ea"/>
              <a:cs typeface="+mn-cs"/>
            </a:endParaRPr>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a:t>Click to edit Master title style</a:t>
            </a:r>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1200" b="0" i="0" u="none" strike="noStrike" kern="1200" cap="none" spc="0" normalizeH="0" baseline="0" noProof="0" smtClean="0">
                <a:ln>
                  <a:noFill/>
                </a:ln>
                <a:solidFill>
                  <a:srgbClr val="04617B">
                    <a:shade val="90000"/>
                  </a:srgbClr>
                </a:solidFill>
                <a:effectLst/>
                <a:uLnTx/>
                <a:uFillTx/>
                <a:latin typeface="Constanti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3/5/2021</a:t>
            </a:fld>
            <a:endParaRPr kumimoji="0" lang="en-US" sz="1200" b="0" i="0" u="none" strike="noStrike" kern="1200" cap="none" spc="0" normalizeH="0" baseline="0" noProof="0" dirty="0">
              <a:ln>
                <a:noFill/>
              </a:ln>
              <a:solidFill>
                <a:srgbClr val="04617B">
                  <a:shade val="90000"/>
                </a:srgbClr>
              </a:solidFill>
              <a:effectLst/>
              <a:uLnTx/>
              <a:uFillTx/>
              <a:latin typeface="Constantia"/>
              <a:ea typeface="+mn-ea"/>
              <a:cs typeface="+mn-cs"/>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4617B">
                  <a:shade val="90000"/>
                </a:srgbClr>
              </a:solidFill>
              <a:effectLst/>
              <a:uLnTx/>
              <a:uFillTx/>
              <a:latin typeface="Constantia"/>
              <a:ea typeface="+mn-ea"/>
              <a:cs typeface="+mn-cs"/>
            </a:endParaRPr>
          </a:p>
        </p:txBody>
      </p:sp>
      <p:sp>
        <p:nvSpPr>
          <p:cNvPr id="7" name="Slide Number Placeholder 6"/>
          <p:cNvSpPr>
            <a:spLocks noGrp="1"/>
          </p:cNvSpPr>
          <p:nvPr>
            <p:ph type="sldNum" sz="quarter" idx="12"/>
          </p:nvPr>
        </p:nvSpPr>
        <p:spPr>
          <a:xfrm>
            <a:off x="8077200" y="6356350"/>
            <a:ext cx="609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1200" b="0" i="0" u="none" strike="noStrike" kern="1200" cap="none" spc="0" normalizeH="0" baseline="0" noProof="0" smtClean="0">
                <a:ln>
                  <a:noFill/>
                </a:ln>
                <a:solidFill>
                  <a:srgbClr val="04617B">
                    <a:shade val="90000"/>
                  </a:srgbClr>
                </a:solidFill>
                <a:effectLst/>
                <a:uLnTx/>
                <a:uFillTx/>
                <a:latin typeface="Constant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04617B">
                  <a:shade val="90000"/>
                </a:srgbClr>
              </a:solidFill>
              <a:effectLst/>
              <a:uLnTx/>
              <a:uFillTx/>
              <a:latin typeface="Constantia"/>
              <a:ea typeface="+mn-ea"/>
              <a:cs typeface="+mn-cs"/>
            </a:endParaRP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nstantia"/>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nstantia"/>
              <a:ea typeface="+mn-ea"/>
              <a:cs typeface="+mn-cs"/>
            </a:endParaRPr>
          </a:p>
        </p:txBody>
      </p:sp>
    </p:spTree>
    <p:extLst>
      <p:ext uri="{BB962C8B-B14F-4D97-AF65-F5344CB8AC3E}">
        <p14:creationId xmlns:p14="http://schemas.microsoft.com/office/powerpoint/2010/main" val="2167466111"/>
      </p:ext>
    </p:extLst>
  </p:cSld>
  <p:clrMapOvr>
    <a:masterClrMapping/>
  </p:clrMapOvr>
  <p:hf sldNum="0" hdr="0" ftr="0" dt="0"/>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1200" b="0" i="0" u="none" strike="noStrike" kern="1200" cap="none" spc="0" normalizeH="0" baseline="0" noProof="0" smtClean="0">
                <a:ln>
                  <a:noFill/>
                </a:ln>
                <a:solidFill>
                  <a:srgbClr val="04617B">
                    <a:shade val="90000"/>
                  </a:srgbClr>
                </a:solidFill>
                <a:effectLst/>
                <a:uLnTx/>
                <a:uFillTx/>
                <a:latin typeface="Constanti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3/5/2021</a:t>
            </a:fld>
            <a:endParaRPr kumimoji="0" lang="en-US" sz="1200" b="0" i="0" u="none" strike="noStrike" kern="1200" cap="none" spc="0" normalizeH="0" baseline="0" noProof="0" dirty="0">
              <a:ln>
                <a:noFill/>
              </a:ln>
              <a:solidFill>
                <a:srgbClr val="04617B">
                  <a:shade val="90000"/>
                </a:srgbClr>
              </a:solidFill>
              <a:effectLst/>
              <a:uLnTx/>
              <a:uFillTx/>
              <a:latin typeface="Constantia"/>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4617B">
                  <a:shade val="90000"/>
                </a:srgbClr>
              </a:solidFill>
              <a:effectLst/>
              <a:uLnTx/>
              <a:uFillTx/>
              <a:latin typeface="Constantia"/>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1200" b="0" i="0" u="none" strike="noStrike" kern="1200" cap="none" spc="0" normalizeH="0" baseline="0" noProof="0" smtClean="0">
                <a:ln>
                  <a:noFill/>
                </a:ln>
                <a:solidFill>
                  <a:srgbClr val="04617B">
                    <a:shade val="90000"/>
                  </a:srgbClr>
                </a:solidFill>
                <a:effectLst/>
                <a:uLnTx/>
                <a:uFillTx/>
                <a:latin typeface="Constant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04617B">
                  <a:shade val="90000"/>
                </a:srgbClr>
              </a:solidFill>
              <a:effectLst/>
              <a:uLnTx/>
              <a:uFillTx/>
              <a:latin typeface="Constantia"/>
              <a:ea typeface="+mn-ea"/>
              <a:cs typeface="+mn-cs"/>
            </a:endParaRPr>
          </a:p>
        </p:txBody>
      </p:sp>
    </p:spTree>
    <p:extLst>
      <p:ext uri="{BB962C8B-B14F-4D97-AF65-F5344CB8AC3E}">
        <p14:creationId xmlns:p14="http://schemas.microsoft.com/office/powerpoint/2010/main" val="55203793"/>
      </p:ext>
    </p:extLst>
  </p:cSld>
  <p:clrMapOvr>
    <a:masterClrMapping/>
  </p:clrMapOvr>
  <p:hf sldNum="0" hdr="0" ftr="0" dt="0"/>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1200" b="0" i="0" u="none" strike="noStrike" kern="1200" cap="none" spc="0" normalizeH="0" baseline="0" noProof="0" smtClean="0">
                <a:ln>
                  <a:noFill/>
                </a:ln>
                <a:solidFill>
                  <a:srgbClr val="04617B">
                    <a:shade val="90000"/>
                  </a:srgbClr>
                </a:solidFill>
                <a:effectLst/>
                <a:uLnTx/>
                <a:uFillTx/>
                <a:latin typeface="Constanti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3/5/2021</a:t>
            </a:fld>
            <a:endParaRPr kumimoji="0" lang="en-US" sz="1200" b="0" i="0" u="none" strike="noStrike" kern="1200" cap="none" spc="0" normalizeH="0" baseline="0" noProof="0" dirty="0">
              <a:ln>
                <a:noFill/>
              </a:ln>
              <a:solidFill>
                <a:srgbClr val="04617B">
                  <a:shade val="90000"/>
                </a:srgbClr>
              </a:solidFill>
              <a:effectLst/>
              <a:uLnTx/>
              <a:uFillTx/>
              <a:latin typeface="Constantia"/>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4617B">
                  <a:shade val="90000"/>
                </a:srgbClr>
              </a:solidFill>
              <a:effectLst/>
              <a:uLnTx/>
              <a:uFillTx/>
              <a:latin typeface="Constantia"/>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1200" b="0" i="0" u="none" strike="noStrike" kern="1200" cap="none" spc="0" normalizeH="0" baseline="0" noProof="0" smtClean="0">
                <a:ln>
                  <a:noFill/>
                </a:ln>
                <a:solidFill>
                  <a:srgbClr val="04617B">
                    <a:shade val="90000"/>
                  </a:srgbClr>
                </a:solidFill>
                <a:effectLst/>
                <a:uLnTx/>
                <a:uFillTx/>
                <a:latin typeface="Constant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04617B">
                  <a:shade val="90000"/>
                </a:srgbClr>
              </a:solidFill>
              <a:effectLst/>
              <a:uLnTx/>
              <a:uFillTx/>
              <a:latin typeface="Constantia"/>
              <a:ea typeface="+mn-ea"/>
              <a:cs typeface="+mn-cs"/>
            </a:endParaRPr>
          </a:p>
        </p:txBody>
      </p:sp>
    </p:spTree>
    <p:extLst>
      <p:ext uri="{BB962C8B-B14F-4D97-AF65-F5344CB8AC3E}">
        <p14:creationId xmlns:p14="http://schemas.microsoft.com/office/powerpoint/2010/main" val="4220021314"/>
      </p:ext>
    </p:extLst>
  </p:cSld>
  <p:clrMapOvr>
    <a:masterClrMapping/>
  </p:clrMapOvr>
  <p:hf sldNum="0" hdr="0" ftr="0" dt="0"/>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matchingName="Title design">
  <p:cSld name="Title design">
    <p:spTree>
      <p:nvGrpSpPr>
        <p:cNvPr id="1" name="Shape 558"/>
        <p:cNvGrpSpPr/>
        <p:nvPr/>
      </p:nvGrpSpPr>
      <p:grpSpPr>
        <a:xfrm>
          <a:off x="0" y="0"/>
          <a:ext cx="0" cy="0"/>
          <a:chOff x="0" y="0"/>
          <a:chExt cx="0" cy="0"/>
        </a:xfrm>
      </p:grpSpPr>
      <p:sp>
        <p:nvSpPr>
          <p:cNvPr id="559" name="Google Shape;559;p20"/>
          <p:cNvSpPr txBox="1">
            <a:spLocks noGrp="1"/>
          </p:cNvSpPr>
          <p:nvPr>
            <p:ph type="title"/>
          </p:nvPr>
        </p:nvSpPr>
        <p:spPr>
          <a:xfrm>
            <a:off x="4572000" y="720000"/>
            <a:ext cx="3852000" cy="651600"/>
          </a:xfrm>
          <a:prstGeom prst="rect">
            <a:avLst/>
          </a:prstGeom>
        </p:spPr>
        <p:txBody>
          <a:bodyPr spcFirstLastPara="1" wrap="square" lIns="0" tIns="0" rIns="0" bIns="0" anchor="t" anchorCtr="0">
            <a:noAutofit/>
          </a:bodyPr>
          <a:lstStyle>
            <a:lvl1pPr lvl="0" algn="r" rtl="0">
              <a:spcBef>
                <a:spcPts val="0"/>
              </a:spcBef>
              <a:spcAft>
                <a:spcPts val="0"/>
              </a:spcAft>
              <a:buSzPts val="4800"/>
              <a:buNone/>
              <a:defRPr/>
            </a:lvl1pPr>
            <a:lvl2pPr lvl="1" rtl="0">
              <a:spcBef>
                <a:spcPts val="0"/>
              </a:spcBef>
              <a:spcAft>
                <a:spcPts val="0"/>
              </a:spcAft>
              <a:buSzPts val="4800"/>
              <a:buNone/>
              <a:defRPr sz="3600"/>
            </a:lvl2pPr>
            <a:lvl3pPr lvl="2" rtl="0">
              <a:spcBef>
                <a:spcPts val="0"/>
              </a:spcBef>
              <a:spcAft>
                <a:spcPts val="0"/>
              </a:spcAft>
              <a:buSzPts val="4800"/>
              <a:buNone/>
              <a:defRPr sz="3600"/>
            </a:lvl3pPr>
            <a:lvl4pPr lvl="3" rtl="0">
              <a:spcBef>
                <a:spcPts val="0"/>
              </a:spcBef>
              <a:spcAft>
                <a:spcPts val="0"/>
              </a:spcAft>
              <a:buSzPts val="4800"/>
              <a:buNone/>
              <a:defRPr sz="3600"/>
            </a:lvl4pPr>
            <a:lvl5pPr lvl="4" rtl="0">
              <a:spcBef>
                <a:spcPts val="0"/>
              </a:spcBef>
              <a:spcAft>
                <a:spcPts val="0"/>
              </a:spcAft>
              <a:buSzPts val="4800"/>
              <a:buNone/>
              <a:defRPr sz="3600"/>
            </a:lvl5pPr>
            <a:lvl6pPr lvl="5" rtl="0">
              <a:spcBef>
                <a:spcPts val="0"/>
              </a:spcBef>
              <a:spcAft>
                <a:spcPts val="0"/>
              </a:spcAft>
              <a:buSzPts val="4800"/>
              <a:buNone/>
              <a:defRPr sz="3600"/>
            </a:lvl6pPr>
            <a:lvl7pPr lvl="6" rtl="0">
              <a:spcBef>
                <a:spcPts val="0"/>
              </a:spcBef>
              <a:spcAft>
                <a:spcPts val="0"/>
              </a:spcAft>
              <a:buSzPts val="4800"/>
              <a:buNone/>
              <a:defRPr sz="3600"/>
            </a:lvl7pPr>
            <a:lvl8pPr lvl="7" rtl="0">
              <a:spcBef>
                <a:spcPts val="0"/>
              </a:spcBef>
              <a:spcAft>
                <a:spcPts val="0"/>
              </a:spcAft>
              <a:buSzPts val="4800"/>
              <a:buNone/>
              <a:defRPr sz="3600"/>
            </a:lvl8pPr>
            <a:lvl9pPr lvl="8" rtl="0">
              <a:spcBef>
                <a:spcPts val="0"/>
              </a:spcBef>
              <a:spcAft>
                <a:spcPts val="0"/>
              </a:spcAft>
              <a:buSzPts val="4800"/>
              <a:buNone/>
              <a:defRPr sz="3600"/>
            </a:lvl9pPr>
          </a:lstStyle>
          <a:p>
            <a:endParaRPr/>
          </a:p>
        </p:txBody>
      </p:sp>
    </p:spTree>
    <p:extLst>
      <p:ext uri="{BB962C8B-B14F-4D97-AF65-F5344CB8AC3E}">
        <p14:creationId xmlns:p14="http://schemas.microsoft.com/office/powerpoint/2010/main" val="289009840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5A1D472-C3F8-441D-A28F-975479195535}"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3/5/2021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8A979D-3BE1-4E1E-87D3-E27BF6890CC4}"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782416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8AE53E54-0136-4C86-89D4-B3DFF6E0AAD9}" type="slidenum">
              <a:rPr lang="en-US"/>
              <a:pPr>
                <a:defRPr/>
              </a:pPr>
              <a:t>‹#›</a:t>
            </a:fld>
            <a:endParaRPr lang="en-US"/>
          </a:p>
        </p:txBody>
      </p:sp>
    </p:spTree>
    <p:extLst>
      <p:ext uri="{BB962C8B-B14F-4D97-AF65-F5344CB8AC3E}">
        <p14:creationId xmlns:p14="http://schemas.microsoft.com/office/powerpoint/2010/main" val="419465672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5A1D472-C3F8-441D-A28F-975479195535}"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3/5/2021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8A979D-3BE1-4E1E-87D3-E27BF6890CC4}"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6952558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5A1D472-C3F8-441D-A28F-975479195535}"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3/5/2021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8A979D-3BE1-4E1E-87D3-E27BF6890CC4}"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6660276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5A1D472-C3F8-441D-A28F-975479195535}"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3/5/2021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8A979D-3BE1-4E1E-87D3-E27BF6890CC4}"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3395707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5A1D472-C3F8-441D-A28F-975479195535}"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3/5/2021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8A979D-3BE1-4E1E-87D3-E27BF6890CC4}"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2032829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5A1D472-C3F8-441D-A28F-975479195535}"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3/5/2021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8A979D-3BE1-4E1E-87D3-E27BF6890CC4}"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4146807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5A1D472-C3F8-441D-A28F-975479195535}"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3/5/2021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8A979D-3BE1-4E1E-87D3-E27BF6890CC4}"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9653664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5A1D472-C3F8-441D-A28F-975479195535}"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3/5/2021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8A979D-3BE1-4E1E-87D3-E27BF6890CC4}"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5296420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5A1D472-C3F8-441D-A28F-975479195535}"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3/5/2021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8A979D-3BE1-4E1E-87D3-E27BF6890CC4}"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0160089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5A1D472-C3F8-441D-A28F-975479195535}"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3/5/2021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8A979D-3BE1-4E1E-87D3-E27BF6890CC4}"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0276201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5A1D472-C3F8-441D-A28F-975479195535}"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3/5/2021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8A979D-3BE1-4E1E-87D3-E27BF6890CC4}"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281459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9"/>
          <p:cNvSpPr>
            <a:spLocks noGrp="1"/>
          </p:cNvSpPr>
          <p:nvPr>
            <p:ph type="dt" sz="half" idx="10"/>
          </p:nvPr>
        </p:nvSpPr>
        <p:spPr/>
        <p:txBody>
          <a:bodyPr/>
          <a:lstStyle>
            <a:lvl1pPr>
              <a:defRPr/>
            </a:lvl1pPr>
          </a:lstStyle>
          <a:p>
            <a:pPr>
              <a:defRPr/>
            </a:pPr>
            <a:endParaRPr lang="en-US"/>
          </a:p>
        </p:txBody>
      </p:sp>
      <p:sp>
        <p:nvSpPr>
          <p:cNvPr id="8" name="Footer Placeholder 21"/>
          <p:cNvSpPr>
            <a:spLocks noGrp="1"/>
          </p:cNvSpPr>
          <p:nvPr>
            <p:ph type="ftr" sz="quarter" idx="11"/>
          </p:nvPr>
        </p:nvSpPr>
        <p:spPr/>
        <p:txBody>
          <a:bodyPr/>
          <a:lstStyle>
            <a:lvl1pPr>
              <a:defRPr/>
            </a:lvl1pPr>
          </a:lstStyle>
          <a:p>
            <a:pPr>
              <a:defRPr/>
            </a:pPr>
            <a:endParaRPr lang="en-US"/>
          </a:p>
        </p:txBody>
      </p:sp>
      <p:sp>
        <p:nvSpPr>
          <p:cNvPr id="9" name="Slide Number Placeholder 17"/>
          <p:cNvSpPr>
            <a:spLocks noGrp="1"/>
          </p:cNvSpPr>
          <p:nvPr>
            <p:ph type="sldNum" sz="quarter" idx="12"/>
          </p:nvPr>
        </p:nvSpPr>
        <p:spPr/>
        <p:txBody>
          <a:bodyPr/>
          <a:lstStyle>
            <a:lvl1pPr>
              <a:defRPr/>
            </a:lvl1pPr>
          </a:lstStyle>
          <a:p>
            <a:pPr>
              <a:defRPr/>
            </a:pPr>
            <a:fld id="{F306832D-FDEE-4D5F-BC5D-736DCA217C8C}" type="slidenum">
              <a:rPr lang="en-US"/>
              <a:pPr>
                <a:defRPr/>
              </a:pPr>
              <a:t>‹#›</a:t>
            </a:fld>
            <a:endParaRPr lang="en-US"/>
          </a:p>
        </p:txBody>
      </p:sp>
    </p:spTree>
    <p:extLst>
      <p:ext uri="{BB962C8B-B14F-4D97-AF65-F5344CB8AC3E}">
        <p14:creationId xmlns:p14="http://schemas.microsoft.com/office/powerpoint/2010/main" val="65901307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30" name="Date Placeholder 29"/>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1200" b="0" i="0" u="none" strike="noStrike" kern="1200" cap="none" spc="0" normalizeH="0" baseline="0" noProof="0" smtClean="0">
                <a:ln>
                  <a:noFill/>
                </a:ln>
                <a:solidFill>
                  <a:srgbClr val="DBF5F9">
                    <a:shade val="90000"/>
                  </a:srgbClr>
                </a:solidFill>
                <a:effectLst/>
                <a:uLnTx/>
                <a:uFillTx/>
                <a:latin typeface="Constanti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3/5/2021</a:t>
            </a:fld>
            <a:endParaRPr kumimoji="0" lang="en-US" sz="1200" b="0" i="0" u="none" strike="noStrike" kern="1200" cap="none" spc="0" normalizeH="0" baseline="0" noProof="0" dirty="0">
              <a:ln>
                <a:noFill/>
              </a:ln>
              <a:solidFill>
                <a:srgbClr val="DBF5F9">
                  <a:shade val="90000"/>
                </a:srgbClr>
              </a:solidFill>
              <a:effectLst/>
              <a:uLnTx/>
              <a:uFillTx/>
              <a:latin typeface="Constantia"/>
              <a:ea typeface="+mn-ea"/>
              <a:cs typeface="+mn-cs"/>
            </a:endParaRPr>
          </a:p>
        </p:txBody>
      </p:sp>
      <p:sp>
        <p:nvSpPr>
          <p:cNvPr id="19" name="Footer Placeholder 18"/>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DBF5F9">
                  <a:shade val="90000"/>
                </a:srgbClr>
              </a:solidFill>
              <a:effectLst/>
              <a:uLnTx/>
              <a:uFillTx/>
              <a:latin typeface="Constantia"/>
              <a:ea typeface="+mn-ea"/>
              <a:cs typeface="+mn-cs"/>
            </a:endParaRPr>
          </a:p>
        </p:txBody>
      </p:sp>
      <p:sp>
        <p:nvSpPr>
          <p:cNvPr id="27" name="Slide Number Placeholder 2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1200" b="0" i="0" u="none" strike="noStrike" kern="1200" cap="none" spc="0" normalizeH="0" baseline="0" noProof="0" smtClean="0">
                <a:ln>
                  <a:noFill/>
                </a:ln>
                <a:solidFill>
                  <a:srgbClr val="DBF5F9">
                    <a:shade val="90000"/>
                  </a:srgbClr>
                </a:solidFill>
                <a:effectLst/>
                <a:uLnTx/>
                <a:uFillTx/>
                <a:latin typeface="Constant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DBF5F9">
                  <a:shade val="90000"/>
                </a:srgbClr>
              </a:solidFill>
              <a:effectLst/>
              <a:uLnTx/>
              <a:uFillTx/>
              <a:latin typeface="Constantia"/>
              <a:ea typeface="+mn-ea"/>
              <a:cs typeface="+mn-cs"/>
            </a:endParaRPr>
          </a:p>
        </p:txBody>
      </p:sp>
    </p:spTree>
    <p:extLst>
      <p:ext uri="{BB962C8B-B14F-4D97-AF65-F5344CB8AC3E}">
        <p14:creationId xmlns:p14="http://schemas.microsoft.com/office/powerpoint/2010/main" val="1270920222"/>
      </p:ext>
    </p:extLst>
  </p:cSld>
  <p:clrMapOvr>
    <a:overrideClrMapping bg1="dk1" tx1="lt1" bg2="dk2" tx2="lt2" accent1="accent1" accent2="accent2" accent3="accent3" accent4="accent4" accent5="accent5" accent6="accent6" hlink="hlink" folHlink="folHlink"/>
  </p:clrMapOvr>
  <p:hf sldNum="0" hdr="0" ftr="0" dt="0"/>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Constantia"/>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Constantia"/>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567AD20-27F1-4E7C-9F4B-5669174F62FC}" type="slidenum">
              <a:rPr kumimoji="0" lang="en-US" altLang="en-US" sz="1200" b="0" i="0" u="none" strike="noStrike" kern="1200" cap="none" spc="0" normalizeH="0" baseline="0" noProof="0" smtClean="0">
                <a:ln>
                  <a:noFill/>
                </a:ln>
                <a:solidFill>
                  <a:srgbClr val="000000"/>
                </a:solidFill>
                <a:effectLst/>
                <a:uLnTx/>
                <a:uFillTx/>
                <a:latin typeface="Constantia"/>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000000"/>
              </a:solidFill>
              <a:effectLst/>
              <a:uLnTx/>
              <a:uFillTx/>
              <a:latin typeface="Constantia"/>
              <a:ea typeface="+mn-ea"/>
              <a:cs typeface="+mn-cs"/>
            </a:endParaRPr>
          </a:p>
        </p:txBody>
      </p:sp>
    </p:spTree>
    <p:extLst>
      <p:ext uri="{BB962C8B-B14F-4D97-AF65-F5344CB8AC3E}">
        <p14:creationId xmlns:p14="http://schemas.microsoft.com/office/powerpoint/2010/main" val="32265442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1200" b="0" i="0" u="none" strike="noStrike" kern="1200" cap="none" spc="0" normalizeH="0" baseline="0" noProof="0" smtClean="0">
                <a:ln>
                  <a:noFill/>
                </a:ln>
                <a:solidFill>
                  <a:srgbClr val="DBF5F9">
                    <a:shade val="90000"/>
                  </a:srgbClr>
                </a:solidFill>
                <a:effectLst/>
                <a:uLnTx/>
                <a:uFillTx/>
                <a:latin typeface="Constanti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3/5/2021</a:t>
            </a:fld>
            <a:endParaRPr kumimoji="0" lang="en-US" sz="1200" b="0" i="0" u="none" strike="noStrike" kern="1200" cap="none" spc="0" normalizeH="0" baseline="0" noProof="0" dirty="0">
              <a:ln>
                <a:noFill/>
              </a:ln>
              <a:solidFill>
                <a:srgbClr val="DBF5F9">
                  <a:shade val="90000"/>
                </a:srgbClr>
              </a:solidFill>
              <a:effectLst/>
              <a:uLnTx/>
              <a:uFillTx/>
              <a:latin typeface="Constantia"/>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DBF5F9">
                  <a:shade val="90000"/>
                </a:srgbClr>
              </a:solidFill>
              <a:effectLst/>
              <a:uLnTx/>
              <a:uFillTx/>
              <a:latin typeface="Constantia"/>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1200" b="0" i="0" u="none" strike="noStrike" kern="1200" cap="none" spc="0" normalizeH="0" baseline="0" noProof="0" smtClean="0">
                <a:ln>
                  <a:noFill/>
                </a:ln>
                <a:solidFill>
                  <a:srgbClr val="DBF5F9">
                    <a:shade val="90000"/>
                  </a:srgbClr>
                </a:solidFill>
                <a:effectLst/>
                <a:uLnTx/>
                <a:uFillTx/>
                <a:latin typeface="Constant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DBF5F9">
                  <a:shade val="90000"/>
                </a:srgbClr>
              </a:solidFill>
              <a:effectLst/>
              <a:uLnTx/>
              <a:uFillTx/>
              <a:latin typeface="Constantia"/>
              <a:ea typeface="+mn-ea"/>
              <a:cs typeface="+mn-cs"/>
            </a:endParaRPr>
          </a:p>
        </p:txBody>
      </p:sp>
    </p:spTree>
    <p:extLst>
      <p:ext uri="{BB962C8B-B14F-4D97-AF65-F5344CB8AC3E}">
        <p14:creationId xmlns:p14="http://schemas.microsoft.com/office/powerpoint/2010/main" val="363191945"/>
      </p:ext>
    </p:extLst>
  </p:cSld>
  <p:clrMapOvr>
    <a:overrideClrMapping bg1="dk1" tx1="lt1" bg2="dk2" tx2="lt2" accent1="accent1" accent2="accent2" accent3="accent3" accent4="accent4" accent5="accent5" accent6="accent6" hlink="hlink" folHlink="folHlink"/>
  </p:clrMapOvr>
  <p:hf sldNum="0" hdr="0" ftr="0" dt="0"/>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a:t>Click to edit Master title style</a:t>
            </a:r>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5BFA754-D5C3-4E66-96A6-867B257F58DC}" type="datetimeFigureOut">
              <a:rPr kumimoji="0" lang="en-US" sz="1200" b="0" i="0" u="none" strike="noStrike" kern="1200" cap="none" spc="0" normalizeH="0" baseline="0" noProof="0" smtClean="0">
                <a:ln>
                  <a:noFill/>
                </a:ln>
                <a:solidFill>
                  <a:srgbClr val="04617B">
                    <a:shade val="90000"/>
                  </a:srgbClr>
                </a:solidFill>
                <a:effectLst/>
                <a:uLnTx/>
                <a:uFillTx/>
                <a:latin typeface="Constanti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3/5/2021</a:t>
            </a:fld>
            <a:endParaRPr kumimoji="0" lang="en-US" sz="1200" b="0" i="0" u="none" strike="noStrike" kern="1200" cap="none" spc="0" normalizeH="0" baseline="0" noProof="0" dirty="0">
              <a:ln>
                <a:noFill/>
              </a:ln>
              <a:solidFill>
                <a:srgbClr val="04617B">
                  <a:shade val="90000"/>
                </a:srgbClr>
              </a:solidFill>
              <a:effectLst/>
              <a:uLnTx/>
              <a:uFillTx/>
              <a:latin typeface="Constantia"/>
              <a:ea typeface="+mn-ea"/>
              <a:cs typeface="+mn-cs"/>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4617B">
                  <a:shade val="90000"/>
                </a:srgbClr>
              </a:solidFill>
              <a:effectLst/>
              <a:uLnTx/>
              <a:uFillTx/>
              <a:latin typeface="Constantia"/>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84065D-F351-4B03-BD91-D8A6B8D4B362}" type="slidenum">
              <a:rPr kumimoji="0" lang="en-US" sz="1200" b="0" i="0" u="none" strike="noStrike" kern="1200" cap="none" spc="0" normalizeH="0" baseline="0" noProof="0" smtClean="0">
                <a:ln>
                  <a:noFill/>
                </a:ln>
                <a:solidFill>
                  <a:srgbClr val="04617B">
                    <a:shade val="90000"/>
                  </a:srgbClr>
                </a:solidFill>
                <a:effectLst/>
                <a:uLnTx/>
                <a:uFillTx/>
                <a:latin typeface="Constant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04617B">
                  <a:shade val="90000"/>
                </a:srgbClr>
              </a:solidFill>
              <a:effectLst/>
              <a:uLnTx/>
              <a:uFillTx/>
              <a:latin typeface="Constantia"/>
              <a:ea typeface="+mn-ea"/>
              <a:cs typeface="+mn-cs"/>
            </a:endParaRPr>
          </a:p>
        </p:txBody>
      </p:sp>
    </p:spTree>
    <p:extLst>
      <p:ext uri="{BB962C8B-B14F-4D97-AF65-F5344CB8AC3E}">
        <p14:creationId xmlns:p14="http://schemas.microsoft.com/office/powerpoint/2010/main" val="3954620177"/>
      </p:ext>
    </p:extLst>
  </p:cSld>
  <p:clrMapOvr>
    <a:masterClrMapping/>
  </p:clrMapOvr>
  <p:hf sldNum="0" hdr="0" ftr="0" dt="0"/>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a:t>Click to edit Master title style</a:t>
            </a:r>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1200" b="0" i="0" u="none" strike="noStrike" kern="1200" cap="none" spc="0" normalizeH="0" baseline="0" noProof="0" smtClean="0">
                <a:ln>
                  <a:noFill/>
                </a:ln>
                <a:solidFill>
                  <a:srgbClr val="04617B">
                    <a:shade val="90000"/>
                  </a:srgbClr>
                </a:solidFill>
                <a:effectLst/>
                <a:uLnTx/>
                <a:uFillTx/>
                <a:latin typeface="Constanti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3/5/2021</a:t>
            </a:fld>
            <a:endParaRPr kumimoji="0" lang="en-US" sz="1200" b="0" i="0" u="none" strike="noStrike" kern="1200" cap="none" spc="0" normalizeH="0" baseline="0" noProof="0" dirty="0">
              <a:ln>
                <a:noFill/>
              </a:ln>
              <a:solidFill>
                <a:srgbClr val="04617B">
                  <a:shade val="90000"/>
                </a:srgbClr>
              </a:solidFill>
              <a:effectLst/>
              <a:uLnTx/>
              <a:uFillTx/>
              <a:latin typeface="Constantia"/>
              <a:ea typeface="+mn-ea"/>
              <a:cs typeface="+mn-cs"/>
            </a:endParaRPr>
          </a:p>
        </p:txBody>
      </p:sp>
      <p:sp>
        <p:nvSpPr>
          <p:cNvPr id="8" name="Footer Placeholder 7"/>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4617B">
                  <a:shade val="90000"/>
                </a:srgbClr>
              </a:solidFill>
              <a:effectLst/>
              <a:uLnTx/>
              <a:uFillTx/>
              <a:latin typeface="Constantia"/>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1200" b="0" i="0" u="none" strike="noStrike" kern="1200" cap="none" spc="0" normalizeH="0" baseline="0" noProof="0" smtClean="0">
                <a:ln>
                  <a:noFill/>
                </a:ln>
                <a:solidFill>
                  <a:srgbClr val="04617B">
                    <a:shade val="90000"/>
                  </a:srgbClr>
                </a:solidFill>
                <a:effectLst/>
                <a:uLnTx/>
                <a:uFillTx/>
                <a:latin typeface="Constant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04617B">
                  <a:shade val="90000"/>
                </a:srgbClr>
              </a:solidFill>
              <a:effectLst/>
              <a:uLnTx/>
              <a:uFillTx/>
              <a:latin typeface="Constantia"/>
              <a:ea typeface="+mn-ea"/>
              <a:cs typeface="+mn-cs"/>
            </a:endParaRPr>
          </a:p>
        </p:txBody>
      </p:sp>
    </p:spTree>
    <p:extLst>
      <p:ext uri="{BB962C8B-B14F-4D97-AF65-F5344CB8AC3E}">
        <p14:creationId xmlns:p14="http://schemas.microsoft.com/office/powerpoint/2010/main" val="3862081647"/>
      </p:ext>
    </p:extLst>
  </p:cSld>
  <p:clrMapOvr>
    <a:masterClrMapping/>
  </p:clrMapOvr>
  <p:hf sldNum="0" hdr="0" ftr="0" dt="0"/>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1200" b="0" i="0" u="none" strike="noStrike" kern="1200" cap="none" spc="0" normalizeH="0" baseline="0" noProof="0" smtClean="0">
                <a:ln>
                  <a:noFill/>
                </a:ln>
                <a:solidFill>
                  <a:srgbClr val="04617B">
                    <a:shade val="90000"/>
                  </a:srgbClr>
                </a:solidFill>
                <a:effectLst/>
                <a:uLnTx/>
                <a:uFillTx/>
                <a:latin typeface="Constanti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3/5/2021</a:t>
            </a:fld>
            <a:endParaRPr kumimoji="0" lang="en-US" sz="1200" b="0" i="0" u="none" strike="noStrike" kern="1200" cap="none" spc="0" normalizeH="0" baseline="0" noProof="0" dirty="0">
              <a:ln>
                <a:noFill/>
              </a:ln>
              <a:solidFill>
                <a:srgbClr val="04617B">
                  <a:shade val="90000"/>
                </a:srgbClr>
              </a:solidFill>
              <a:effectLst/>
              <a:uLnTx/>
              <a:uFillTx/>
              <a:latin typeface="Constantia"/>
              <a:ea typeface="+mn-ea"/>
              <a:cs typeface="+mn-cs"/>
            </a:endParaRPr>
          </a:p>
        </p:txBody>
      </p:sp>
      <p:sp>
        <p:nvSpPr>
          <p:cNvPr id="4" name="Footer Placeholder 3"/>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4617B">
                  <a:shade val="90000"/>
                </a:srgbClr>
              </a:solidFill>
              <a:effectLst/>
              <a:uLnTx/>
              <a:uFillTx/>
              <a:latin typeface="Constantia"/>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1200" b="0" i="0" u="none" strike="noStrike" kern="1200" cap="none" spc="0" normalizeH="0" baseline="0" noProof="0" smtClean="0">
                <a:ln>
                  <a:noFill/>
                </a:ln>
                <a:solidFill>
                  <a:srgbClr val="04617B">
                    <a:shade val="90000"/>
                  </a:srgbClr>
                </a:solidFill>
                <a:effectLst/>
                <a:uLnTx/>
                <a:uFillTx/>
                <a:latin typeface="Constant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04617B">
                  <a:shade val="90000"/>
                </a:srgbClr>
              </a:solidFill>
              <a:effectLst/>
              <a:uLnTx/>
              <a:uFillTx/>
              <a:latin typeface="Constantia"/>
              <a:ea typeface="+mn-ea"/>
              <a:cs typeface="+mn-cs"/>
            </a:endParaRPr>
          </a:p>
        </p:txBody>
      </p:sp>
    </p:spTree>
    <p:extLst>
      <p:ext uri="{BB962C8B-B14F-4D97-AF65-F5344CB8AC3E}">
        <p14:creationId xmlns:p14="http://schemas.microsoft.com/office/powerpoint/2010/main" val="1554012342"/>
      </p:ext>
    </p:extLst>
  </p:cSld>
  <p:clrMapOvr>
    <a:masterClrMapping/>
  </p:clrMapOvr>
  <p:hf sldNum="0" hdr="0" ftr="0" dt="0"/>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1200" b="0" i="0" u="none" strike="noStrike" kern="1200" cap="none" spc="0" normalizeH="0" baseline="0" noProof="0" smtClean="0">
                <a:ln>
                  <a:noFill/>
                </a:ln>
                <a:solidFill>
                  <a:srgbClr val="04617B">
                    <a:shade val="90000"/>
                  </a:srgbClr>
                </a:solidFill>
                <a:effectLst/>
                <a:uLnTx/>
                <a:uFillTx/>
                <a:latin typeface="Constanti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3/5/2021</a:t>
            </a:fld>
            <a:endParaRPr kumimoji="0" lang="en-US" sz="1200" b="0" i="0" u="none" strike="noStrike" kern="1200" cap="none" spc="0" normalizeH="0" baseline="0" noProof="0" dirty="0">
              <a:ln>
                <a:noFill/>
              </a:ln>
              <a:solidFill>
                <a:srgbClr val="04617B">
                  <a:shade val="90000"/>
                </a:srgbClr>
              </a:solidFill>
              <a:effectLst/>
              <a:uLnTx/>
              <a:uFillTx/>
              <a:latin typeface="Constantia"/>
              <a:ea typeface="+mn-ea"/>
              <a:cs typeface="+mn-cs"/>
            </a:endParaRPr>
          </a:p>
        </p:txBody>
      </p:sp>
      <p:sp>
        <p:nvSpPr>
          <p:cNvPr id="3" name="Footer Placeholder 2"/>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4617B">
                  <a:shade val="90000"/>
                </a:srgbClr>
              </a:solidFill>
              <a:effectLst/>
              <a:uLnTx/>
              <a:uFillTx/>
              <a:latin typeface="Constantia"/>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1200" b="0" i="0" u="none" strike="noStrike" kern="1200" cap="none" spc="0" normalizeH="0" baseline="0" noProof="0" smtClean="0">
                <a:ln>
                  <a:noFill/>
                </a:ln>
                <a:solidFill>
                  <a:srgbClr val="04617B">
                    <a:shade val="90000"/>
                  </a:srgbClr>
                </a:solidFill>
                <a:effectLst/>
                <a:uLnTx/>
                <a:uFillTx/>
                <a:latin typeface="Constant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04617B">
                  <a:shade val="90000"/>
                </a:srgbClr>
              </a:solidFill>
              <a:effectLst/>
              <a:uLnTx/>
              <a:uFillTx/>
              <a:latin typeface="Constantia"/>
              <a:ea typeface="+mn-ea"/>
              <a:cs typeface="+mn-cs"/>
            </a:endParaRPr>
          </a:p>
        </p:txBody>
      </p:sp>
    </p:spTree>
    <p:extLst>
      <p:ext uri="{BB962C8B-B14F-4D97-AF65-F5344CB8AC3E}">
        <p14:creationId xmlns:p14="http://schemas.microsoft.com/office/powerpoint/2010/main" val="205415380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1200" b="0" i="0" u="none" strike="noStrike" kern="1200" cap="none" spc="0" normalizeH="0" baseline="0" noProof="0" smtClean="0">
                <a:ln>
                  <a:noFill/>
                </a:ln>
                <a:solidFill>
                  <a:srgbClr val="04617B">
                    <a:shade val="90000"/>
                  </a:srgbClr>
                </a:solidFill>
                <a:effectLst/>
                <a:uLnTx/>
                <a:uFillTx/>
                <a:latin typeface="Constanti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3/5/2021</a:t>
            </a:fld>
            <a:endParaRPr kumimoji="0" lang="en-US" sz="1200" b="0" i="0" u="none" strike="noStrike" kern="1200" cap="none" spc="0" normalizeH="0" baseline="0" noProof="0" dirty="0">
              <a:ln>
                <a:noFill/>
              </a:ln>
              <a:solidFill>
                <a:srgbClr val="04617B">
                  <a:shade val="90000"/>
                </a:srgbClr>
              </a:solidFill>
              <a:effectLst/>
              <a:uLnTx/>
              <a:uFillTx/>
              <a:latin typeface="Constantia"/>
              <a:ea typeface="+mn-ea"/>
              <a:cs typeface="+mn-cs"/>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4617B">
                  <a:shade val="90000"/>
                </a:srgbClr>
              </a:solidFill>
              <a:effectLst/>
              <a:uLnTx/>
              <a:uFillTx/>
              <a:latin typeface="Constantia"/>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1200" b="0" i="0" u="none" strike="noStrike" kern="1200" cap="none" spc="0" normalizeH="0" baseline="0" noProof="0" smtClean="0">
                <a:ln>
                  <a:noFill/>
                </a:ln>
                <a:solidFill>
                  <a:srgbClr val="04617B">
                    <a:shade val="90000"/>
                  </a:srgbClr>
                </a:solidFill>
                <a:effectLst/>
                <a:uLnTx/>
                <a:uFillTx/>
                <a:latin typeface="Constant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04617B">
                  <a:shade val="90000"/>
                </a:srgbClr>
              </a:solidFill>
              <a:effectLst/>
              <a:uLnTx/>
              <a:uFillTx/>
              <a:latin typeface="Constantia"/>
              <a:ea typeface="+mn-ea"/>
              <a:cs typeface="+mn-cs"/>
            </a:endParaRPr>
          </a:p>
        </p:txBody>
      </p:sp>
    </p:spTree>
    <p:extLst>
      <p:ext uri="{BB962C8B-B14F-4D97-AF65-F5344CB8AC3E}">
        <p14:creationId xmlns:p14="http://schemas.microsoft.com/office/powerpoint/2010/main" val="2893696891"/>
      </p:ext>
    </p:extLst>
  </p:cSld>
  <p:clrMapOvr>
    <a:masterClrMapping/>
  </p:clrMapOvr>
  <p:hf sldNum="0" hdr="0" ftr="0" dt="0"/>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nstantia"/>
              <a:ea typeface="+mn-ea"/>
              <a:cs typeface="+mn-cs"/>
            </a:endParaRPr>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nstantia"/>
              <a:ea typeface="+mn-ea"/>
              <a:cs typeface="+mn-cs"/>
            </a:endParaRPr>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a:t>Click to edit Master title style</a:t>
            </a:r>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1200" b="0" i="0" u="none" strike="noStrike" kern="1200" cap="none" spc="0" normalizeH="0" baseline="0" noProof="0" smtClean="0">
                <a:ln>
                  <a:noFill/>
                </a:ln>
                <a:solidFill>
                  <a:srgbClr val="04617B">
                    <a:shade val="90000"/>
                  </a:srgbClr>
                </a:solidFill>
                <a:effectLst/>
                <a:uLnTx/>
                <a:uFillTx/>
                <a:latin typeface="Constanti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3/5/2021</a:t>
            </a:fld>
            <a:endParaRPr kumimoji="0" lang="en-US" sz="1200" b="0" i="0" u="none" strike="noStrike" kern="1200" cap="none" spc="0" normalizeH="0" baseline="0" noProof="0" dirty="0">
              <a:ln>
                <a:noFill/>
              </a:ln>
              <a:solidFill>
                <a:srgbClr val="04617B">
                  <a:shade val="90000"/>
                </a:srgbClr>
              </a:solidFill>
              <a:effectLst/>
              <a:uLnTx/>
              <a:uFillTx/>
              <a:latin typeface="Constantia"/>
              <a:ea typeface="+mn-ea"/>
              <a:cs typeface="+mn-cs"/>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4617B">
                  <a:shade val="90000"/>
                </a:srgbClr>
              </a:solidFill>
              <a:effectLst/>
              <a:uLnTx/>
              <a:uFillTx/>
              <a:latin typeface="Constantia"/>
              <a:ea typeface="+mn-ea"/>
              <a:cs typeface="+mn-cs"/>
            </a:endParaRPr>
          </a:p>
        </p:txBody>
      </p:sp>
      <p:sp>
        <p:nvSpPr>
          <p:cNvPr id="7" name="Slide Number Placeholder 6"/>
          <p:cNvSpPr>
            <a:spLocks noGrp="1"/>
          </p:cNvSpPr>
          <p:nvPr>
            <p:ph type="sldNum" sz="quarter" idx="12"/>
          </p:nvPr>
        </p:nvSpPr>
        <p:spPr>
          <a:xfrm>
            <a:off x="8077200" y="6356350"/>
            <a:ext cx="609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1200" b="0" i="0" u="none" strike="noStrike" kern="1200" cap="none" spc="0" normalizeH="0" baseline="0" noProof="0" smtClean="0">
                <a:ln>
                  <a:noFill/>
                </a:ln>
                <a:solidFill>
                  <a:srgbClr val="04617B">
                    <a:shade val="90000"/>
                  </a:srgbClr>
                </a:solidFill>
                <a:effectLst/>
                <a:uLnTx/>
                <a:uFillTx/>
                <a:latin typeface="Constant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04617B">
                  <a:shade val="90000"/>
                </a:srgbClr>
              </a:solidFill>
              <a:effectLst/>
              <a:uLnTx/>
              <a:uFillTx/>
              <a:latin typeface="Constantia"/>
              <a:ea typeface="+mn-ea"/>
              <a:cs typeface="+mn-cs"/>
            </a:endParaRP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nstantia"/>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nstantia"/>
              <a:ea typeface="+mn-ea"/>
              <a:cs typeface="+mn-cs"/>
            </a:endParaRPr>
          </a:p>
        </p:txBody>
      </p:sp>
    </p:spTree>
    <p:extLst>
      <p:ext uri="{BB962C8B-B14F-4D97-AF65-F5344CB8AC3E}">
        <p14:creationId xmlns:p14="http://schemas.microsoft.com/office/powerpoint/2010/main" val="2189549797"/>
      </p:ext>
    </p:extLst>
  </p:cSld>
  <p:clrMapOvr>
    <a:masterClrMapping/>
  </p:clrMapOvr>
  <p:hf sldNum="0" hdr="0" ftr="0" dt="0"/>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1200" b="0" i="0" u="none" strike="noStrike" kern="1200" cap="none" spc="0" normalizeH="0" baseline="0" noProof="0" smtClean="0">
                <a:ln>
                  <a:noFill/>
                </a:ln>
                <a:solidFill>
                  <a:srgbClr val="04617B">
                    <a:shade val="90000"/>
                  </a:srgbClr>
                </a:solidFill>
                <a:effectLst/>
                <a:uLnTx/>
                <a:uFillTx/>
                <a:latin typeface="Constanti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3/5/2021</a:t>
            </a:fld>
            <a:endParaRPr kumimoji="0" lang="en-US" sz="1200" b="0" i="0" u="none" strike="noStrike" kern="1200" cap="none" spc="0" normalizeH="0" baseline="0" noProof="0" dirty="0">
              <a:ln>
                <a:noFill/>
              </a:ln>
              <a:solidFill>
                <a:srgbClr val="04617B">
                  <a:shade val="90000"/>
                </a:srgbClr>
              </a:solidFill>
              <a:effectLst/>
              <a:uLnTx/>
              <a:uFillTx/>
              <a:latin typeface="Constantia"/>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4617B">
                  <a:shade val="90000"/>
                </a:srgbClr>
              </a:solidFill>
              <a:effectLst/>
              <a:uLnTx/>
              <a:uFillTx/>
              <a:latin typeface="Constantia"/>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1200" b="0" i="0" u="none" strike="noStrike" kern="1200" cap="none" spc="0" normalizeH="0" baseline="0" noProof="0" smtClean="0">
                <a:ln>
                  <a:noFill/>
                </a:ln>
                <a:solidFill>
                  <a:srgbClr val="04617B">
                    <a:shade val="90000"/>
                  </a:srgbClr>
                </a:solidFill>
                <a:effectLst/>
                <a:uLnTx/>
                <a:uFillTx/>
                <a:latin typeface="Constant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04617B">
                  <a:shade val="90000"/>
                </a:srgbClr>
              </a:solidFill>
              <a:effectLst/>
              <a:uLnTx/>
              <a:uFillTx/>
              <a:latin typeface="Constantia"/>
              <a:ea typeface="+mn-ea"/>
              <a:cs typeface="+mn-cs"/>
            </a:endParaRPr>
          </a:p>
        </p:txBody>
      </p:sp>
    </p:spTree>
    <p:extLst>
      <p:ext uri="{BB962C8B-B14F-4D97-AF65-F5344CB8AC3E}">
        <p14:creationId xmlns:p14="http://schemas.microsoft.com/office/powerpoint/2010/main" val="774256780"/>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B61BEF0D-F0BB-DE4B-95CE-6DB70DBA9567}" type="datetimeFigureOut">
              <a:rPr lang="en-US" smtClean="0"/>
              <a:pPr/>
              <a:t>3/5/2021</a:t>
            </a:fld>
            <a:endParaRPr lang="en-US" dirty="0"/>
          </a:p>
        </p:txBody>
      </p:sp>
      <p:sp>
        <p:nvSpPr>
          <p:cNvPr id="19" name="Footer Placeholder 18"/>
          <p:cNvSpPr>
            <a:spLocks noGrp="1"/>
          </p:cNvSpPr>
          <p:nvPr>
            <p:ph type="ftr" sz="quarter" idx="11"/>
          </p:nvPr>
        </p:nvSpPr>
        <p:spPr/>
        <p:txBody>
          <a:bodyPr/>
          <a:lstStyle/>
          <a:p>
            <a:endParaRPr lang="en-US" dirty="0"/>
          </a:p>
        </p:txBody>
      </p:sp>
      <p:sp>
        <p:nvSpPr>
          <p:cNvPr id="27" name="Slide Number Placeholder 26"/>
          <p:cNvSpPr>
            <a:spLocks noGrp="1"/>
          </p:cNvSpPr>
          <p:nvPr>
            <p:ph type="sldNum" sz="quarter" idx="12"/>
          </p:nvPr>
        </p:nvSpPr>
        <p:spPr/>
        <p:txBody>
          <a:bodyPr/>
          <a:lstStyle/>
          <a:p>
            <a:fld id="{D57F1E4F-1CFF-5643-939E-217C01CDF565}" type="slidenum">
              <a:rPr lang="en-US" smtClean="0"/>
              <a:pPr/>
              <a:t>‹#›</a:t>
            </a:fld>
            <a:endParaRPr lang="en-US" dirty="0"/>
          </a:p>
        </p:txBody>
      </p:sp>
    </p:spTree>
  </p:cSld>
  <p:clrMapOvr>
    <a:overrideClrMapping bg1="dk1" tx1="lt1" bg2="dk2" tx2="lt2" accent1="accent1" accent2="accent2" accent3="accent3" accent4="accent4" accent5="accent5" accent6="accent6" hlink="hlink" folHlink="folHlink"/>
  </p:clrMapOvr>
  <p:hf sldNum="0" hdr="0" ftr="0" dt="0"/>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1200" b="0" i="0" u="none" strike="noStrike" kern="1200" cap="none" spc="0" normalizeH="0" baseline="0" noProof="0" smtClean="0">
                <a:ln>
                  <a:noFill/>
                </a:ln>
                <a:solidFill>
                  <a:srgbClr val="04617B">
                    <a:shade val="90000"/>
                  </a:srgbClr>
                </a:solidFill>
                <a:effectLst/>
                <a:uLnTx/>
                <a:uFillTx/>
                <a:latin typeface="Constanti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3/5/2021</a:t>
            </a:fld>
            <a:endParaRPr kumimoji="0" lang="en-US" sz="1200" b="0" i="0" u="none" strike="noStrike" kern="1200" cap="none" spc="0" normalizeH="0" baseline="0" noProof="0" dirty="0">
              <a:ln>
                <a:noFill/>
              </a:ln>
              <a:solidFill>
                <a:srgbClr val="04617B">
                  <a:shade val="90000"/>
                </a:srgbClr>
              </a:solidFill>
              <a:effectLst/>
              <a:uLnTx/>
              <a:uFillTx/>
              <a:latin typeface="Constantia"/>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4617B">
                  <a:shade val="90000"/>
                </a:srgbClr>
              </a:solidFill>
              <a:effectLst/>
              <a:uLnTx/>
              <a:uFillTx/>
              <a:latin typeface="Constantia"/>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1200" b="0" i="0" u="none" strike="noStrike" kern="1200" cap="none" spc="0" normalizeH="0" baseline="0" noProof="0" smtClean="0">
                <a:ln>
                  <a:noFill/>
                </a:ln>
                <a:solidFill>
                  <a:srgbClr val="04617B">
                    <a:shade val="90000"/>
                  </a:srgbClr>
                </a:solidFill>
                <a:effectLst/>
                <a:uLnTx/>
                <a:uFillTx/>
                <a:latin typeface="Constant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04617B">
                  <a:shade val="90000"/>
                </a:srgbClr>
              </a:solidFill>
              <a:effectLst/>
              <a:uLnTx/>
              <a:uFillTx/>
              <a:latin typeface="Constantia"/>
              <a:ea typeface="+mn-ea"/>
              <a:cs typeface="+mn-cs"/>
            </a:endParaRPr>
          </a:p>
        </p:txBody>
      </p:sp>
    </p:spTree>
    <p:extLst>
      <p:ext uri="{BB962C8B-B14F-4D97-AF65-F5344CB8AC3E}">
        <p14:creationId xmlns:p14="http://schemas.microsoft.com/office/powerpoint/2010/main" val="1308804095"/>
      </p:ext>
    </p:extLst>
  </p:cSld>
  <p:clrMapOvr>
    <a:masterClrMapping/>
  </p:clrMapOvr>
  <p:hf sldNum="0" hdr="0" ftr="0" dt="0"/>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matchingName="One column text">
  <p:cSld name="One column text">
    <p:spTree>
      <p:nvGrpSpPr>
        <p:cNvPr id="1" name="Shape 339"/>
        <p:cNvGrpSpPr/>
        <p:nvPr/>
      </p:nvGrpSpPr>
      <p:grpSpPr>
        <a:xfrm>
          <a:off x="0" y="0"/>
          <a:ext cx="0" cy="0"/>
          <a:chOff x="0" y="0"/>
          <a:chExt cx="0" cy="0"/>
        </a:xfrm>
      </p:grpSpPr>
      <p:sp>
        <p:nvSpPr>
          <p:cNvPr id="360" name="Google Shape;360;p13"/>
          <p:cNvSpPr txBox="1">
            <a:spLocks noGrp="1"/>
          </p:cNvSpPr>
          <p:nvPr>
            <p:ph type="title"/>
          </p:nvPr>
        </p:nvSpPr>
        <p:spPr>
          <a:xfrm>
            <a:off x="1061575" y="1828033"/>
            <a:ext cx="2808000" cy="1007600"/>
          </a:xfrm>
          <a:prstGeom prst="rect">
            <a:avLst/>
          </a:prstGeom>
        </p:spPr>
        <p:txBody>
          <a:bodyPr spcFirstLastPara="1" wrap="square" lIns="0" tIns="0" rIns="0" bIns="0" anchor="ctr" anchorCtr="0">
            <a:noAutofit/>
          </a:bodyPr>
          <a:lstStyle>
            <a:lvl1pPr lvl="0" algn="ctr" rtl="0">
              <a:spcBef>
                <a:spcPts val="0"/>
              </a:spcBef>
              <a:spcAft>
                <a:spcPts val="0"/>
              </a:spcAft>
              <a:buSzPts val="2400"/>
              <a:buNone/>
              <a:defRPr sz="4500"/>
            </a:lvl1pPr>
            <a:lvl2pPr lvl="1" rtl="0">
              <a:spcBef>
                <a:spcPts val="0"/>
              </a:spcBef>
              <a:spcAft>
                <a:spcPts val="0"/>
              </a:spcAft>
              <a:buSzPts val="2400"/>
              <a:buNone/>
              <a:defRPr sz="1800"/>
            </a:lvl2pPr>
            <a:lvl3pPr lvl="2" rtl="0">
              <a:spcBef>
                <a:spcPts val="0"/>
              </a:spcBef>
              <a:spcAft>
                <a:spcPts val="0"/>
              </a:spcAft>
              <a:buSzPts val="2400"/>
              <a:buNone/>
              <a:defRPr sz="1800"/>
            </a:lvl3pPr>
            <a:lvl4pPr lvl="3" rtl="0">
              <a:spcBef>
                <a:spcPts val="0"/>
              </a:spcBef>
              <a:spcAft>
                <a:spcPts val="0"/>
              </a:spcAft>
              <a:buSzPts val="2400"/>
              <a:buNone/>
              <a:defRPr sz="1800"/>
            </a:lvl4pPr>
            <a:lvl5pPr lvl="4" rtl="0">
              <a:spcBef>
                <a:spcPts val="0"/>
              </a:spcBef>
              <a:spcAft>
                <a:spcPts val="0"/>
              </a:spcAft>
              <a:buSzPts val="2400"/>
              <a:buNone/>
              <a:defRPr sz="1800"/>
            </a:lvl5pPr>
            <a:lvl6pPr lvl="5" rtl="0">
              <a:spcBef>
                <a:spcPts val="0"/>
              </a:spcBef>
              <a:spcAft>
                <a:spcPts val="0"/>
              </a:spcAft>
              <a:buSzPts val="2400"/>
              <a:buNone/>
              <a:defRPr sz="1800"/>
            </a:lvl6pPr>
            <a:lvl7pPr lvl="6" rtl="0">
              <a:spcBef>
                <a:spcPts val="0"/>
              </a:spcBef>
              <a:spcAft>
                <a:spcPts val="0"/>
              </a:spcAft>
              <a:buSzPts val="2400"/>
              <a:buNone/>
              <a:defRPr sz="1800"/>
            </a:lvl7pPr>
            <a:lvl8pPr lvl="7" rtl="0">
              <a:spcBef>
                <a:spcPts val="0"/>
              </a:spcBef>
              <a:spcAft>
                <a:spcPts val="0"/>
              </a:spcAft>
              <a:buSzPts val="2400"/>
              <a:buNone/>
              <a:defRPr sz="1800"/>
            </a:lvl8pPr>
            <a:lvl9pPr lvl="8" rtl="0">
              <a:spcBef>
                <a:spcPts val="0"/>
              </a:spcBef>
              <a:spcAft>
                <a:spcPts val="0"/>
              </a:spcAft>
              <a:buSzPts val="2400"/>
              <a:buNone/>
              <a:defRPr sz="1800"/>
            </a:lvl9pPr>
          </a:lstStyle>
          <a:p>
            <a:endParaRPr/>
          </a:p>
        </p:txBody>
      </p:sp>
      <p:sp>
        <p:nvSpPr>
          <p:cNvPr id="361" name="Google Shape;361;p13"/>
          <p:cNvSpPr txBox="1">
            <a:spLocks noGrp="1"/>
          </p:cNvSpPr>
          <p:nvPr>
            <p:ph type="body" idx="1"/>
          </p:nvPr>
        </p:nvSpPr>
        <p:spPr>
          <a:xfrm>
            <a:off x="1061575" y="3491967"/>
            <a:ext cx="2808000" cy="1538000"/>
          </a:xfrm>
          <a:prstGeom prst="rect">
            <a:avLst/>
          </a:prstGeom>
        </p:spPr>
        <p:txBody>
          <a:bodyPr spcFirstLastPara="1" wrap="square" lIns="91425" tIns="91425" rIns="91425" bIns="91425" anchor="t" anchorCtr="0">
            <a:noAutofit/>
          </a:bodyPr>
          <a:lstStyle>
            <a:lvl1pPr marL="342900" lvl="0" indent="-228600" algn="ctr" rtl="0">
              <a:spcBef>
                <a:spcPts val="0"/>
              </a:spcBef>
              <a:spcAft>
                <a:spcPts val="0"/>
              </a:spcAft>
              <a:buSzPts val="1200"/>
              <a:buChar char="●"/>
              <a:defRPr sz="1200"/>
            </a:lvl1pPr>
            <a:lvl2pPr marL="685800" lvl="1" indent="-228600" rtl="0">
              <a:spcBef>
                <a:spcPts val="1200"/>
              </a:spcBef>
              <a:spcAft>
                <a:spcPts val="0"/>
              </a:spcAft>
              <a:buSzPts val="1200"/>
              <a:buChar char="○"/>
              <a:defRPr sz="900"/>
            </a:lvl2pPr>
            <a:lvl3pPr marL="1028700" lvl="2" indent="-228600" rtl="0">
              <a:spcBef>
                <a:spcPts val="1200"/>
              </a:spcBef>
              <a:spcAft>
                <a:spcPts val="0"/>
              </a:spcAft>
              <a:buSzPts val="1200"/>
              <a:buChar char="■"/>
              <a:defRPr sz="900"/>
            </a:lvl3pPr>
            <a:lvl4pPr marL="1371600" lvl="3" indent="-228600" rtl="0">
              <a:spcBef>
                <a:spcPts val="1200"/>
              </a:spcBef>
              <a:spcAft>
                <a:spcPts val="0"/>
              </a:spcAft>
              <a:buSzPts val="1200"/>
              <a:buChar char="●"/>
              <a:defRPr sz="900"/>
            </a:lvl4pPr>
            <a:lvl5pPr marL="1714500" lvl="4" indent="-228600" rtl="0">
              <a:spcBef>
                <a:spcPts val="1200"/>
              </a:spcBef>
              <a:spcAft>
                <a:spcPts val="0"/>
              </a:spcAft>
              <a:buSzPts val="1200"/>
              <a:buChar char="○"/>
              <a:defRPr sz="900"/>
            </a:lvl5pPr>
            <a:lvl6pPr marL="2057400" lvl="5" indent="-228600" rtl="0">
              <a:spcBef>
                <a:spcPts val="1200"/>
              </a:spcBef>
              <a:spcAft>
                <a:spcPts val="0"/>
              </a:spcAft>
              <a:buSzPts val="1200"/>
              <a:buChar char="■"/>
              <a:defRPr sz="900"/>
            </a:lvl6pPr>
            <a:lvl7pPr marL="2400300" lvl="6" indent="-228600" rtl="0">
              <a:spcBef>
                <a:spcPts val="1200"/>
              </a:spcBef>
              <a:spcAft>
                <a:spcPts val="0"/>
              </a:spcAft>
              <a:buSzPts val="1200"/>
              <a:buChar char="●"/>
              <a:defRPr sz="900"/>
            </a:lvl7pPr>
            <a:lvl8pPr marL="2743200" lvl="7" indent="-228600" rtl="0">
              <a:spcBef>
                <a:spcPts val="1200"/>
              </a:spcBef>
              <a:spcAft>
                <a:spcPts val="0"/>
              </a:spcAft>
              <a:buSzPts val="1200"/>
              <a:buChar char="○"/>
              <a:defRPr sz="900"/>
            </a:lvl8pPr>
            <a:lvl9pPr marL="3086100" lvl="8" indent="-228600" rtl="0">
              <a:spcBef>
                <a:spcPts val="1200"/>
              </a:spcBef>
              <a:spcAft>
                <a:spcPts val="1200"/>
              </a:spcAft>
              <a:buSzPts val="1200"/>
              <a:buChar char="■"/>
              <a:defRPr sz="900"/>
            </a:lvl9pPr>
          </a:lstStyle>
          <a:p>
            <a:endParaRPr/>
          </a:p>
        </p:txBody>
      </p:sp>
    </p:spTree>
    <p:extLst>
      <p:ext uri="{BB962C8B-B14F-4D97-AF65-F5344CB8AC3E}">
        <p14:creationId xmlns:p14="http://schemas.microsoft.com/office/powerpoint/2010/main" val="218200812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matchingName="Title design">
  <p:cSld name="Title design">
    <p:spTree>
      <p:nvGrpSpPr>
        <p:cNvPr id="1" name="Shape 558"/>
        <p:cNvGrpSpPr/>
        <p:nvPr/>
      </p:nvGrpSpPr>
      <p:grpSpPr>
        <a:xfrm>
          <a:off x="0" y="0"/>
          <a:ext cx="0" cy="0"/>
          <a:chOff x="0" y="0"/>
          <a:chExt cx="0" cy="0"/>
        </a:xfrm>
      </p:grpSpPr>
      <p:sp>
        <p:nvSpPr>
          <p:cNvPr id="559" name="Google Shape;559;p20"/>
          <p:cNvSpPr txBox="1">
            <a:spLocks noGrp="1"/>
          </p:cNvSpPr>
          <p:nvPr>
            <p:ph type="title"/>
          </p:nvPr>
        </p:nvSpPr>
        <p:spPr>
          <a:xfrm>
            <a:off x="4572000" y="720000"/>
            <a:ext cx="3852000" cy="651600"/>
          </a:xfrm>
          <a:prstGeom prst="rect">
            <a:avLst/>
          </a:prstGeom>
        </p:spPr>
        <p:txBody>
          <a:bodyPr spcFirstLastPara="1" wrap="square" lIns="0" tIns="0" rIns="0" bIns="0" anchor="t" anchorCtr="0">
            <a:noAutofit/>
          </a:bodyPr>
          <a:lstStyle>
            <a:lvl1pPr lvl="0" algn="r" rtl="0">
              <a:spcBef>
                <a:spcPts val="0"/>
              </a:spcBef>
              <a:spcAft>
                <a:spcPts val="0"/>
              </a:spcAft>
              <a:buSzPts val="4800"/>
              <a:buNone/>
              <a:defRPr/>
            </a:lvl1pPr>
            <a:lvl2pPr lvl="1" rtl="0">
              <a:spcBef>
                <a:spcPts val="0"/>
              </a:spcBef>
              <a:spcAft>
                <a:spcPts val="0"/>
              </a:spcAft>
              <a:buSzPts val="4800"/>
              <a:buNone/>
              <a:defRPr sz="3600"/>
            </a:lvl2pPr>
            <a:lvl3pPr lvl="2" rtl="0">
              <a:spcBef>
                <a:spcPts val="0"/>
              </a:spcBef>
              <a:spcAft>
                <a:spcPts val="0"/>
              </a:spcAft>
              <a:buSzPts val="4800"/>
              <a:buNone/>
              <a:defRPr sz="3600"/>
            </a:lvl3pPr>
            <a:lvl4pPr lvl="3" rtl="0">
              <a:spcBef>
                <a:spcPts val="0"/>
              </a:spcBef>
              <a:spcAft>
                <a:spcPts val="0"/>
              </a:spcAft>
              <a:buSzPts val="4800"/>
              <a:buNone/>
              <a:defRPr sz="3600"/>
            </a:lvl4pPr>
            <a:lvl5pPr lvl="4" rtl="0">
              <a:spcBef>
                <a:spcPts val="0"/>
              </a:spcBef>
              <a:spcAft>
                <a:spcPts val="0"/>
              </a:spcAft>
              <a:buSzPts val="4800"/>
              <a:buNone/>
              <a:defRPr sz="3600"/>
            </a:lvl5pPr>
            <a:lvl6pPr lvl="5" rtl="0">
              <a:spcBef>
                <a:spcPts val="0"/>
              </a:spcBef>
              <a:spcAft>
                <a:spcPts val="0"/>
              </a:spcAft>
              <a:buSzPts val="4800"/>
              <a:buNone/>
              <a:defRPr sz="3600"/>
            </a:lvl6pPr>
            <a:lvl7pPr lvl="6" rtl="0">
              <a:spcBef>
                <a:spcPts val="0"/>
              </a:spcBef>
              <a:spcAft>
                <a:spcPts val="0"/>
              </a:spcAft>
              <a:buSzPts val="4800"/>
              <a:buNone/>
              <a:defRPr sz="3600"/>
            </a:lvl7pPr>
            <a:lvl8pPr lvl="7" rtl="0">
              <a:spcBef>
                <a:spcPts val="0"/>
              </a:spcBef>
              <a:spcAft>
                <a:spcPts val="0"/>
              </a:spcAft>
              <a:buSzPts val="4800"/>
              <a:buNone/>
              <a:defRPr sz="3600"/>
            </a:lvl8pPr>
            <a:lvl9pPr lvl="8" rtl="0">
              <a:spcBef>
                <a:spcPts val="0"/>
              </a:spcBef>
              <a:spcAft>
                <a:spcPts val="0"/>
              </a:spcAft>
              <a:buSzPts val="4800"/>
              <a:buNone/>
              <a:defRPr sz="3600"/>
            </a:lvl9pPr>
          </a:lstStyle>
          <a:p>
            <a:endParaRPr/>
          </a:p>
        </p:txBody>
      </p:sp>
    </p:spTree>
    <p:extLst>
      <p:ext uri="{BB962C8B-B14F-4D97-AF65-F5344CB8AC3E}">
        <p14:creationId xmlns:p14="http://schemas.microsoft.com/office/powerpoint/2010/main" val="203794822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506B7E4-B74B-4746-8821-8817B0CD1A5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3/5/2021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6AFE28-E504-4877-B238-813AAA5E91E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2088148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506B7E4-B74B-4746-8821-8817B0CD1A5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3/5/2021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6AFE28-E504-4877-B238-813AAA5E91E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6901761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506B7E4-B74B-4746-8821-8817B0CD1A5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3/5/2021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6AFE28-E504-4877-B238-813AAA5E91E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7193969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506B7E4-B74B-4746-8821-8817B0CD1A5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3/5/2021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6AFE28-E504-4877-B238-813AAA5E91E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0262595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506B7E4-B74B-4746-8821-8817B0CD1A5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3/5/2021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6AFE28-E504-4877-B238-813AAA5E91E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6662987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506B7E4-B74B-4746-8821-8817B0CD1A5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3/5/2021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6AFE28-E504-4877-B238-813AAA5E91E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053246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506B7E4-B74B-4746-8821-8817B0CD1A5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3/5/2021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6AFE28-E504-4877-B238-813AAA5E91E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152620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fontAlgn="base">
              <a:spcBef>
                <a:spcPct val="0"/>
              </a:spcBef>
              <a:spcAft>
                <a:spcPct val="0"/>
              </a:spcAft>
              <a:defRPr/>
            </a:pPr>
            <a:endParaRPr lang="en-US">
              <a:solidFill>
                <a:srgbClr val="000000"/>
              </a:solidFill>
            </a:endParaRPr>
          </a:p>
        </p:txBody>
      </p:sp>
      <p:sp>
        <p:nvSpPr>
          <p:cNvPr id="5" name="Footer Placeholder 4"/>
          <p:cNvSpPr>
            <a:spLocks noGrp="1"/>
          </p:cNvSpPr>
          <p:nvPr>
            <p:ph type="ftr" sz="quarter" idx="11"/>
          </p:nvPr>
        </p:nvSpPr>
        <p:spPr/>
        <p:txBody>
          <a:bodyPr/>
          <a:lstStyle/>
          <a:p>
            <a:pPr algn="ctr" fontAlgn="base">
              <a:spcBef>
                <a:spcPct val="0"/>
              </a:spcBef>
              <a:spcAft>
                <a:spcPct val="0"/>
              </a:spcAft>
              <a:defRPr/>
            </a:pPr>
            <a:endParaRPr lang="en-US">
              <a:solidFill>
                <a:srgbClr val="000000"/>
              </a:solidFill>
            </a:endParaRPr>
          </a:p>
        </p:txBody>
      </p:sp>
      <p:sp>
        <p:nvSpPr>
          <p:cNvPr id="6" name="Slide Number Placeholder 5"/>
          <p:cNvSpPr>
            <a:spLocks noGrp="1"/>
          </p:cNvSpPr>
          <p:nvPr>
            <p:ph type="sldNum" sz="quarter" idx="12"/>
          </p:nvPr>
        </p:nvSpPr>
        <p:spPr/>
        <p:txBody>
          <a:bodyPr/>
          <a:lstStyle/>
          <a:p>
            <a:pPr fontAlgn="base">
              <a:spcBef>
                <a:spcPct val="0"/>
              </a:spcBef>
              <a:spcAft>
                <a:spcPct val="0"/>
              </a:spcAft>
            </a:pPr>
            <a:fld id="{2567AD20-27F1-4E7C-9F4B-5669174F62FC}"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506B7E4-B74B-4746-8821-8817B0CD1A5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3/5/2021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6AFE28-E504-4877-B238-813AAA5E91E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8299623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506B7E4-B74B-4746-8821-8817B0CD1A5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3/5/2021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6AFE28-E504-4877-B238-813AAA5E91E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2745249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506B7E4-B74B-4746-8821-8817B0CD1A5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3/5/2021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6AFE28-E504-4877-B238-813AAA5E91E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7525277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506B7E4-B74B-4746-8821-8817B0CD1A5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3/5/2021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6AFE28-E504-4877-B238-813AAA5E91E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9481596"/>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506B7E4-B74B-4746-8821-8817B0CD1A5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3/5/2021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6AFE28-E504-4877-B238-813AAA5E91E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68741747"/>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506B7E4-B74B-4746-8821-8817B0CD1A5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3/5/2021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6AFE28-E504-4877-B238-813AAA5E91E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8673174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506B7E4-B74B-4746-8821-8817B0CD1A5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3/5/2021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6AFE28-E504-4877-B238-813AAA5E91E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04355657"/>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506B7E4-B74B-4746-8821-8817B0CD1A5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3/5/2021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6AFE28-E504-4877-B238-813AAA5E91E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34027566"/>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506B7E4-B74B-4746-8821-8817B0CD1A5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3/5/2021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6AFE28-E504-4877-B238-813AAA5E91E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0453568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506B7E4-B74B-4746-8821-8817B0CD1A5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3/5/2021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6AFE28-E504-4877-B238-813AAA5E91E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537724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3/5/2021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cSld>
  <p:clrMapOvr>
    <a:overrideClrMapping bg1="dk1" tx1="lt1" bg2="dk2" tx2="lt2" accent1="accent1" accent2="accent2" accent3="accent3" accent4="accent4" accent5="accent5" accent6="accent6" hlink="hlink" folHlink="folHlink"/>
  </p:clrMapOvr>
  <p:hf sldNum="0" hdr="0" ftr="0" dt="0"/>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506B7E4-B74B-4746-8821-8817B0CD1A5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3/5/2021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6AFE28-E504-4877-B238-813AAA5E91E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1034303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506B7E4-B74B-4746-8821-8817B0CD1A5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3/5/2021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6AFE28-E504-4877-B238-813AAA5E91E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1800275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506B7E4-B74B-4746-8821-8817B0CD1A5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3/5/2021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6AFE28-E504-4877-B238-813AAA5E91E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98774564"/>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506B7E4-B74B-4746-8821-8817B0CD1A5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3/5/2021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6AFE28-E504-4877-B238-813AAA5E91E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21242611"/>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506B7E4-B74B-4746-8821-8817B0CD1A5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3/5/2021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6AFE28-E504-4877-B238-813AAA5E91E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983760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05BFA754-D5C3-4E66-96A6-867B257F58DC}" type="datetimeFigureOut">
              <a:rPr lang="en-US" smtClean="0"/>
              <a:t>3/5/2021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D84065D-F351-4B03-BD91-D8A6B8D4B362}" type="slidenum">
              <a:rPr lang="en-US" smtClean="0"/>
              <a:t>‹#›</a:t>
            </a:fld>
            <a:endParaRPr lang="en-US" dirty="0"/>
          </a:p>
        </p:txBody>
      </p:sp>
    </p:spTree>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B61BEF0D-F0BB-DE4B-95CE-6DB70DBA9567}" type="datetimeFigureOut">
              <a:rPr lang="en-US" smtClean="0"/>
              <a:pPr/>
              <a:t>3/5/2021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B61BEF0D-F0BB-DE4B-95CE-6DB70DBA9567}" type="datetimeFigureOut">
              <a:rPr lang="en-US" smtClean="0"/>
              <a:pPr/>
              <a:t>3/5/2021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cSld>
  <p:clrMapOvr>
    <a:masterClrMapping/>
  </p:clrMapOvr>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3/5/2021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544D46A8-DB08-4320-8206-377C4A5F4F52}" type="slidenum">
              <a:rPr lang="en-US"/>
              <a:pPr>
                <a:defRPr/>
              </a:pPr>
              <a:t>‹#›</a:t>
            </a:fld>
            <a:endParaRPr lang="en-US"/>
          </a:p>
        </p:txBody>
      </p:sp>
    </p:spTree>
    <p:extLst>
      <p:ext uri="{BB962C8B-B14F-4D97-AF65-F5344CB8AC3E}">
        <p14:creationId xmlns:p14="http://schemas.microsoft.com/office/powerpoint/2010/main" val="7847434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B61BEF0D-F0BB-DE4B-95CE-6DB70DBA9567}" type="datetimeFigureOut">
              <a:rPr lang="en-US" smtClean="0"/>
              <a:pPr/>
              <a:t>3/5/2021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cSld>
  <p:clrMapOvr>
    <a:masterClrMapping/>
  </p:clrMapOvr>
  <p:hf sldNum="0"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3/5/2021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8077200" y="6356350"/>
            <a:ext cx="609600" cy="365125"/>
          </a:xfrm>
        </p:spPr>
        <p:txBody>
          <a:bodyPr/>
          <a:lstStyle/>
          <a:p>
            <a:fld id="{D57F1E4F-1CFF-5643-939E-217C01CDF565}" type="slidenum">
              <a:rPr lang="en-US" smtClean="0"/>
              <a:pPr/>
              <a:t>‹#›</a:t>
            </a:fld>
            <a:endParaRPr lang="en-US" dirty="0"/>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hf sldNum="0"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B61BEF0D-F0BB-DE4B-95CE-6DB70DBA9567}" type="datetimeFigureOut">
              <a:rPr lang="en-US" smtClean="0"/>
              <a:pPr/>
              <a:t>3/5/2021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cSld>
  <p:clrMapOvr>
    <a:masterClrMapping/>
  </p:clrMapOvr>
  <p:hf sldNum="0"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B61BEF0D-F0BB-DE4B-95CE-6DB70DBA9567}" type="datetimeFigureOut">
              <a:rPr lang="en-US" smtClean="0"/>
              <a:pPr/>
              <a:t>3/5/2021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cSld>
  <p:clrMapOvr>
    <a:masterClrMapping/>
  </p:clrMapOvr>
  <p:hf sldNum="0"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design">
  <p:cSld name="Title design">
    <p:spTree>
      <p:nvGrpSpPr>
        <p:cNvPr id="1" name="Shape 558"/>
        <p:cNvGrpSpPr/>
        <p:nvPr/>
      </p:nvGrpSpPr>
      <p:grpSpPr>
        <a:xfrm>
          <a:off x="0" y="0"/>
          <a:ext cx="0" cy="0"/>
          <a:chOff x="0" y="0"/>
          <a:chExt cx="0" cy="0"/>
        </a:xfrm>
      </p:grpSpPr>
      <p:sp>
        <p:nvSpPr>
          <p:cNvPr id="559" name="Google Shape;559;p20"/>
          <p:cNvSpPr txBox="1">
            <a:spLocks noGrp="1"/>
          </p:cNvSpPr>
          <p:nvPr>
            <p:ph type="title"/>
          </p:nvPr>
        </p:nvSpPr>
        <p:spPr>
          <a:xfrm>
            <a:off x="4572000" y="720000"/>
            <a:ext cx="3852000" cy="651600"/>
          </a:xfrm>
          <a:prstGeom prst="rect">
            <a:avLst/>
          </a:prstGeom>
        </p:spPr>
        <p:txBody>
          <a:bodyPr spcFirstLastPara="1" wrap="square" lIns="0" tIns="0" rIns="0" bIns="0" anchor="t" anchorCtr="0">
            <a:noAutofit/>
          </a:bodyPr>
          <a:lstStyle>
            <a:lvl1pPr lvl="0" algn="r" rtl="0">
              <a:spcBef>
                <a:spcPts val="0"/>
              </a:spcBef>
              <a:spcAft>
                <a:spcPts val="0"/>
              </a:spcAft>
              <a:buSzPts val="4800"/>
              <a:buNone/>
              <a:defRPr/>
            </a:lvl1pPr>
            <a:lvl2pPr lvl="1" rtl="0">
              <a:spcBef>
                <a:spcPts val="0"/>
              </a:spcBef>
              <a:spcAft>
                <a:spcPts val="0"/>
              </a:spcAft>
              <a:buSzPts val="4800"/>
              <a:buNone/>
              <a:defRPr sz="3600"/>
            </a:lvl2pPr>
            <a:lvl3pPr lvl="2" rtl="0">
              <a:spcBef>
                <a:spcPts val="0"/>
              </a:spcBef>
              <a:spcAft>
                <a:spcPts val="0"/>
              </a:spcAft>
              <a:buSzPts val="4800"/>
              <a:buNone/>
              <a:defRPr sz="3600"/>
            </a:lvl3pPr>
            <a:lvl4pPr lvl="3" rtl="0">
              <a:spcBef>
                <a:spcPts val="0"/>
              </a:spcBef>
              <a:spcAft>
                <a:spcPts val="0"/>
              </a:spcAft>
              <a:buSzPts val="4800"/>
              <a:buNone/>
              <a:defRPr sz="3600"/>
            </a:lvl4pPr>
            <a:lvl5pPr lvl="4" rtl="0">
              <a:spcBef>
                <a:spcPts val="0"/>
              </a:spcBef>
              <a:spcAft>
                <a:spcPts val="0"/>
              </a:spcAft>
              <a:buSzPts val="4800"/>
              <a:buNone/>
              <a:defRPr sz="3600"/>
            </a:lvl5pPr>
            <a:lvl6pPr lvl="5" rtl="0">
              <a:spcBef>
                <a:spcPts val="0"/>
              </a:spcBef>
              <a:spcAft>
                <a:spcPts val="0"/>
              </a:spcAft>
              <a:buSzPts val="4800"/>
              <a:buNone/>
              <a:defRPr sz="3600"/>
            </a:lvl6pPr>
            <a:lvl7pPr lvl="6" rtl="0">
              <a:spcBef>
                <a:spcPts val="0"/>
              </a:spcBef>
              <a:spcAft>
                <a:spcPts val="0"/>
              </a:spcAft>
              <a:buSzPts val="4800"/>
              <a:buNone/>
              <a:defRPr sz="3600"/>
            </a:lvl7pPr>
            <a:lvl8pPr lvl="7" rtl="0">
              <a:spcBef>
                <a:spcPts val="0"/>
              </a:spcBef>
              <a:spcAft>
                <a:spcPts val="0"/>
              </a:spcAft>
              <a:buSzPts val="4800"/>
              <a:buNone/>
              <a:defRPr sz="3600"/>
            </a:lvl8pPr>
            <a:lvl9pPr lvl="8" rtl="0">
              <a:spcBef>
                <a:spcPts val="0"/>
              </a:spcBef>
              <a:spcAft>
                <a:spcPts val="0"/>
              </a:spcAft>
              <a:buSzPts val="4800"/>
              <a:buNone/>
              <a:defRPr sz="3600"/>
            </a:lvl9pPr>
          </a:lstStyle>
          <a:p>
            <a:endParaRPr/>
          </a:p>
        </p:txBody>
      </p:sp>
    </p:spTree>
    <p:extLst>
      <p:ext uri="{BB962C8B-B14F-4D97-AF65-F5344CB8AC3E}">
        <p14:creationId xmlns:p14="http://schemas.microsoft.com/office/powerpoint/2010/main" val="100004332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1200" b="0" i="0" u="none" strike="noStrike" kern="1200" cap="none" spc="0" normalizeH="0" baseline="0" noProof="0" smtClean="0">
                <a:ln>
                  <a:noFill/>
                </a:ln>
                <a:solidFill>
                  <a:srgbClr val="DBF5F9">
                    <a:shade val="90000"/>
                  </a:srgbClr>
                </a:solidFill>
                <a:effectLst/>
                <a:uLnTx/>
                <a:uFillTx/>
                <a:latin typeface="Constanti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3/5/2021</a:t>
            </a:fld>
            <a:endParaRPr kumimoji="0" lang="en-US" sz="1200" b="0" i="0" u="none" strike="noStrike" kern="1200" cap="none" spc="0" normalizeH="0" baseline="0" noProof="0" dirty="0">
              <a:ln>
                <a:noFill/>
              </a:ln>
              <a:solidFill>
                <a:srgbClr val="DBF5F9">
                  <a:shade val="90000"/>
                </a:srgbClr>
              </a:solidFill>
              <a:effectLst/>
              <a:uLnTx/>
              <a:uFillTx/>
              <a:latin typeface="Constantia"/>
              <a:ea typeface="+mn-ea"/>
              <a:cs typeface="+mn-cs"/>
            </a:endParaRPr>
          </a:p>
        </p:txBody>
      </p:sp>
      <p:sp>
        <p:nvSpPr>
          <p:cNvPr id="19" name="Footer Placeholder 18"/>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DBF5F9">
                  <a:shade val="90000"/>
                </a:srgbClr>
              </a:solidFill>
              <a:effectLst/>
              <a:uLnTx/>
              <a:uFillTx/>
              <a:latin typeface="Constantia"/>
              <a:ea typeface="+mn-ea"/>
              <a:cs typeface="+mn-cs"/>
            </a:endParaRPr>
          </a:p>
        </p:txBody>
      </p:sp>
      <p:sp>
        <p:nvSpPr>
          <p:cNvPr id="27" name="Slide Number Placeholder 2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1200" b="0" i="0" u="none" strike="noStrike" kern="1200" cap="none" spc="0" normalizeH="0" baseline="0" noProof="0" smtClean="0">
                <a:ln>
                  <a:noFill/>
                </a:ln>
                <a:solidFill>
                  <a:srgbClr val="DBF5F9">
                    <a:shade val="90000"/>
                  </a:srgbClr>
                </a:solidFill>
                <a:effectLst/>
                <a:uLnTx/>
                <a:uFillTx/>
                <a:latin typeface="Constant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DBF5F9">
                  <a:shade val="90000"/>
                </a:srgbClr>
              </a:solidFill>
              <a:effectLst/>
              <a:uLnTx/>
              <a:uFillTx/>
              <a:latin typeface="Constantia"/>
              <a:ea typeface="+mn-ea"/>
              <a:cs typeface="+mn-cs"/>
            </a:endParaRPr>
          </a:p>
        </p:txBody>
      </p:sp>
    </p:spTree>
    <p:extLst>
      <p:ext uri="{BB962C8B-B14F-4D97-AF65-F5344CB8AC3E}">
        <p14:creationId xmlns:p14="http://schemas.microsoft.com/office/powerpoint/2010/main" val="2508883982"/>
      </p:ext>
    </p:extLst>
  </p:cSld>
  <p:clrMapOvr>
    <a:overrideClrMapping bg1="dk1" tx1="lt1" bg2="dk2" tx2="lt2" accent1="accent1" accent2="accent2" accent3="accent3" accent4="accent4" accent5="accent5" accent6="accent6" hlink="hlink" folHlink="folHlink"/>
  </p:clrMapOvr>
  <p:hf sldNum="0"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Constantia"/>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Constantia"/>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567AD20-27F1-4E7C-9F4B-5669174F62FC}" type="slidenum">
              <a:rPr kumimoji="0" lang="en-US" altLang="en-US" sz="1200" b="0" i="0" u="none" strike="noStrike" kern="1200" cap="none" spc="0" normalizeH="0" baseline="0" noProof="0" smtClean="0">
                <a:ln>
                  <a:noFill/>
                </a:ln>
                <a:solidFill>
                  <a:srgbClr val="000000"/>
                </a:solidFill>
                <a:effectLst/>
                <a:uLnTx/>
                <a:uFillTx/>
                <a:latin typeface="Constantia"/>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000000"/>
              </a:solidFill>
              <a:effectLst/>
              <a:uLnTx/>
              <a:uFillTx/>
              <a:latin typeface="Constantia"/>
              <a:ea typeface="+mn-ea"/>
              <a:cs typeface="+mn-cs"/>
            </a:endParaRPr>
          </a:p>
        </p:txBody>
      </p:sp>
    </p:spTree>
    <p:extLst>
      <p:ext uri="{BB962C8B-B14F-4D97-AF65-F5344CB8AC3E}">
        <p14:creationId xmlns:p14="http://schemas.microsoft.com/office/powerpoint/2010/main" val="17014849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1200" b="0" i="0" u="none" strike="noStrike" kern="1200" cap="none" spc="0" normalizeH="0" baseline="0" noProof="0" smtClean="0">
                <a:ln>
                  <a:noFill/>
                </a:ln>
                <a:solidFill>
                  <a:srgbClr val="DBF5F9">
                    <a:shade val="90000"/>
                  </a:srgbClr>
                </a:solidFill>
                <a:effectLst/>
                <a:uLnTx/>
                <a:uFillTx/>
                <a:latin typeface="Constanti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3/5/2021</a:t>
            </a:fld>
            <a:endParaRPr kumimoji="0" lang="en-US" sz="1200" b="0" i="0" u="none" strike="noStrike" kern="1200" cap="none" spc="0" normalizeH="0" baseline="0" noProof="0" dirty="0">
              <a:ln>
                <a:noFill/>
              </a:ln>
              <a:solidFill>
                <a:srgbClr val="DBF5F9">
                  <a:shade val="90000"/>
                </a:srgbClr>
              </a:solidFill>
              <a:effectLst/>
              <a:uLnTx/>
              <a:uFillTx/>
              <a:latin typeface="Constantia"/>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DBF5F9">
                  <a:shade val="90000"/>
                </a:srgbClr>
              </a:solidFill>
              <a:effectLst/>
              <a:uLnTx/>
              <a:uFillTx/>
              <a:latin typeface="Constantia"/>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1200" b="0" i="0" u="none" strike="noStrike" kern="1200" cap="none" spc="0" normalizeH="0" baseline="0" noProof="0" smtClean="0">
                <a:ln>
                  <a:noFill/>
                </a:ln>
                <a:solidFill>
                  <a:srgbClr val="DBF5F9">
                    <a:shade val="90000"/>
                  </a:srgbClr>
                </a:solidFill>
                <a:effectLst/>
                <a:uLnTx/>
                <a:uFillTx/>
                <a:latin typeface="Constant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DBF5F9">
                  <a:shade val="90000"/>
                </a:srgbClr>
              </a:solidFill>
              <a:effectLst/>
              <a:uLnTx/>
              <a:uFillTx/>
              <a:latin typeface="Constantia"/>
              <a:ea typeface="+mn-ea"/>
              <a:cs typeface="+mn-cs"/>
            </a:endParaRPr>
          </a:p>
        </p:txBody>
      </p:sp>
    </p:spTree>
    <p:extLst>
      <p:ext uri="{BB962C8B-B14F-4D97-AF65-F5344CB8AC3E}">
        <p14:creationId xmlns:p14="http://schemas.microsoft.com/office/powerpoint/2010/main" val="576965490"/>
      </p:ext>
    </p:extLst>
  </p:cSld>
  <p:clrMapOvr>
    <a:overrideClrMapping bg1="dk1" tx1="lt1" bg2="dk2" tx2="lt2" accent1="accent1" accent2="accent2" accent3="accent3" accent4="accent4" accent5="accent5" accent6="accent6" hlink="hlink" folHlink="folHlink"/>
  </p:clrMapOvr>
  <p:hf sldNum="0"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5BFA754-D5C3-4E66-96A6-867B257F58DC}" type="datetimeFigureOut">
              <a:rPr kumimoji="0" lang="en-US" sz="1200" b="0" i="0" u="none" strike="noStrike" kern="1200" cap="none" spc="0" normalizeH="0" baseline="0" noProof="0" smtClean="0">
                <a:ln>
                  <a:noFill/>
                </a:ln>
                <a:solidFill>
                  <a:srgbClr val="04617B">
                    <a:shade val="90000"/>
                  </a:srgbClr>
                </a:solidFill>
                <a:effectLst/>
                <a:uLnTx/>
                <a:uFillTx/>
                <a:latin typeface="Constanti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3/5/2021</a:t>
            </a:fld>
            <a:endParaRPr kumimoji="0" lang="en-US" sz="1200" b="0" i="0" u="none" strike="noStrike" kern="1200" cap="none" spc="0" normalizeH="0" baseline="0" noProof="0" dirty="0">
              <a:ln>
                <a:noFill/>
              </a:ln>
              <a:solidFill>
                <a:srgbClr val="04617B">
                  <a:shade val="90000"/>
                </a:srgbClr>
              </a:solidFill>
              <a:effectLst/>
              <a:uLnTx/>
              <a:uFillTx/>
              <a:latin typeface="Constantia"/>
              <a:ea typeface="+mn-ea"/>
              <a:cs typeface="+mn-cs"/>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4617B">
                  <a:shade val="90000"/>
                </a:srgbClr>
              </a:solidFill>
              <a:effectLst/>
              <a:uLnTx/>
              <a:uFillTx/>
              <a:latin typeface="Constantia"/>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84065D-F351-4B03-BD91-D8A6B8D4B362}" type="slidenum">
              <a:rPr kumimoji="0" lang="en-US" sz="1200" b="0" i="0" u="none" strike="noStrike" kern="1200" cap="none" spc="0" normalizeH="0" baseline="0" noProof="0" smtClean="0">
                <a:ln>
                  <a:noFill/>
                </a:ln>
                <a:solidFill>
                  <a:srgbClr val="04617B">
                    <a:shade val="90000"/>
                  </a:srgbClr>
                </a:solidFill>
                <a:effectLst/>
                <a:uLnTx/>
                <a:uFillTx/>
                <a:latin typeface="Constant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04617B">
                  <a:shade val="90000"/>
                </a:srgbClr>
              </a:solidFill>
              <a:effectLst/>
              <a:uLnTx/>
              <a:uFillTx/>
              <a:latin typeface="Constantia"/>
              <a:ea typeface="+mn-ea"/>
              <a:cs typeface="+mn-cs"/>
            </a:endParaRPr>
          </a:p>
        </p:txBody>
      </p:sp>
    </p:spTree>
    <p:extLst>
      <p:ext uri="{BB962C8B-B14F-4D97-AF65-F5344CB8AC3E}">
        <p14:creationId xmlns:p14="http://schemas.microsoft.com/office/powerpoint/2010/main" val="828345071"/>
      </p:ext>
    </p:extLst>
  </p:cSld>
  <p:clrMapOvr>
    <a:masterClrMapping/>
  </p:clrMapOvr>
  <p:hf sldNum="0"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1200" b="0" i="0" u="none" strike="noStrike" kern="1200" cap="none" spc="0" normalizeH="0" baseline="0" noProof="0" smtClean="0">
                <a:ln>
                  <a:noFill/>
                </a:ln>
                <a:solidFill>
                  <a:srgbClr val="04617B">
                    <a:shade val="90000"/>
                  </a:srgbClr>
                </a:solidFill>
                <a:effectLst/>
                <a:uLnTx/>
                <a:uFillTx/>
                <a:latin typeface="Constanti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3/5/2021</a:t>
            </a:fld>
            <a:endParaRPr kumimoji="0" lang="en-US" sz="1200" b="0" i="0" u="none" strike="noStrike" kern="1200" cap="none" spc="0" normalizeH="0" baseline="0" noProof="0" dirty="0">
              <a:ln>
                <a:noFill/>
              </a:ln>
              <a:solidFill>
                <a:srgbClr val="04617B">
                  <a:shade val="90000"/>
                </a:srgbClr>
              </a:solidFill>
              <a:effectLst/>
              <a:uLnTx/>
              <a:uFillTx/>
              <a:latin typeface="Constantia"/>
              <a:ea typeface="+mn-ea"/>
              <a:cs typeface="+mn-cs"/>
            </a:endParaRPr>
          </a:p>
        </p:txBody>
      </p:sp>
      <p:sp>
        <p:nvSpPr>
          <p:cNvPr id="8" name="Footer Placeholder 7"/>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4617B">
                  <a:shade val="90000"/>
                </a:srgbClr>
              </a:solidFill>
              <a:effectLst/>
              <a:uLnTx/>
              <a:uFillTx/>
              <a:latin typeface="Constantia"/>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1200" b="0" i="0" u="none" strike="noStrike" kern="1200" cap="none" spc="0" normalizeH="0" baseline="0" noProof="0" smtClean="0">
                <a:ln>
                  <a:noFill/>
                </a:ln>
                <a:solidFill>
                  <a:srgbClr val="04617B">
                    <a:shade val="90000"/>
                  </a:srgbClr>
                </a:solidFill>
                <a:effectLst/>
                <a:uLnTx/>
                <a:uFillTx/>
                <a:latin typeface="Constant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04617B">
                  <a:shade val="90000"/>
                </a:srgbClr>
              </a:solidFill>
              <a:effectLst/>
              <a:uLnTx/>
              <a:uFillTx/>
              <a:latin typeface="Constantia"/>
              <a:ea typeface="+mn-ea"/>
              <a:cs typeface="+mn-cs"/>
            </a:endParaRPr>
          </a:p>
        </p:txBody>
      </p:sp>
    </p:spTree>
    <p:extLst>
      <p:ext uri="{BB962C8B-B14F-4D97-AF65-F5344CB8AC3E}">
        <p14:creationId xmlns:p14="http://schemas.microsoft.com/office/powerpoint/2010/main" val="3745301787"/>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tIns="0">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lang="en-US" smtClean="0"/>
              <a:t>Click to edit Master title style</a:t>
            </a:r>
            <a:endParaRPr lang="en-US"/>
          </a:p>
        </p:txBody>
      </p:sp>
      <p:sp>
        <p:nvSpPr>
          <p:cNvPr id="3" name="Text Placeholder 2"/>
          <p:cNvSpPr>
            <a:spLocks noGrp="1"/>
          </p:cNvSpPr>
          <p:nvPr>
            <p:ph type="body" idx="1"/>
          </p:nvPr>
        </p:nvSpPr>
        <p:spPr>
          <a:xfrm>
            <a:off x="530352" y="2704664"/>
            <a:ext cx="7772400" cy="1509712"/>
          </a:xfrm>
        </p:spPr>
        <p:txBody>
          <a:bodyPr lIns="45720" rIns="45720"/>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smtClean="0">
                <a:solidFill>
                  <a:srgbClr val="D1EAEE"/>
                </a:solidFill>
              </a:defRPr>
            </a:lvl1pPr>
          </a:lstStyle>
          <a:p>
            <a:pPr>
              <a:defRPr/>
            </a:pPr>
            <a:endParaRPr lang="en-US"/>
          </a:p>
        </p:txBody>
      </p:sp>
      <p:sp>
        <p:nvSpPr>
          <p:cNvPr id="5" name="Footer Placeholder 4"/>
          <p:cNvSpPr>
            <a:spLocks noGrp="1"/>
          </p:cNvSpPr>
          <p:nvPr>
            <p:ph type="ftr" sz="quarter" idx="11"/>
          </p:nvPr>
        </p:nvSpPr>
        <p:spPr/>
        <p:txBody>
          <a:bodyPr/>
          <a:lstStyle>
            <a:lvl1pPr>
              <a:defRPr smtClean="0">
                <a:solidFill>
                  <a:srgbClr val="D1EAEE"/>
                </a:solidFill>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solidFill>
                  <a:srgbClr val="D1EAEE"/>
                </a:solidFill>
              </a:defRPr>
            </a:lvl1pPr>
          </a:lstStyle>
          <a:p>
            <a:pPr>
              <a:defRPr/>
            </a:pPr>
            <a:fld id="{F499F62C-9ACD-436A-9CDF-DC2D13840BA1}" type="slidenum">
              <a:rPr lang="en-US"/>
              <a:pPr>
                <a:defRPr/>
              </a:pPr>
              <a:t>‹#›</a:t>
            </a:fld>
            <a:endParaRPr lang="en-US"/>
          </a:p>
        </p:txBody>
      </p:sp>
    </p:spTree>
    <p:extLst>
      <p:ext uri="{BB962C8B-B14F-4D97-AF65-F5344CB8AC3E}">
        <p14:creationId xmlns:p14="http://schemas.microsoft.com/office/powerpoint/2010/main" val="793076943"/>
      </p:ext>
    </p:extLst>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1200" b="0" i="0" u="none" strike="noStrike" kern="1200" cap="none" spc="0" normalizeH="0" baseline="0" noProof="0" smtClean="0">
                <a:ln>
                  <a:noFill/>
                </a:ln>
                <a:solidFill>
                  <a:srgbClr val="04617B">
                    <a:shade val="90000"/>
                  </a:srgbClr>
                </a:solidFill>
                <a:effectLst/>
                <a:uLnTx/>
                <a:uFillTx/>
                <a:latin typeface="Constanti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3/5/2021</a:t>
            </a:fld>
            <a:endParaRPr kumimoji="0" lang="en-US" sz="1200" b="0" i="0" u="none" strike="noStrike" kern="1200" cap="none" spc="0" normalizeH="0" baseline="0" noProof="0" dirty="0">
              <a:ln>
                <a:noFill/>
              </a:ln>
              <a:solidFill>
                <a:srgbClr val="04617B">
                  <a:shade val="90000"/>
                </a:srgbClr>
              </a:solidFill>
              <a:effectLst/>
              <a:uLnTx/>
              <a:uFillTx/>
              <a:latin typeface="Constantia"/>
              <a:ea typeface="+mn-ea"/>
              <a:cs typeface="+mn-cs"/>
            </a:endParaRPr>
          </a:p>
        </p:txBody>
      </p:sp>
      <p:sp>
        <p:nvSpPr>
          <p:cNvPr id="4" name="Footer Placeholder 3"/>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4617B">
                  <a:shade val="90000"/>
                </a:srgbClr>
              </a:solidFill>
              <a:effectLst/>
              <a:uLnTx/>
              <a:uFillTx/>
              <a:latin typeface="Constantia"/>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1200" b="0" i="0" u="none" strike="noStrike" kern="1200" cap="none" spc="0" normalizeH="0" baseline="0" noProof="0" smtClean="0">
                <a:ln>
                  <a:noFill/>
                </a:ln>
                <a:solidFill>
                  <a:srgbClr val="04617B">
                    <a:shade val="90000"/>
                  </a:srgbClr>
                </a:solidFill>
                <a:effectLst/>
                <a:uLnTx/>
                <a:uFillTx/>
                <a:latin typeface="Constant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04617B">
                  <a:shade val="90000"/>
                </a:srgbClr>
              </a:solidFill>
              <a:effectLst/>
              <a:uLnTx/>
              <a:uFillTx/>
              <a:latin typeface="Constantia"/>
              <a:ea typeface="+mn-ea"/>
              <a:cs typeface="+mn-cs"/>
            </a:endParaRPr>
          </a:p>
        </p:txBody>
      </p:sp>
    </p:spTree>
    <p:extLst>
      <p:ext uri="{BB962C8B-B14F-4D97-AF65-F5344CB8AC3E}">
        <p14:creationId xmlns:p14="http://schemas.microsoft.com/office/powerpoint/2010/main" val="3818060595"/>
      </p:ext>
    </p:extLst>
  </p:cSld>
  <p:clrMapOvr>
    <a:masterClrMapping/>
  </p:clrMapOvr>
  <p:hf sldNum="0"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1200" b="0" i="0" u="none" strike="noStrike" kern="1200" cap="none" spc="0" normalizeH="0" baseline="0" noProof="0" smtClean="0">
                <a:ln>
                  <a:noFill/>
                </a:ln>
                <a:solidFill>
                  <a:srgbClr val="04617B">
                    <a:shade val="90000"/>
                  </a:srgbClr>
                </a:solidFill>
                <a:effectLst/>
                <a:uLnTx/>
                <a:uFillTx/>
                <a:latin typeface="Constanti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3/5/2021</a:t>
            </a:fld>
            <a:endParaRPr kumimoji="0" lang="en-US" sz="1200" b="0" i="0" u="none" strike="noStrike" kern="1200" cap="none" spc="0" normalizeH="0" baseline="0" noProof="0" dirty="0">
              <a:ln>
                <a:noFill/>
              </a:ln>
              <a:solidFill>
                <a:srgbClr val="04617B">
                  <a:shade val="90000"/>
                </a:srgbClr>
              </a:solidFill>
              <a:effectLst/>
              <a:uLnTx/>
              <a:uFillTx/>
              <a:latin typeface="Constantia"/>
              <a:ea typeface="+mn-ea"/>
              <a:cs typeface="+mn-cs"/>
            </a:endParaRPr>
          </a:p>
        </p:txBody>
      </p:sp>
      <p:sp>
        <p:nvSpPr>
          <p:cNvPr id="3" name="Footer Placeholder 2"/>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4617B">
                  <a:shade val="90000"/>
                </a:srgbClr>
              </a:solidFill>
              <a:effectLst/>
              <a:uLnTx/>
              <a:uFillTx/>
              <a:latin typeface="Constantia"/>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1200" b="0" i="0" u="none" strike="noStrike" kern="1200" cap="none" spc="0" normalizeH="0" baseline="0" noProof="0" smtClean="0">
                <a:ln>
                  <a:noFill/>
                </a:ln>
                <a:solidFill>
                  <a:srgbClr val="04617B">
                    <a:shade val="90000"/>
                  </a:srgbClr>
                </a:solidFill>
                <a:effectLst/>
                <a:uLnTx/>
                <a:uFillTx/>
                <a:latin typeface="Constant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04617B">
                  <a:shade val="90000"/>
                </a:srgbClr>
              </a:solidFill>
              <a:effectLst/>
              <a:uLnTx/>
              <a:uFillTx/>
              <a:latin typeface="Constantia"/>
              <a:ea typeface="+mn-ea"/>
              <a:cs typeface="+mn-cs"/>
            </a:endParaRPr>
          </a:p>
        </p:txBody>
      </p:sp>
    </p:spTree>
    <p:extLst>
      <p:ext uri="{BB962C8B-B14F-4D97-AF65-F5344CB8AC3E}">
        <p14:creationId xmlns:p14="http://schemas.microsoft.com/office/powerpoint/2010/main" val="55937891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1200" b="0" i="0" u="none" strike="noStrike" kern="1200" cap="none" spc="0" normalizeH="0" baseline="0" noProof="0" smtClean="0">
                <a:ln>
                  <a:noFill/>
                </a:ln>
                <a:solidFill>
                  <a:srgbClr val="04617B">
                    <a:shade val="90000"/>
                  </a:srgbClr>
                </a:solidFill>
                <a:effectLst/>
                <a:uLnTx/>
                <a:uFillTx/>
                <a:latin typeface="Constanti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3/5/2021</a:t>
            </a:fld>
            <a:endParaRPr kumimoji="0" lang="en-US" sz="1200" b="0" i="0" u="none" strike="noStrike" kern="1200" cap="none" spc="0" normalizeH="0" baseline="0" noProof="0" dirty="0">
              <a:ln>
                <a:noFill/>
              </a:ln>
              <a:solidFill>
                <a:srgbClr val="04617B">
                  <a:shade val="90000"/>
                </a:srgbClr>
              </a:solidFill>
              <a:effectLst/>
              <a:uLnTx/>
              <a:uFillTx/>
              <a:latin typeface="Constantia"/>
              <a:ea typeface="+mn-ea"/>
              <a:cs typeface="+mn-cs"/>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4617B">
                  <a:shade val="90000"/>
                </a:srgbClr>
              </a:solidFill>
              <a:effectLst/>
              <a:uLnTx/>
              <a:uFillTx/>
              <a:latin typeface="Constantia"/>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1200" b="0" i="0" u="none" strike="noStrike" kern="1200" cap="none" spc="0" normalizeH="0" baseline="0" noProof="0" smtClean="0">
                <a:ln>
                  <a:noFill/>
                </a:ln>
                <a:solidFill>
                  <a:srgbClr val="04617B">
                    <a:shade val="90000"/>
                  </a:srgbClr>
                </a:solidFill>
                <a:effectLst/>
                <a:uLnTx/>
                <a:uFillTx/>
                <a:latin typeface="Constant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04617B">
                  <a:shade val="90000"/>
                </a:srgbClr>
              </a:solidFill>
              <a:effectLst/>
              <a:uLnTx/>
              <a:uFillTx/>
              <a:latin typeface="Constantia"/>
              <a:ea typeface="+mn-ea"/>
              <a:cs typeface="+mn-cs"/>
            </a:endParaRPr>
          </a:p>
        </p:txBody>
      </p:sp>
    </p:spTree>
    <p:extLst>
      <p:ext uri="{BB962C8B-B14F-4D97-AF65-F5344CB8AC3E}">
        <p14:creationId xmlns:p14="http://schemas.microsoft.com/office/powerpoint/2010/main" val="2160416183"/>
      </p:ext>
    </p:extLst>
  </p:cSld>
  <p:clrMapOvr>
    <a:masterClrMapping/>
  </p:clrMapOvr>
  <p:hf sldNum="0"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nstantia"/>
              <a:ea typeface="+mn-ea"/>
              <a:cs typeface="+mn-cs"/>
            </a:endParaRPr>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nstantia"/>
              <a:ea typeface="+mn-ea"/>
              <a:cs typeface="+mn-cs"/>
            </a:endParaRPr>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1200" b="0" i="0" u="none" strike="noStrike" kern="1200" cap="none" spc="0" normalizeH="0" baseline="0" noProof="0" smtClean="0">
                <a:ln>
                  <a:noFill/>
                </a:ln>
                <a:solidFill>
                  <a:srgbClr val="04617B">
                    <a:shade val="90000"/>
                  </a:srgbClr>
                </a:solidFill>
                <a:effectLst/>
                <a:uLnTx/>
                <a:uFillTx/>
                <a:latin typeface="Constanti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3/5/2021</a:t>
            </a:fld>
            <a:endParaRPr kumimoji="0" lang="en-US" sz="1200" b="0" i="0" u="none" strike="noStrike" kern="1200" cap="none" spc="0" normalizeH="0" baseline="0" noProof="0" dirty="0">
              <a:ln>
                <a:noFill/>
              </a:ln>
              <a:solidFill>
                <a:srgbClr val="04617B">
                  <a:shade val="90000"/>
                </a:srgbClr>
              </a:solidFill>
              <a:effectLst/>
              <a:uLnTx/>
              <a:uFillTx/>
              <a:latin typeface="Constantia"/>
              <a:ea typeface="+mn-ea"/>
              <a:cs typeface="+mn-cs"/>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4617B">
                  <a:shade val="90000"/>
                </a:srgbClr>
              </a:solidFill>
              <a:effectLst/>
              <a:uLnTx/>
              <a:uFillTx/>
              <a:latin typeface="Constantia"/>
              <a:ea typeface="+mn-ea"/>
              <a:cs typeface="+mn-cs"/>
            </a:endParaRPr>
          </a:p>
        </p:txBody>
      </p:sp>
      <p:sp>
        <p:nvSpPr>
          <p:cNvPr id="7" name="Slide Number Placeholder 6"/>
          <p:cNvSpPr>
            <a:spLocks noGrp="1"/>
          </p:cNvSpPr>
          <p:nvPr>
            <p:ph type="sldNum" sz="quarter" idx="12"/>
          </p:nvPr>
        </p:nvSpPr>
        <p:spPr>
          <a:xfrm>
            <a:off x="8077200" y="6356350"/>
            <a:ext cx="609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1200" b="0" i="0" u="none" strike="noStrike" kern="1200" cap="none" spc="0" normalizeH="0" baseline="0" noProof="0" smtClean="0">
                <a:ln>
                  <a:noFill/>
                </a:ln>
                <a:solidFill>
                  <a:srgbClr val="04617B">
                    <a:shade val="90000"/>
                  </a:srgbClr>
                </a:solidFill>
                <a:effectLst/>
                <a:uLnTx/>
                <a:uFillTx/>
                <a:latin typeface="Constant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04617B">
                  <a:shade val="90000"/>
                </a:srgbClr>
              </a:solidFill>
              <a:effectLst/>
              <a:uLnTx/>
              <a:uFillTx/>
              <a:latin typeface="Constantia"/>
              <a:ea typeface="+mn-ea"/>
              <a:cs typeface="+mn-cs"/>
            </a:endParaRP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nstantia"/>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nstantia"/>
              <a:ea typeface="+mn-ea"/>
              <a:cs typeface="+mn-cs"/>
            </a:endParaRPr>
          </a:p>
        </p:txBody>
      </p:sp>
    </p:spTree>
    <p:extLst>
      <p:ext uri="{BB962C8B-B14F-4D97-AF65-F5344CB8AC3E}">
        <p14:creationId xmlns:p14="http://schemas.microsoft.com/office/powerpoint/2010/main" val="2241533163"/>
      </p:ext>
    </p:extLst>
  </p:cSld>
  <p:clrMapOvr>
    <a:masterClrMapping/>
  </p:clrMapOvr>
  <p:hf sldNum="0"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1200" b="0" i="0" u="none" strike="noStrike" kern="1200" cap="none" spc="0" normalizeH="0" baseline="0" noProof="0" smtClean="0">
                <a:ln>
                  <a:noFill/>
                </a:ln>
                <a:solidFill>
                  <a:srgbClr val="04617B">
                    <a:shade val="90000"/>
                  </a:srgbClr>
                </a:solidFill>
                <a:effectLst/>
                <a:uLnTx/>
                <a:uFillTx/>
                <a:latin typeface="Constanti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3/5/2021</a:t>
            </a:fld>
            <a:endParaRPr kumimoji="0" lang="en-US" sz="1200" b="0" i="0" u="none" strike="noStrike" kern="1200" cap="none" spc="0" normalizeH="0" baseline="0" noProof="0" dirty="0">
              <a:ln>
                <a:noFill/>
              </a:ln>
              <a:solidFill>
                <a:srgbClr val="04617B">
                  <a:shade val="90000"/>
                </a:srgbClr>
              </a:solidFill>
              <a:effectLst/>
              <a:uLnTx/>
              <a:uFillTx/>
              <a:latin typeface="Constantia"/>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4617B">
                  <a:shade val="90000"/>
                </a:srgbClr>
              </a:solidFill>
              <a:effectLst/>
              <a:uLnTx/>
              <a:uFillTx/>
              <a:latin typeface="Constantia"/>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1200" b="0" i="0" u="none" strike="noStrike" kern="1200" cap="none" spc="0" normalizeH="0" baseline="0" noProof="0" smtClean="0">
                <a:ln>
                  <a:noFill/>
                </a:ln>
                <a:solidFill>
                  <a:srgbClr val="04617B">
                    <a:shade val="90000"/>
                  </a:srgbClr>
                </a:solidFill>
                <a:effectLst/>
                <a:uLnTx/>
                <a:uFillTx/>
                <a:latin typeface="Constant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04617B">
                  <a:shade val="90000"/>
                </a:srgbClr>
              </a:solidFill>
              <a:effectLst/>
              <a:uLnTx/>
              <a:uFillTx/>
              <a:latin typeface="Constantia"/>
              <a:ea typeface="+mn-ea"/>
              <a:cs typeface="+mn-cs"/>
            </a:endParaRPr>
          </a:p>
        </p:txBody>
      </p:sp>
    </p:spTree>
    <p:extLst>
      <p:ext uri="{BB962C8B-B14F-4D97-AF65-F5344CB8AC3E}">
        <p14:creationId xmlns:p14="http://schemas.microsoft.com/office/powerpoint/2010/main" val="3936752242"/>
      </p:ext>
    </p:extLst>
  </p:cSld>
  <p:clrMapOvr>
    <a:masterClrMapping/>
  </p:clrMapOvr>
  <p:hf sldNum="0"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1200" b="0" i="0" u="none" strike="noStrike" kern="1200" cap="none" spc="0" normalizeH="0" baseline="0" noProof="0" smtClean="0">
                <a:ln>
                  <a:noFill/>
                </a:ln>
                <a:solidFill>
                  <a:srgbClr val="04617B">
                    <a:shade val="90000"/>
                  </a:srgbClr>
                </a:solidFill>
                <a:effectLst/>
                <a:uLnTx/>
                <a:uFillTx/>
                <a:latin typeface="Constanti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3/5/2021</a:t>
            </a:fld>
            <a:endParaRPr kumimoji="0" lang="en-US" sz="1200" b="0" i="0" u="none" strike="noStrike" kern="1200" cap="none" spc="0" normalizeH="0" baseline="0" noProof="0" dirty="0">
              <a:ln>
                <a:noFill/>
              </a:ln>
              <a:solidFill>
                <a:srgbClr val="04617B">
                  <a:shade val="90000"/>
                </a:srgbClr>
              </a:solidFill>
              <a:effectLst/>
              <a:uLnTx/>
              <a:uFillTx/>
              <a:latin typeface="Constantia"/>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4617B">
                  <a:shade val="90000"/>
                </a:srgbClr>
              </a:solidFill>
              <a:effectLst/>
              <a:uLnTx/>
              <a:uFillTx/>
              <a:latin typeface="Constantia"/>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1200" b="0" i="0" u="none" strike="noStrike" kern="1200" cap="none" spc="0" normalizeH="0" baseline="0" noProof="0" smtClean="0">
                <a:ln>
                  <a:noFill/>
                </a:ln>
                <a:solidFill>
                  <a:srgbClr val="04617B">
                    <a:shade val="90000"/>
                  </a:srgbClr>
                </a:solidFill>
                <a:effectLst/>
                <a:uLnTx/>
                <a:uFillTx/>
                <a:latin typeface="Constant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04617B">
                  <a:shade val="90000"/>
                </a:srgbClr>
              </a:solidFill>
              <a:effectLst/>
              <a:uLnTx/>
              <a:uFillTx/>
              <a:latin typeface="Constantia"/>
              <a:ea typeface="+mn-ea"/>
              <a:cs typeface="+mn-cs"/>
            </a:endParaRPr>
          </a:p>
        </p:txBody>
      </p:sp>
    </p:spTree>
    <p:extLst>
      <p:ext uri="{BB962C8B-B14F-4D97-AF65-F5344CB8AC3E}">
        <p14:creationId xmlns:p14="http://schemas.microsoft.com/office/powerpoint/2010/main" val="1959170"/>
      </p:ext>
    </p:extLst>
  </p:cSld>
  <p:clrMapOvr>
    <a:masterClrMapping/>
  </p:clrMapOvr>
  <p:hf sldNum="0"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39"/>
        <p:cNvGrpSpPr/>
        <p:nvPr/>
      </p:nvGrpSpPr>
      <p:grpSpPr>
        <a:xfrm>
          <a:off x="0" y="0"/>
          <a:ext cx="0" cy="0"/>
          <a:chOff x="0" y="0"/>
          <a:chExt cx="0" cy="0"/>
        </a:xfrm>
      </p:grpSpPr>
      <p:sp>
        <p:nvSpPr>
          <p:cNvPr id="360" name="Google Shape;360;p13"/>
          <p:cNvSpPr txBox="1">
            <a:spLocks noGrp="1"/>
          </p:cNvSpPr>
          <p:nvPr>
            <p:ph type="title"/>
          </p:nvPr>
        </p:nvSpPr>
        <p:spPr>
          <a:xfrm>
            <a:off x="1061575" y="1828033"/>
            <a:ext cx="2808000" cy="1007600"/>
          </a:xfrm>
          <a:prstGeom prst="rect">
            <a:avLst/>
          </a:prstGeom>
        </p:spPr>
        <p:txBody>
          <a:bodyPr spcFirstLastPara="1" wrap="square" lIns="0" tIns="0" rIns="0" bIns="0" anchor="ctr" anchorCtr="0">
            <a:noAutofit/>
          </a:bodyPr>
          <a:lstStyle>
            <a:lvl1pPr lvl="0" algn="ctr" rtl="0">
              <a:spcBef>
                <a:spcPts val="0"/>
              </a:spcBef>
              <a:spcAft>
                <a:spcPts val="0"/>
              </a:spcAft>
              <a:buSzPts val="2400"/>
              <a:buNone/>
              <a:defRPr sz="4500"/>
            </a:lvl1pPr>
            <a:lvl2pPr lvl="1" rtl="0">
              <a:spcBef>
                <a:spcPts val="0"/>
              </a:spcBef>
              <a:spcAft>
                <a:spcPts val="0"/>
              </a:spcAft>
              <a:buSzPts val="2400"/>
              <a:buNone/>
              <a:defRPr sz="1800"/>
            </a:lvl2pPr>
            <a:lvl3pPr lvl="2" rtl="0">
              <a:spcBef>
                <a:spcPts val="0"/>
              </a:spcBef>
              <a:spcAft>
                <a:spcPts val="0"/>
              </a:spcAft>
              <a:buSzPts val="2400"/>
              <a:buNone/>
              <a:defRPr sz="1800"/>
            </a:lvl3pPr>
            <a:lvl4pPr lvl="3" rtl="0">
              <a:spcBef>
                <a:spcPts val="0"/>
              </a:spcBef>
              <a:spcAft>
                <a:spcPts val="0"/>
              </a:spcAft>
              <a:buSzPts val="2400"/>
              <a:buNone/>
              <a:defRPr sz="1800"/>
            </a:lvl4pPr>
            <a:lvl5pPr lvl="4" rtl="0">
              <a:spcBef>
                <a:spcPts val="0"/>
              </a:spcBef>
              <a:spcAft>
                <a:spcPts val="0"/>
              </a:spcAft>
              <a:buSzPts val="2400"/>
              <a:buNone/>
              <a:defRPr sz="1800"/>
            </a:lvl5pPr>
            <a:lvl6pPr lvl="5" rtl="0">
              <a:spcBef>
                <a:spcPts val="0"/>
              </a:spcBef>
              <a:spcAft>
                <a:spcPts val="0"/>
              </a:spcAft>
              <a:buSzPts val="2400"/>
              <a:buNone/>
              <a:defRPr sz="1800"/>
            </a:lvl6pPr>
            <a:lvl7pPr lvl="6" rtl="0">
              <a:spcBef>
                <a:spcPts val="0"/>
              </a:spcBef>
              <a:spcAft>
                <a:spcPts val="0"/>
              </a:spcAft>
              <a:buSzPts val="2400"/>
              <a:buNone/>
              <a:defRPr sz="1800"/>
            </a:lvl7pPr>
            <a:lvl8pPr lvl="7" rtl="0">
              <a:spcBef>
                <a:spcPts val="0"/>
              </a:spcBef>
              <a:spcAft>
                <a:spcPts val="0"/>
              </a:spcAft>
              <a:buSzPts val="2400"/>
              <a:buNone/>
              <a:defRPr sz="1800"/>
            </a:lvl8pPr>
            <a:lvl9pPr lvl="8" rtl="0">
              <a:spcBef>
                <a:spcPts val="0"/>
              </a:spcBef>
              <a:spcAft>
                <a:spcPts val="0"/>
              </a:spcAft>
              <a:buSzPts val="2400"/>
              <a:buNone/>
              <a:defRPr sz="1800"/>
            </a:lvl9pPr>
          </a:lstStyle>
          <a:p>
            <a:endParaRPr/>
          </a:p>
        </p:txBody>
      </p:sp>
      <p:sp>
        <p:nvSpPr>
          <p:cNvPr id="361" name="Google Shape;361;p13"/>
          <p:cNvSpPr txBox="1">
            <a:spLocks noGrp="1"/>
          </p:cNvSpPr>
          <p:nvPr>
            <p:ph type="body" idx="1"/>
          </p:nvPr>
        </p:nvSpPr>
        <p:spPr>
          <a:xfrm>
            <a:off x="1061575" y="3491967"/>
            <a:ext cx="2808000" cy="1538000"/>
          </a:xfrm>
          <a:prstGeom prst="rect">
            <a:avLst/>
          </a:prstGeom>
        </p:spPr>
        <p:txBody>
          <a:bodyPr spcFirstLastPara="1" wrap="square" lIns="91425" tIns="91425" rIns="91425" bIns="91425" anchor="t" anchorCtr="0">
            <a:noAutofit/>
          </a:bodyPr>
          <a:lstStyle>
            <a:lvl1pPr marL="342900" lvl="0" indent="-228600" algn="ctr" rtl="0">
              <a:spcBef>
                <a:spcPts val="0"/>
              </a:spcBef>
              <a:spcAft>
                <a:spcPts val="0"/>
              </a:spcAft>
              <a:buSzPts val="1200"/>
              <a:buChar char="●"/>
              <a:defRPr sz="1200"/>
            </a:lvl1pPr>
            <a:lvl2pPr marL="685800" lvl="1" indent="-228600" rtl="0">
              <a:spcBef>
                <a:spcPts val="1200"/>
              </a:spcBef>
              <a:spcAft>
                <a:spcPts val="0"/>
              </a:spcAft>
              <a:buSzPts val="1200"/>
              <a:buChar char="○"/>
              <a:defRPr sz="900"/>
            </a:lvl2pPr>
            <a:lvl3pPr marL="1028700" lvl="2" indent="-228600" rtl="0">
              <a:spcBef>
                <a:spcPts val="1200"/>
              </a:spcBef>
              <a:spcAft>
                <a:spcPts val="0"/>
              </a:spcAft>
              <a:buSzPts val="1200"/>
              <a:buChar char="■"/>
              <a:defRPr sz="900"/>
            </a:lvl3pPr>
            <a:lvl4pPr marL="1371600" lvl="3" indent="-228600" rtl="0">
              <a:spcBef>
                <a:spcPts val="1200"/>
              </a:spcBef>
              <a:spcAft>
                <a:spcPts val="0"/>
              </a:spcAft>
              <a:buSzPts val="1200"/>
              <a:buChar char="●"/>
              <a:defRPr sz="900"/>
            </a:lvl4pPr>
            <a:lvl5pPr marL="1714500" lvl="4" indent="-228600" rtl="0">
              <a:spcBef>
                <a:spcPts val="1200"/>
              </a:spcBef>
              <a:spcAft>
                <a:spcPts val="0"/>
              </a:spcAft>
              <a:buSzPts val="1200"/>
              <a:buChar char="○"/>
              <a:defRPr sz="900"/>
            </a:lvl5pPr>
            <a:lvl6pPr marL="2057400" lvl="5" indent="-228600" rtl="0">
              <a:spcBef>
                <a:spcPts val="1200"/>
              </a:spcBef>
              <a:spcAft>
                <a:spcPts val="0"/>
              </a:spcAft>
              <a:buSzPts val="1200"/>
              <a:buChar char="■"/>
              <a:defRPr sz="900"/>
            </a:lvl6pPr>
            <a:lvl7pPr marL="2400300" lvl="6" indent="-228600" rtl="0">
              <a:spcBef>
                <a:spcPts val="1200"/>
              </a:spcBef>
              <a:spcAft>
                <a:spcPts val="0"/>
              </a:spcAft>
              <a:buSzPts val="1200"/>
              <a:buChar char="●"/>
              <a:defRPr sz="900"/>
            </a:lvl7pPr>
            <a:lvl8pPr marL="2743200" lvl="7" indent="-228600" rtl="0">
              <a:spcBef>
                <a:spcPts val="1200"/>
              </a:spcBef>
              <a:spcAft>
                <a:spcPts val="0"/>
              </a:spcAft>
              <a:buSzPts val="1200"/>
              <a:buChar char="○"/>
              <a:defRPr sz="900"/>
            </a:lvl8pPr>
            <a:lvl9pPr marL="3086100" lvl="8" indent="-228600" rtl="0">
              <a:spcBef>
                <a:spcPts val="1200"/>
              </a:spcBef>
              <a:spcAft>
                <a:spcPts val="1200"/>
              </a:spcAft>
              <a:buSzPts val="1200"/>
              <a:buChar char="■"/>
              <a:defRPr sz="900"/>
            </a:lvl9pPr>
          </a:lstStyle>
          <a:p>
            <a:endParaRPr/>
          </a:p>
        </p:txBody>
      </p:sp>
    </p:spTree>
    <p:extLst>
      <p:ext uri="{BB962C8B-B14F-4D97-AF65-F5344CB8AC3E}">
        <p14:creationId xmlns:p14="http://schemas.microsoft.com/office/powerpoint/2010/main" val="270050898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design">
  <p:cSld name="Title design">
    <p:spTree>
      <p:nvGrpSpPr>
        <p:cNvPr id="1" name="Shape 558"/>
        <p:cNvGrpSpPr/>
        <p:nvPr/>
      </p:nvGrpSpPr>
      <p:grpSpPr>
        <a:xfrm>
          <a:off x="0" y="0"/>
          <a:ext cx="0" cy="0"/>
          <a:chOff x="0" y="0"/>
          <a:chExt cx="0" cy="0"/>
        </a:xfrm>
      </p:grpSpPr>
      <p:sp>
        <p:nvSpPr>
          <p:cNvPr id="559" name="Google Shape;559;p20"/>
          <p:cNvSpPr txBox="1">
            <a:spLocks noGrp="1"/>
          </p:cNvSpPr>
          <p:nvPr>
            <p:ph type="title"/>
          </p:nvPr>
        </p:nvSpPr>
        <p:spPr>
          <a:xfrm>
            <a:off x="4572000" y="720000"/>
            <a:ext cx="3852000" cy="651600"/>
          </a:xfrm>
          <a:prstGeom prst="rect">
            <a:avLst/>
          </a:prstGeom>
        </p:spPr>
        <p:txBody>
          <a:bodyPr spcFirstLastPara="1" wrap="square" lIns="0" tIns="0" rIns="0" bIns="0" anchor="t" anchorCtr="0">
            <a:noAutofit/>
          </a:bodyPr>
          <a:lstStyle>
            <a:lvl1pPr lvl="0" algn="r" rtl="0">
              <a:spcBef>
                <a:spcPts val="0"/>
              </a:spcBef>
              <a:spcAft>
                <a:spcPts val="0"/>
              </a:spcAft>
              <a:buSzPts val="4800"/>
              <a:buNone/>
              <a:defRPr/>
            </a:lvl1pPr>
            <a:lvl2pPr lvl="1" rtl="0">
              <a:spcBef>
                <a:spcPts val="0"/>
              </a:spcBef>
              <a:spcAft>
                <a:spcPts val="0"/>
              </a:spcAft>
              <a:buSzPts val="4800"/>
              <a:buNone/>
              <a:defRPr sz="3600"/>
            </a:lvl2pPr>
            <a:lvl3pPr lvl="2" rtl="0">
              <a:spcBef>
                <a:spcPts val="0"/>
              </a:spcBef>
              <a:spcAft>
                <a:spcPts val="0"/>
              </a:spcAft>
              <a:buSzPts val="4800"/>
              <a:buNone/>
              <a:defRPr sz="3600"/>
            </a:lvl3pPr>
            <a:lvl4pPr lvl="3" rtl="0">
              <a:spcBef>
                <a:spcPts val="0"/>
              </a:spcBef>
              <a:spcAft>
                <a:spcPts val="0"/>
              </a:spcAft>
              <a:buSzPts val="4800"/>
              <a:buNone/>
              <a:defRPr sz="3600"/>
            </a:lvl4pPr>
            <a:lvl5pPr lvl="4" rtl="0">
              <a:spcBef>
                <a:spcPts val="0"/>
              </a:spcBef>
              <a:spcAft>
                <a:spcPts val="0"/>
              </a:spcAft>
              <a:buSzPts val="4800"/>
              <a:buNone/>
              <a:defRPr sz="3600"/>
            </a:lvl5pPr>
            <a:lvl6pPr lvl="5" rtl="0">
              <a:spcBef>
                <a:spcPts val="0"/>
              </a:spcBef>
              <a:spcAft>
                <a:spcPts val="0"/>
              </a:spcAft>
              <a:buSzPts val="4800"/>
              <a:buNone/>
              <a:defRPr sz="3600"/>
            </a:lvl6pPr>
            <a:lvl7pPr lvl="6" rtl="0">
              <a:spcBef>
                <a:spcPts val="0"/>
              </a:spcBef>
              <a:spcAft>
                <a:spcPts val="0"/>
              </a:spcAft>
              <a:buSzPts val="4800"/>
              <a:buNone/>
              <a:defRPr sz="3600"/>
            </a:lvl7pPr>
            <a:lvl8pPr lvl="7" rtl="0">
              <a:spcBef>
                <a:spcPts val="0"/>
              </a:spcBef>
              <a:spcAft>
                <a:spcPts val="0"/>
              </a:spcAft>
              <a:buSzPts val="4800"/>
              <a:buNone/>
              <a:defRPr sz="3600"/>
            </a:lvl8pPr>
            <a:lvl9pPr lvl="8" rtl="0">
              <a:spcBef>
                <a:spcPts val="0"/>
              </a:spcBef>
              <a:spcAft>
                <a:spcPts val="0"/>
              </a:spcAft>
              <a:buSzPts val="4800"/>
              <a:buNone/>
              <a:defRPr sz="3600"/>
            </a:lvl9pPr>
          </a:lstStyle>
          <a:p>
            <a:endParaRPr/>
          </a:p>
        </p:txBody>
      </p:sp>
    </p:spTree>
    <p:extLst>
      <p:ext uri="{BB962C8B-B14F-4D97-AF65-F5344CB8AC3E}">
        <p14:creationId xmlns:p14="http://schemas.microsoft.com/office/powerpoint/2010/main" val="141780174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5A1D472-C3F8-441D-A28F-975479195535}"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3/5/2021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8A979D-3BE1-4E1E-87D3-E27BF6890CC4}"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5788593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5A1D472-C3F8-441D-A28F-975479195535}"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3/5/2021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8A979D-3BE1-4E1E-87D3-E27BF6890CC4}"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867264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9"/>
          <p:cNvSpPr>
            <a:spLocks noGrp="1"/>
          </p:cNvSpPr>
          <p:nvPr>
            <p:ph type="dt" sz="half" idx="10"/>
          </p:nvPr>
        </p:nvSpPr>
        <p:spPr/>
        <p:txBody>
          <a:bodyPr/>
          <a:lstStyle>
            <a:lvl1pPr>
              <a:defRPr/>
            </a:lvl1pPr>
          </a:lstStyle>
          <a:p>
            <a:pPr>
              <a:defRPr/>
            </a:pPr>
            <a:endParaRPr lang="en-US"/>
          </a:p>
        </p:txBody>
      </p:sp>
      <p:sp>
        <p:nvSpPr>
          <p:cNvPr id="6" name="Footer Placeholder 21"/>
          <p:cNvSpPr>
            <a:spLocks noGrp="1"/>
          </p:cNvSpPr>
          <p:nvPr>
            <p:ph type="ftr" sz="quarter" idx="11"/>
          </p:nvPr>
        </p:nvSpPr>
        <p:spPr/>
        <p:txBody>
          <a:bodyPr/>
          <a:lstStyle>
            <a:lvl1pPr>
              <a:defRPr/>
            </a:lvl1pPr>
          </a:lstStyle>
          <a:p>
            <a:pPr>
              <a:defRPr/>
            </a:pPr>
            <a:endParaRPr lang="en-US"/>
          </a:p>
        </p:txBody>
      </p:sp>
      <p:sp>
        <p:nvSpPr>
          <p:cNvPr id="7" name="Slide Number Placeholder 17"/>
          <p:cNvSpPr>
            <a:spLocks noGrp="1"/>
          </p:cNvSpPr>
          <p:nvPr>
            <p:ph type="sldNum" sz="quarter" idx="12"/>
          </p:nvPr>
        </p:nvSpPr>
        <p:spPr/>
        <p:txBody>
          <a:bodyPr/>
          <a:lstStyle>
            <a:lvl1pPr>
              <a:defRPr/>
            </a:lvl1pPr>
          </a:lstStyle>
          <a:p>
            <a:pPr>
              <a:defRPr/>
            </a:pPr>
            <a:fld id="{A03F31AC-8EE9-4C77-BDAD-8D596B6B3660}" type="slidenum">
              <a:rPr lang="en-US"/>
              <a:pPr>
                <a:defRPr/>
              </a:pPr>
              <a:t>‹#›</a:t>
            </a:fld>
            <a:endParaRPr lang="en-US"/>
          </a:p>
        </p:txBody>
      </p:sp>
    </p:spTree>
    <p:extLst>
      <p:ext uri="{BB962C8B-B14F-4D97-AF65-F5344CB8AC3E}">
        <p14:creationId xmlns:p14="http://schemas.microsoft.com/office/powerpoint/2010/main" val="193517252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5A1D472-C3F8-441D-A28F-975479195535}"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3/5/2021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8A979D-3BE1-4E1E-87D3-E27BF6890CC4}"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5086079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5A1D472-C3F8-441D-A28F-975479195535}"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3/5/2021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8A979D-3BE1-4E1E-87D3-E27BF6890CC4}"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7889477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5A1D472-C3F8-441D-A28F-975479195535}"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3/5/2021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8A979D-3BE1-4E1E-87D3-E27BF6890CC4}"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0463304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5A1D472-C3F8-441D-A28F-975479195535}"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3/5/2021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8A979D-3BE1-4E1E-87D3-E27BF6890CC4}"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7954962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5A1D472-C3F8-441D-A28F-975479195535}"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3/5/2021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8A979D-3BE1-4E1E-87D3-E27BF6890CC4}"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7974068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5A1D472-C3F8-441D-A28F-975479195535}"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3/5/2021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8A979D-3BE1-4E1E-87D3-E27BF6890CC4}"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5248156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5A1D472-C3F8-441D-A28F-975479195535}"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3/5/2021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8A979D-3BE1-4E1E-87D3-E27BF6890CC4}"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8975002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5A1D472-C3F8-441D-A28F-975479195535}"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3/5/2021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8A979D-3BE1-4E1E-87D3-E27BF6890CC4}"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3047589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5A1D472-C3F8-441D-A28F-975479195535}"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3/5/2021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8A979D-3BE1-4E1E-87D3-E27BF6890CC4}"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3511024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30" name="Date Placeholder 29"/>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1200" b="0" i="0" u="none" strike="noStrike" kern="1200" cap="none" spc="0" normalizeH="0" baseline="0" noProof="0" smtClean="0">
                <a:ln>
                  <a:noFill/>
                </a:ln>
                <a:solidFill>
                  <a:srgbClr val="DBF5F9">
                    <a:shade val="90000"/>
                  </a:srgbClr>
                </a:solidFill>
                <a:effectLst/>
                <a:uLnTx/>
                <a:uFillTx/>
                <a:latin typeface="Constanti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3/5/2021</a:t>
            </a:fld>
            <a:endParaRPr kumimoji="0" lang="en-US" sz="1200" b="0" i="0" u="none" strike="noStrike" kern="1200" cap="none" spc="0" normalizeH="0" baseline="0" noProof="0" dirty="0">
              <a:ln>
                <a:noFill/>
              </a:ln>
              <a:solidFill>
                <a:srgbClr val="DBF5F9">
                  <a:shade val="90000"/>
                </a:srgbClr>
              </a:solidFill>
              <a:effectLst/>
              <a:uLnTx/>
              <a:uFillTx/>
              <a:latin typeface="Constantia"/>
              <a:ea typeface="+mn-ea"/>
              <a:cs typeface="+mn-cs"/>
            </a:endParaRPr>
          </a:p>
        </p:txBody>
      </p:sp>
      <p:sp>
        <p:nvSpPr>
          <p:cNvPr id="19" name="Footer Placeholder 18"/>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DBF5F9">
                  <a:shade val="90000"/>
                </a:srgbClr>
              </a:solidFill>
              <a:effectLst/>
              <a:uLnTx/>
              <a:uFillTx/>
              <a:latin typeface="Constantia"/>
              <a:ea typeface="+mn-ea"/>
              <a:cs typeface="+mn-cs"/>
            </a:endParaRPr>
          </a:p>
        </p:txBody>
      </p:sp>
      <p:sp>
        <p:nvSpPr>
          <p:cNvPr id="27" name="Slide Number Placeholder 2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1200" b="0" i="0" u="none" strike="noStrike" kern="1200" cap="none" spc="0" normalizeH="0" baseline="0" noProof="0" smtClean="0">
                <a:ln>
                  <a:noFill/>
                </a:ln>
                <a:solidFill>
                  <a:srgbClr val="DBF5F9">
                    <a:shade val="90000"/>
                  </a:srgbClr>
                </a:solidFill>
                <a:effectLst/>
                <a:uLnTx/>
                <a:uFillTx/>
                <a:latin typeface="Constant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DBF5F9">
                  <a:shade val="90000"/>
                </a:srgbClr>
              </a:solidFill>
              <a:effectLst/>
              <a:uLnTx/>
              <a:uFillTx/>
              <a:latin typeface="Constantia"/>
              <a:ea typeface="+mn-ea"/>
              <a:cs typeface="+mn-cs"/>
            </a:endParaRPr>
          </a:p>
        </p:txBody>
      </p:sp>
    </p:spTree>
    <p:extLst>
      <p:ext uri="{BB962C8B-B14F-4D97-AF65-F5344CB8AC3E}">
        <p14:creationId xmlns:p14="http://schemas.microsoft.com/office/powerpoint/2010/main" val="2283277134"/>
      </p:ext>
    </p:extLst>
  </p:cSld>
  <p:clrMapOvr>
    <a:overrideClrMapping bg1="dk1" tx1="lt1" bg2="dk2" tx2="lt2" accent1="accent1" accent2="accent2" accent3="accent3" accent4="accent4" accent5="accent5" accent6="accent6" hlink="hlink" folHlink="folHlink"/>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9"/>
          <p:cNvSpPr>
            <a:spLocks noGrp="1"/>
          </p:cNvSpPr>
          <p:nvPr>
            <p:ph type="dt" sz="half" idx="10"/>
          </p:nvPr>
        </p:nvSpPr>
        <p:spPr/>
        <p:txBody>
          <a:bodyPr/>
          <a:lstStyle>
            <a:lvl1pPr>
              <a:defRPr/>
            </a:lvl1pPr>
          </a:lstStyle>
          <a:p>
            <a:pPr>
              <a:defRPr/>
            </a:pPr>
            <a:endParaRPr lang="en-US"/>
          </a:p>
        </p:txBody>
      </p:sp>
      <p:sp>
        <p:nvSpPr>
          <p:cNvPr id="8" name="Footer Placeholder 21"/>
          <p:cNvSpPr>
            <a:spLocks noGrp="1"/>
          </p:cNvSpPr>
          <p:nvPr>
            <p:ph type="ftr" sz="quarter" idx="11"/>
          </p:nvPr>
        </p:nvSpPr>
        <p:spPr/>
        <p:txBody>
          <a:bodyPr/>
          <a:lstStyle>
            <a:lvl1pPr>
              <a:defRPr/>
            </a:lvl1pPr>
          </a:lstStyle>
          <a:p>
            <a:pPr>
              <a:defRPr/>
            </a:pPr>
            <a:endParaRPr lang="en-US"/>
          </a:p>
        </p:txBody>
      </p:sp>
      <p:sp>
        <p:nvSpPr>
          <p:cNvPr id="9" name="Slide Number Placeholder 17"/>
          <p:cNvSpPr>
            <a:spLocks noGrp="1"/>
          </p:cNvSpPr>
          <p:nvPr>
            <p:ph type="sldNum" sz="quarter" idx="12"/>
          </p:nvPr>
        </p:nvSpPr>
        <p:spPr/>
        <p:txBody>
          <a:bodyPr/>
          <a:lstStyle>
            <a:lvl1pPr>
              <a:defRPr/>
            </a:lvl1pPr>
          </a:lstStyle>
          <a:p>
            <a:pPr>
              <a:defRPr/>
            </a:pPr>
            <a:fld id="{2FFE3F1F-5D18-40A3-A046-0083D2879E7E}" type="slidenum">
              <a:rPr lang="en-US"/>
              <a:pPr>
                <a:defRPr/>
              </a:pPr>
              <a:t>‹#›</a:t>
            </a:fld>
            <a:endParaRPr lang="en-US"/>
          </a:p>
        </p:txBody>
      </p:sp>
    </p:spTree>
    <p:extLst>
      <p:ext uri="{BB962C8B-B14F-4D97-AF65-F5344CB8AC3E}">
        <p14:creationId xmlns:p14="http://schemas.microsoft.com/office/powerpoint/2010/main" val="27250589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Constantia"/>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Constantia"/>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567AD20-27F1-4E7C-9F4B-5669174F62FC}" type="slidenum">
              <a:rPr kumimoji="0" lang="en-US" altLang="en-US" sz="1200" b="0" i="0" u="none" strike="noStrike" kern="1200" cap="none" spc="0" normalizeH="0" baseline="0" noProof="0" smtClean="0">
                <a:ln>
                  <a:noFill/>
                </a:ln>
                <a:solidFill>
                  <a:srgbClr val="000000"/>
                </a:solidFill>
                <a:effectLst/>
                <a:uLnTx/>
                <a:uFillTx/>
                <a:latin typeface="Constantia"/>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000000"/>
              </a:solidFill>
              <a:effectLst/>
              <a:uLnTx/>
              <a:uFillTx/>
              <a:latin typeface="Constantia"/>
              <a:ea typeface="+mn-ea"/>
              <a:cs typeface="+mn-cs"/>
            </a:endParaRPr>
          </a:p>
        </p:txBody>
      </p:sp>
    </p:spTree>
    <p:extLst>
      <p:ext uri="{BB962C8B-B14F-4D97-AF65-F5344CB8AC3E}">
        <p14:creationId xmlns:p14="http://schemas.microsoft.com/office/powerpoint/2010/main" val="260452832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1200" b="0" i="0" u="none" strike="noStrike" kern="1200" cap="none" spc="0" normalizeH="0" baseline="0" noProof="0" smtClean="0">
                <a:ln>
                  <a:noFill/>
                </a:ln>
                <a:solidFill>
                  <a:srgbClr val="DBF5F9">
                    <a:shade val="90000"/>
                  </a:srgbClr>
                </a:solidFill>
                <a:effectLst/>
                <a:uLnTx/>
                <a:uFillTx/>
                <a:latin typeface="Constanti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3/5/2021</a:t>
            </a:fld>
            <a:endParaRPr kumimoji="0" lang="en-US" sz="1200" b="0" i="0" u="none" strike="noStrike" kern="1200" cap="none" spc="0" normalizeH="0" baseline="0" noProof="0" dirty="0">
              <a:ln>
                <a:noFill/>
              </a:ln>
              <a:solidFill>
                <a:srgbClr val="DBF5F9">
                  <a:shade val="90000"/>
                </a:srgbClr>
              </a:solidFill>
              <a:effectLst/>
              <a:uLnTx/>
              <a:uFillTx/>
              <a:latin typeface="Constantia"/>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DBF5F9">
                  <a:shade val="90000"/>
                </a:srgbClr>
              </a:solidFill>
              <a:effectLst/>
              <a:uLnTx/>
              <a:uFillTx/>
              <a:latin typeface="Constantia"/>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1200" b="0" i="0" u="none" strike="noStrike" kern="1200" cap="none" spc="0" normalizeH="0" baseline="0" noProof="0" smtClean="0">
                <a:ln>
                  <a:noFill/>
                </a:ln>
                <a:solidFill>
                  <a:srgbClr val="DBF5F9">
                    <a:shade val="90000"/>
                  </a:srgbClr>
                </a:solidFill>
                <a:effectLst/>
                <a:uLnTx/>
                <a:uFillTx/>
                <a:latin typeface="Constant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DBF5F9">
                  <a:shade val="90000"/>
                </a:srgbClr>
              </a:solidFill>
              <a:effectLst/>
              <a:uLnTx/>
              <a:uFillTx/>
              <a:latin typeface="Constantia"/>
              <a:ea typeface="+mn-ea"/>
              <a:cs typeface="+mn-cs"/>
            </a:endParaRPr>
          </a:p>
        </p:txBody>
      </p:sp>
    </p:spTree>
    <p:extLst>
      <p:ext uri="{BB962C8B-B14F-4D97-AF65-F5344CB8AC3E}">
        <p14:creationId xmlns:p14="http://schemas.microsoft.com/office/powerpoint/2010/main" val="185452648"/>
      </p:ext>
    </p:extLst>
  </p:cSld>
  <p:clrMapOvr>
    <a:overrideClrMapping bg1="dk1" tx1="lt1" bg2="dk2" tx2="lt2" accent1="accent1" accent2="accent2" accent3="accent3" accent4="accent4" accent5="accent5" accent6="accent6" hlink="hlink" folHlink="folHlink"/>
  </p:clrMapOvr>
  <p:hf sldNum="0" hdr="0" ftr="0" dt="0"/>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a:t>Click to edit Master title style</a:t>
            </a:r>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5BFA754-D5C3-4E66-96A6-867B257F58DC}" type="datetimeFigureOut">
              <a:rPr kumimoji="0" lang="en-US" sz="1200" b="0" i="0" u="none" strike="noStrike" kern="1200" cap="none" spc="0" normalizeH="0" baseline="0" noProof="0" smtClean="0">
                <a:ln>
                  <a:noFill/>
                </a:ln>
                <a:solidFill>
                  <a:srgbClr val="04617B">
                    <a:shade val="90000"/>
                  </a:srgbClr>
                </a:solidFill>
                <a:effectLst/>
                <a:uLnTx/>
                <a:uFillTx/>
                <a:latin typeface="Constanti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3/5/2021</a:t>
            </a:fld>
            <a:endParaRPr kumimoji="0" lang="en-US" sz="1200" b="0" i="0" u="none" strike="noStrike" kern="1200" cap="none" spc="0" normalizeH="0" baseline="0" noProof="0" dirty="0">
              <a:ln>
                <a:noFill/>
              </a:ln>
              <a:solidFill>
                <a:srgbClr val="04617B">
                  <a:shade val="90000"/>
                </a:srgbClr>
              </a:solidFill>
              <a:effectLst/>
              <a:uLnTx/>
              <a:uFillTx/>
              <a:latin typeface="Constantia"/>
              <a:ea typeface="+mn-ea"/>
              <a:cs typeface="+mn-cs"/>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4617B">
                  <a:shade val="90000"/>
                </a:srgbClr>
              </a:solidFill>
              <a:effectLst/>
              <a:uLnTx/>
              <a:uFillTx/>
              <a:latin typeface="Constantia"/>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84065D-F351-4B03-BD91-D8A6B8D4B362}" type="slidenum">
              <a:rPr kumimoji="0" lang="en-US" sz="1200" b="0" i="0" u="none" strike="noStrike" kern="1200" cap="none" spc="0" normalizeH="0" baseline="0" noProof="0" smtClean="0">
                <a:ln>
                  <a:noFill/>
                </a:ln>
                <a:solidFill>
                  <a:srgbClr val="04617B">
                    <a:shade val="90000"/>
                  </a:srgbClr>
                </a:solidFill>
                <a:effectLst/>
                <a:uLnTx/>
                <a:uFillTx/>
                <a:latin typeface="Constant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04617B">
                  <a:shade val="90000"/>
                </a:srgbClr>
              </a:solidFill>
              <a:effectLst/>
              <a:uLnTx/>
              <a:uFillTx/>
              <a:latin typeface="Constantia"/>
              <a:ea typeface="+mn-ea"/>
              <a:cs typeface="+mn-cs"/>
            </a:endParaRPr>
          </a:p>
        </p:txBody>
      </p:sp>
    </p:spTree>
    <p:extLst>
      <p:ext uri="{BB962C8B-B14F-4D97-AF65-F5344CB8AC3E}">
        <p14:creationId xmlns:p14="http://schemas.microsoft.com/office/powerpoint/2010/main" val="2285053533"/>
      </p:ext>
    </p:extLst>
  </p:cSld>
  <p:clrMapOvr>
    <a:masterClrMapping/>
  </p:clrMapOvr>
  <p:hf sldNum="0" hdr="0" ftr="0" dt="0"/>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a:t>Click to edit Master title style</a:t>
            </a:r>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1200" b="0" i="0" u="none" strike="noStrike" kern="1200" cap="none" spc="0" normalizeH="0" baseline="0" noProof="0" smtClean="0">
                <a:ln>
                  <a:noFill/>
                </a:ln>
                <a:solidFill>
                  <a:srgbClr val="04617B">
                    <a:shade val="90000"/>
                  </a:srgbClr>
                </a:solidFill>
                <a:effectLst/>
                <a:uLnTx/>
                <a:uFillTx/>
                <a:latin typeface="Constanti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3/5/2021</a:t>
            </a:fld>
            <a:endParaRPr kumimoji="0" lang="en-US" sz="1200" b="0" i="0" u="none" strike="noStrike" kern="1200" cap="none" spc="0" normalizeH="0" baseline="0" noProof="0" dirty="0">
              <a:ln>
                <a:noFill/>
              </a:ln>
              <a:solidFill>
                <a:srgbClr val="04617B">
                  <a:shade val="90000"/>
                </a:srgbClr>
              </a:solidFill>
              <a:effectLst/>
              <a:uLnTx/>
              <a:uFillTx/>
              <a:latin typeface="Constantia"/>
              <a:ea typeface="+mn-ea"/>
              <a:cs typeface="+mn-cs"/>
            </a:endParaRPr>
          </a:p>
        </p:txBody>
      </p:sp>
      <p:sp>
        <p:nvSpPr>
          <p:cNvPr id="8" name="Footer Placeholder 7"/>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4617B">
                  <a:shade val="90000"/>
                </a:srgbClr>
              </a:solidFill>
              <a:effectLst/>
              <a:uLnTx/>
              <a:uFillTx/>
              <a:latin typeface="Constantia"/>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1200" b="0" i="0" u="none" strike="noStrike" kern="1200" cap="none" spc="0" normalizeH="0" baseline="0" noProof="0" smtClean="0">
                <a:ln>
                  <a:noFill/>
                </a:ln>
                <a:solidFill>
                  <a:srgbClr val="04617B">
                    <a:shade val="90000"/>
                  </a:srgbClr>
                </a:solidFill>
                <a:effectLst/>
                <a:uLnTx/>
                <a:uFillTx/>
                <a:latin typeface="Constant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04617B">
                  <a:shade val="90000"/>
                </a:srgbClr>
              </a:solidFill>
              <a:effectLst/>
              <a:uLnTx/>
              <a:uFillTx/>
              <a:latin typeface="Constantia"/>
              <a:ea typeface="+mn-ea"/>
              <a:cs typeface="+mn-cs"/>
            </a:endParaRPr>
          </a:p>
        </p:txBody>
      </p:sp>
    </p:spTree>
    <p:extLst>
      <p:ext uri="{BB962C8B-B14F-4D97-AF65-F5344CB8AC3E}">
        <p14:creationId xmlns:p14="http://schemas.microsoft.com/office/powerpoint/2010/main" val="2871804476"/>
      </p:ext>
    </p:extLst>
  </p:cSld>
  <p:clrMapOvr>
    <a:masterClrMapping/>
  </p:clrMapOvr>
  <p:hf sldNum="0" hdr="0" ftr="0" dt="0"/>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1200" b="0" i="0" u="none" strike="noStrike" kern="1200" cap="none" spc="0" normalizeH="0" baseline="0" noProof="0" smtClean="0">
                <a:ln>
                  <a:noFill/>
                </a:ln>
                <a:solidFill>
                  <a:srgbClr val="04617B">
                    <a:shade val="90000"/>
                  </a:srgbClr>
                </a:solidFill>
                <a:effectLst/>
                <a:uLnTx/>
                <a:uFillTx/>
                <a:latin typeface="Constanti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3/5/2021</a:t>
            </a:fld>
            <a:endParaRPr kumimoji="0" lang="en-US" sz="1200" b="0" i="0" u="none" strike="noStrike" kern="1200" cap="none" spc="0" normalizeH="0" baseline="0" noProof="0" dirty="0">
              <a:ln>
                <a:noFill/>
              </a:ln>
              <a:solidFill>
                <a:srgbClr val="04617B">
                  <a:shade val="90000"/>
                </a:srgbClr>
              </a:solidFill>
              <a:effectLst/>
              <a:uLnTx/>
              <a:uFillTx/>
              <a:latin typeface="Constantia"/>
              <a:ea typeface="+mn-ea"/>
              <a:cs typeface="+mn-cs"/>
            </a:endParaRPr>
          </a:p>
        </p:txBody>
      </p:sp>
      <p:sp>
        <p:nvSpPr>
          <p:cNvPr id="4" name="Footer Placeholder 3"/>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4617B">
                  <a:shade val="90000"/>
                </a:srgbClr>
              </a:solidFill>
              <a:effectLst/>
              <a:uLnTx/>
              <a:uFillTx/>
              <a:latin typeface="Constantia"/>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1200" b="0" i="0" u="none" strike="noStrike" kern="1200" cap="none" spc="0" normalizeH="0" baseline="0" noProof="0" smtClean="0">
                <a:ln>
                  <a:noFill/>
                </a:ln>
                <a:solidFill>
                  <a:srgbClr val="04617B">
                    <a:shade val="90000"/>
                  </a:srgbClr>
                </a:solidFill>
                <a:effectLst/>
                <a:uLnTx/>
                <a:uFillTx/>
                <a:latin typeface="Constant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04617B">
                  <a:shade val="90000"/>
                </a:srgbClr>
              </a:solidFill>
              <a:effectLst/>
              <a:uLnTx/>
              <a:uFillTx/>
              <a:latin typeface="Constantia"/>
              <a:ea typeface="+mn-ea"/>
              <a:cs typeface="+mn-cs"/>
            </a:endParaRPr>
          </a:p>
        </p:txBody>
      </p:sp>
    </p:spTree>
    <p:extLst>
      <p:ext uri="{BB962C8B-B14F-4D97-AF65-F5344CB8AC3E}">
        <p14:creationId xmlns:p14="http://schemas.microsoft.com/office/powerpoint/2010/main" val="3414824712"/>
      </p:ext>
    </p:extLst>
  </p:cSld>
  <p:clrMapOvr>
    <a:masterClrMapping/>
  </p:clrMapOvr>
  <p:hf sldNum="0" hdr="0" ftr="0" dt="0"/>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1200" b="0" i="0" u="none" strike="noStrike" kern="1200" cap="none" spc="0" normalizeH="0" baseline="0" noProof="0" smtClean="0">
                <a:ln>
                  <a:noFill/>
                </a:ln>
                <a:solidFill>
                  <a:srgbClr val="04617B">
                    <a:shade val="90000"/>
                  </a:srgbClr>
                </a:solidFill>
                <a:effectLst/>
                <a:uLnTx/>
                <a:uFillTx/>
                <a:latin typeface="Constanti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3/5/2021</a:t>
            </a:fld>
            <a:endParaRPr kumimoji="0" lang="en-US" sz="1200" b="0" i="0" u="none" strike="noStrike" kern="1200" cap="none" spc="0" normalizeH="0" baseline="0" noProof="0" dirty="0">
              <a:ln>
                <a:noFill/>
              </a:ln>
              <a:solidFill>
                <a:srgbClr val="04617B">
                  <a:shade val="90000"/>
                </a:srgbClr>
              </a:solidFill>
              <a:effectLst/>
              <a:uLnTx/>
              <a:uFillTx/>
              <a:latin typeface="Constantia"/>
              <a:ea typeface="+mn-ea"/>
              <a:cs typeface="+mn-cs"/>
            </a:endParaRPr>
          </a:p>
        </p:txBody>
      </p:sp>
      <p:sp>
        <p:nvSpPr>
          <p:cNvPr id="3" name="Footer Placeholder 2"/>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4617B">
                  <a:shade val="90000"/>
                </a:srgbClr>
              </a:solidFill>
              <a:effectLst/>
              <a:uLnTx/>
              <a:uFillTx/>
              <a:latin typeface="Constantia"/>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1200" b="0" i="0" u="none" strike="noStrike" kern="1200" cap="none" spc="0" normalizeH="0" baseline="0" noProof="0" smtClean="0">
                <a:ln>
                  <a:noFill/>
                </a:ln>
                <a:solidFill>
                  <a:srgbClr val="04617B">
                    <a:shade val="90000"/>
                  </a:srgbClr>
                </a:solidFill>
                <a:effectLst/>
                <a:uLnTx/>
                <a:uFillTx/>
                <a:latin typeface="Constant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04617B">
                  <a:shade val="90000"/>
                </a:srgbClr>
              </a:solidFill>
              <a:effectLst/>
              <a:uLnTx/>
              <a:uFillTx/>
              <a:latin typeface="Constantia"/>
              <a:ea typeface="+mn-ea"/>
              <a:cs typeface="+mn-cs"/>
            </a:endParaRPr>
          </a:p>
        </p:txBody>
      </p:sp>
    </p:spTree>
    <p:extLst>
      <p:ext uri="{BB962C8B-B14F-4D97-AF65-F5344CB8AC3E}">
        <p14:creationId xmlns:p14="http://schemas.microsoft.com/office/powerpoint/2010/main" val="326047758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1200" b="0" i="0" u="none" strike="noStrike" kern="1200" cap="none" spc="0" normalizeH="0" baseline="0" noProof="0" smtClean="0">
                <a:ln>
                  <a:noFill/>
                </a:ln>
                <a:solidFill>
                  <a:srgbClr val="04617B">
                    <a:shade val="90000"/>
                  </a:srgbClr>
                </a:solidFill>
                <a:effectLst/>
                <a:uLnTx/>
                <a:uFillTx/>
                <a:latin typeface="Constanti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3/5/2021</a:t>
            </a:fld>
            <a:endParaRPr kumimoji="0" lang="en-US" sz="1200" b="0" i="0" u="none" strike="noStrike" kern="1200" cap="none" spc="0" normalizeH="0" baseline="0" noProof="0" dirty="0">
              <a:ln>
                <a:noFill/>
              </a:ln>
              <a:solidFill>
                <a:srgbClr val="04617B">
                  <a:shade val="90000"/>
                </a:srgbClr>
              </a:solidFill>
              <a:effectLst/>
              <a:uLnTx/>
              <a:uFillTx/>
              <a:latin typeface="Constantia"/>
              <a:ea typeface="+mn-ea"/>
              <a:cs typeface="+mn-cs"/>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4617B">
                  <a:shade val="90000"/>
                </a:srgbClr>
              </a:solidFill>
              <a:effectLst/>
              <a:uLnTx/>
              <a:uFillTx/>
              <a:latin typeface="Constantia"/>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1200" b="0" i="0" u="none" strike="noStrike" kern="1200" cap="none" spc="0" normalizeH="0" baseline="0" noProof="0" smtClean="0">
                <a:ln>
                  <a:noFill/>
                </a:ln>
                <a:solidFill>
                  <a:srgbClr val="04617B">
                    <a:shade val="90000"/>
                  </a:srgbClr>
                </a:solidFill>
                <a:effectLst/>
                <a:uLnTx/>
                <a:uFillTx/>
                <a:latin typeface="Constant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04617B">
                  <a:shade val="90000"/>
                </a:srgbClr>
              </a:solidFill>
              <a:effectLst/>
              <a:uLnTx/>
              <a:uFillTx/>
              <a:latin typeface="Constantia"/>
              <a:ea typeface="+mn-ea"/>
              <a:cs typeface="+mn-cs"/>
            </a:endParaRPr>
          </a:p>
        </p:txBody>
      </p:sp>
    </p:spTree>
    <p:extLst>
      <p:ext uri="{BB962C8B-B14F-4D97-AF65-F5344CB8AC3E}">
        <p14:creationId xmlns:p14="http://schemas.microsoft.com/office/powerpoint/2010/main" val="2787549660"/>
      </p:ext>
    </p:extLst>
  </p:cSld>
  <p:clrMapOvr>
    <a:masterClrMapping/>
  </p:clrMapOvr>
  <p:hf sldNum="0" hdr="0" ftr="0" dt="0"/>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nstantia"/>
              <a:ea typeface="+mn-ea"/>
              <a:cs typeface="+mn-cs"/>
            </a:endParaRPr>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nstantia"/>
              <a:ea typeface="+mn-ea"/>
              <a:cs typeface="+mn-cs"/>
            </a:endParaRPr>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a:t>Click to edit Master title style</a:t>
            </a:r>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1200" b="0" i="0" u="none" strike="noStrike" kern="1200" cap="none" spc="0" normalizeH="0" baseline="0" noProof="0" smtClean="0">
                <a:ln>
                  <a:noFill/>
                </a:ln>
                <a:solidFill>
                  <a:srgbClr val="04617B">
                    <a:shade val="90000"/>
                  </a:srgbClr>
                </a:solidFill>
                <a:effectLst/>
                <a:uLnTx/>
                <a:uFillTx/>
                <a:latin typeface="Constanti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3/5/2021</a:t>
            </a:fld>
            <a:endParaRPr kumimoji="0" lang="en-US" sz="1200" b="0" i="0" u="none" strike="noStrike" kern="1200" cap="none" spc="0" normalizeH="0" baseline="0" noProof="0" dirty="0">
              <a:ln>
                <a:noFill/>
              </a:ln>
              <a:solidFill>
                <a:srgbClr val="04617B">
                  <a:shade val="90000"/>
                </a:srgbClr>
              </a:solidFill>
              <a:effectLst/>
              <a:uLnTx/>
              <a:uFillTx/>
              <a:latin typeface="Constantia"/>
              <a:ea typeface="+mn-ea"/>
              <a:cs typeface="+mn-cs"/>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4617B">
                  <a:shade val="90000"/>
                </a:srgbClr>
              </a:solidFill>
              <a:effectLst/>
              <a:uLnTx/>
              <a:uFillTx/>
              <a:latin typeface="Constantia"/>
              <a:ea typeface="+mn-ea"/>
              <a:cs typeface="+mn-cs"/>
            </a:endParaRPr>
          </a:p>
        </p:txBody>
      </p:sp>
      <p:sp>
        <p:nvSpPr>
          <p:cNvPr id="7" name="Slide Number Placeholder 6"/>
          <p:cNvSpPr>
            <a:spLocks noGrp="1"/>
          </p:cNvSpPr>
          <p:nvPr>
            <p:ph type="sldNum" sz="quarter" idx="12"/>
          </p:nvPr>
        </p:nvSpPr>
        <p:spPr>
          <a:xfrm>
            <a:off x="8077200" y="6356350"/>
            <a:ext cx="609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1200" b="0" i="0" u="none" strike="noStrike" kern="1200" cap="none" spc="0" normalizeH="0" baseline="0" noProof="0" smtClean="0">
                <a:ln>
                  <a:noFill/>
                </a:ln>
                <a:solidFill>
                  <a:srgbClr val="04617B">
                    <a:shade val="90000"/>
                  </a:srgbClr>
                </a:solidFill>
                <a:effectLst/>
                <a:uLnTx/>
                <a:uFillTx/>
                <a:latin typeface="Constant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04617B">
                  <a:shade val="90000"/>
                </a:srgbClr>
              </a:solidFill>
              <a:effectLst/>
              <a:uLnTx/>
              <a:uFillTx/>
              <a:latin typeface="Constantia"/>
              <a:ea typeface="+mn-ea"/>
              <a:cs typeface="+mn-cs"/>
            </a:endParaRP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nstantia"/>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nstantia"/>
              <a:ea typeface="+mn-ea"/>
              <a:cs typeface="+mn-cs"/>
            </a:endParaRPr>
          </a:p>
        </p:txBody>
      </p:sp>
    </p:spTree>
    <p:extLst>
      <p:ext uri="{BB962C8B-B14F-4D97-AF65-F5344CB8AC3E}">
        <p14:creationId xmlns:p14="http://schemas.microsoft.com/office/powerpoint/2010/main" val="1753907709"/>
      </p:ext>
    </p:extLst>
  </p:cSld>
  <p:clrMapOvr>
    <a:masterClrMapping/>
  </p:clrMapOvr>
  <p:hf sldNum="0" hdr="0" ftr="0" dt="0"/>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1200" b="0" i="0" u="none" strike="noStrike" kern="1200" cap="none" spc="0" normalizeH="0" baseline="0" noProof="0" smtClean="0">
                <a:ln>
                  <a:noFill/>
                </a:ln>
                <a:solidFill>
                  <a:srgbClr val="04617B">
                    <a:shade val="90000"/>
                  </a:srgbClr>
                </a:solidFill>
                <a:effectLst/>
                <a:uLnTx/>
                <a:uFillTx/>
                <a:latin typeface="Constanti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3/5/2021</a:t>
            </a:fld>
            <a:endParaRPr kumimoji="0" lang="en-US" sz="1200" b="0" i="0" u="none" strike="noStrike" kern="1200" cap="none" spc="0" normalizeH="0" baseline="0" noProof="0" dirty="0">
              <a:ln>
                <a:noFill/>
              </a:ln>
              <a:solidFill>
                <a:srgbClr val="04617B">
                  <a:shade val="90000"/>
                </a:srgbClr>
              </a:solidFill>
              <a:effectLst/>
              <a:uLnTx/>
              <a:uFillTx/>
              <a:latin typeface="Constantia"/>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4617B">
                  <a:shade val="90000"/>
                </a:srgbClr>
              </a:solidFill>
              <a:effectLst/>
              <a:uLnTx/>
              <a:uFillTx/>
              <a:latin typeface="Constantia"/>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1200" b="0" i="0" u="none" strike="noStrike" kern="1200" cap="none" spc="0" normalizeH="0" baseline="0" noProof="0" smtClean="0">
                <a:ln>
                  <a:noFill/>
                </a:ln>
                <a:solidFill>
                  <a:srgbClr val="04617B">
                    <a:shade val="90000"/>
                  </a:srgbClr>
                </a:solidFill>
                <a:effectLst/>
                <a:uLnTx/>
                <a:uFillTx/>
                <a:latin typeface="Constant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04617B">
                  <a:shade val="90000"/>
                </a:srgbClr>
              </a:solidFill>
              <a:effectLst/>
              <a:uLnTx/>
              <a:uFillTx/>
              <a:latin typeface="Constantia"/>
              <a:ea typeface="+mn-ea"/>
              <a:cs typeface="+mn-cs"/>
            </a:endParaRPr>
          </a:p>
        </p:txBody>
      </p:sp>
    </p:spTree>
    <p:extLst>
      <p:ext uri="{BB962C8B-B14F-4D97-AF65-F5344CB8AC3E}">
        <p14:creationId xmlns:p14="http://schemas.microsoft.com/office/powerpoint/2010/main" val="155193054"/>
      </p:ext>
    </p:extLst>
  </p:cSld>
  <p:clrMapOvr>
    <a:masterClrMapping/>
  </p:clrMapOvr>
  <p:hf sldNum="0" hdr="0" ftr="0" dt="0"/>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1200" b="0" i="0" u="none" strike="noStrike" kern="1200" cap="none" spc="0" normalizeH="0" baseline="0" noProof="0" smtClean="0">
                <a:ln>
                  <a:noFill/>
                </a:ln>
                <a:solidFill>
                  <a:srgbClr val="04617B">
                    <a:shade val="90000"/>
                  </a:srgbClr>
                </a:solidFill>
                <a:effectLst/>
                <a:uLnTx/>
                <a:uFillTx/>
                <a:latin typeface="Constanti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3/5/2021</a:t>
            </a:fld>
            <a:endParaRPr kumimoji="0" lang="en-US" sz="1200" b="0" i="0" u="none" strike="noStrike" kern="1200" cap="none" spc="0" normalizeH="0" baseline="0" noProof="0" dirty="0">
              <a:ln>
                <a:noFill/>
              </a:ln>
              <a:solidFill>
                <a:srgbClr val="04617B">
                  <a:shade val="90000"/>
                </a:srgbClr>
              </a:solidFill>
              <a:effectLst/>
              <a:uLnTx/>
              <a:uFillTx/>
              <a:latin typeface="Constantia"/>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4617B">
                  <a:shade val="90000"/>
                </a:srgbClr>
              </a:solidFill>
              <a:effectLst/>
              <a:uLnTx/>
              <a:uFillTx/>
              <a:latin typeface="Constantia"/>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1200" b="0" i="0" u="none" strike="noStrike" kern="1200" cap="none" spc="0" normalizeH="0" baseline="0" noProof="0" smtClean="0">
                <a:ln>
                  <a:noFill/>
                </a:ln>
                <a:solidFill>
                  <a:srgbClr val="04617B">
                    <a:shade val="90000"/>
                  </a:srgbClr>
                </a:solidFill>
                <a:effectLst/>
                <a:uLnTx/>
                <a:uFillTx/>
                <a:latin typeface="Constant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04617B">
                  <a:shade val="90000"/>
                </a:srgbClr>
              </a:solidFill>
              <a:effectLst/>
              <a:uLnTx/>
              <a:uFillTx/>
              <a:latin typeface="Constantia"/>
              <a:ea typeface="+mn-ea"/>
              <a:cs typeface="+mn-cs"/>
            </a:endParaRPr>
          </a:p>
        </p:txBody>
      </p:sp>
    </p:spTree>
    <p:extLst>
      <p:ext uri="{BB962C8B-B14F-4D97-AF65-F5344CB8AC3E}">
        <p14:creationId xmlns:p14="http://schemas.microsoft.com/office/powerpoint/2010/main" val="1503008814"/>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lang="en-US" smtClean="0"/>
              <a:t>Click to edit Master title style</a:t>
            </a:r>
            <a:endParaRPr lang="en-US"/>
          </a:p>
        </p:txBody>
      </p:sp>
      <p:sp>
        <p:nvSpPr>
          <p:cNvPr id="3" name="Date Placeholder 9"/>
          <p:cNvSpPr>
            <a:spLocks noGrp="1"/>
          </p:cNvSpPr>
          <p:nvPr>
            <p:ph type="dt" sz="half" idx="10"/>
          </p:nvPr>
        </p:nvSpPr>
        <p:spPr/>
        <p:txBody>
          <a:bodyPr/>
          <a:lstStyle>
            <a:lvl1pPr>
              <a:defRPr/>
            </a:lvl1pPr>
          </a:lstStyle>
          <a:p>
            <a:pPr>
              <a:defRPr/>
            </a:pPr>
            <a:endParaRPr lang="en-US"/>
          </a:p>
        </p:txBody>
      </p:sp>
      <p:sp>
        <p:nvSpPr>
          <p:cNvPr id="4" name="Footer Placeholder 21"/>
          <p:cNvSpPr>
            <a:spLocks noGrp="1"/>
          </p:cNvSpPr>
          <p:nvPr>
            <p:ph type="ftr" sz="quarter" idx="11"/>
          </p:nvPr>
        </p:nvSpPr>
        <p:spPr/>
        <p:txBody>
          <a:bodyPr/>
          <a:lstStyle>
            <a:lvl1pPr>
              <a:defRPr/>
            </a:lvl1pPr>
          </a:lstStyle>
          <a:p>
            <a:pPr>
              <a:defRPr/>
            </a:pPr>
            <a:endParaRPr lang="en-US"/>
          </a:p>
        </p:txBody>
      </p:sp>
      <p:sp>
        <p:nvSpPr>
          <p:cNvPr id="5" name="Slide Number Placeholder 17"/>
          <p:cNvSpPr>
            <a:spLocks noGrp="1"/>
          </p:cNvSpPr>
          <p:nvPr>
            <p:ph type="sldNum" sz="quarter" idx="12"/>
          </p:nvPr>
        </p:nvSpPr>
        <p:spPr/>
        <p:txBody>
          <a:bodyPr/>
          <a:lstStyle>
            <a:lvl1pPr>
              <a:defRPr/>
            </a:lvl1pPr>
          </a:lstStyle>
          <a:p>
            <a:pPr>
              <a:defRPr/>
            </a:pPr>
            <a:fld id="{FCCA98CA-F226-4E73-A6F5-5BFB938302EC}" type="slidenum">
              <a:rPr lang="en-US"/>
              <a:pPr>
                <a:defRPr/>
              </a:pPr>
              <a:t>‹#›</a:t>
            </a:fld>
            <a:endParaRPr lang="en-US"/>
          </a:p>
        </p:txBody>
      </p:sp>
    </p:spTree>
    <p:extLst>
      <p:ext uri="{BB962C8B-B14F-4D97-AF65-F5344CB8AC3E}">
        <p14:creationId xmlns:p14="http://schemas.microsoft.com/office/powerpoint/2010/main" val="424967170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matchingName="Title design">
  <p:cSld name="Title design">
    <p:spTree>
      <p:nvGrpSpPr>
        <p:cNvPr id="1" name="Shape 558"/>
        <p:cNvGrpSpPr/>
        <p:nvPr/>
      </p:nvGrpSpPr>
      <p:grpSpPr>
        <a:xfrm>
          <a:off x="0" y="0"/>
          <a:ext cx="0" cy="0"/>
          <a:chOff x="0" y="0"/>
          <a:chExt cx="0" cy="0"/>
        </a:xfrm>
      </p:grpSpPr>
      <p:sp>
        <p:nvSpPr>
          <p:cNvPr id="559" name="Google Shape;559;p20"/>
          <p:cNvSpPr txBox="1">
            <a:spLocks noGrp="1"/>
          </p:cNvSpPr>
          <p:nvPr>
            <p:ph type="title"/>
          </p:nvPr>
        </p:nvSpPr>
        <p:spPr>
          <a:xfrm>
            <a:off x="4572000" y="720000"/>
            <a:ext cx="3852000" cy="651600"/>
          </a:xfrm>
          <a:prstGeom prst="rect">
            <a:avLst/>
          </a:prstGeom>
        </p:spPr>
        <p:txBody>
          <a:bodyPr spcFirstLastPara="1" wrap="square" lIns="0" tIns="0" rIns="0" bIns="0" anchor="t" anchorCtr="0">
            <a:noAutofit/>
          </a:bodyPr>
          <a:lstStyle>
            <a:lvl1pPr lvl="0" algn="r" rtl="0">
              <a:spcBef>
                <a:spcPts val="0"/>
              </a:spcBef>
              <a:spcAft>
                <a:spcPts val="0"/>
              </a:spcAft>
              <a:buSzPts val="4800"/>
              <a:buNone/>
              <a:defRPr/>
            </a:lvl1pPr>
            <a:lvl2pPr lvl="1" rtl="0">
              <a:spcBef>
                <a:spcPts val="0"/>
              </a:spcBef>
              <a:spcAft>
                <a:spcPts val="0"/>
              </a:spcAft>
              <a:buSzPts val="4800"/>
              <a:buNone/>
              <a:defRPr sz="3600"/>
            </a:lvl2pPr>
            <a:lvl3pPr lvl="2" rtl="0">
              <a:spcBef>
                <a:spcPts val="0"/>
              </a:spcBef>
              <a:spcAft>
                <a:spcPts val="0"/>
              </a:spcAft>
              <a:buSzPts val="4800"/>
              <a:buNone/>
              <a:defRPr sz="3600"/>
            </a:lvl3pPr>
            <a:lvl4pPr lvl="3" rtl="0">
              <a:spcBef>
                <a:spcPts val="0"/>
              </a:spcBef>
              <a:spcAft>
                <a:spcPts val="0"/>
              </a:spcAft>
              <a:buSzPts val="4800"/>
              <a:buNone/>
              <a:defRPr sz="3600"/>
            </a:lvl4pPr>
            <a:lvl5pPr lvl="4" rtl="0">
              <a:spcBef>
                <a:spcPts val="0"/>
              </a:spcBef>
              <a:spcAft>
                <a:spcPts val="0"/>
              </a:spcAft>
              <a:buSzPts val="4800"/>
              <a:buNone/>
              <a:defRPr sz="3600"/>
            </a:lvl5pPr>
            <a:lvl6pPr lvl="5" rtl="0">
              <a:spcBef>
                <a:spcPts val="0"/>
              </a:spcBef>
              <a:spcAft>
                <a:spcPts val="0"/>
              </a:spcAft>
              <a:buSzPts val="4800"/>
              <a:buNone/>
              <a:defRPr sz="3600"/>
            </a:lvl6pPr>
            <a:lvl7pPr lvl="6" rtl="0">
              <a:spcBef>
                <a:spcPts val="0"/>
              </a:spcBef>
              <a:spcAft>
                <a:spcPts val="0"/>
              </a:spcAft>
              <a:buSzPts val="4800"/>
              <a:buNone/>
              <a:defRPr sz="3600"/>
            </a:lvl7pPr>
            <a:lvl8pPr lvl="7" rtl="0">
              <a:spcBef>
                <a:spcPts val="0"/>
              </a:spcBef>
              <a:spcAft>
                <a:spcPts val="0"/>
              </a:spcAft>
              <a:buSzPts val="4800"/>
              <a:buNone/>
              <a:defRPr sz="3600"/>
            </a:lvl8pPr>
            <a:lvl9pPr lvl="8" rtl="0">
              <a:spcBef>
                <a:spcPts val="0"/>
              </a:spcBef>
              <a:spcAft>
                <a:spcPts val="0"/>
              </a:spcAft>
              <a:buSzPts val="4800"/>
              <a:buNone/>
              <a:defRPr sz="3600"/>
            </a:lvl9pPr>
          </a:lstStyle>
          <a:p>
            <a:endParaRPr/>
          </a:p>
        </p:txBody>
      </p:sp>
    </p:spTree>
    <p:extLst>
      <p:ext uri="{BB962C8B-B14F-4D97-AF65-F5344CB8AC3E}">
        <p14:creationId xmlns:p14="http://schemas.microsoft.com/office/powerpoint/2010/main" val="125282616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30" name="Date Placeholder 29"/>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1200" b="0" i="0" u="none" strike="noStrike" kern="1200" cap="none" spc="0" normalizeH="0" baseline="0" noProof="0" smtClean="0">
                <a:ln>
                  <a:noFill/>
                </a:ln>
                <a:solidFill>
                  <a:srgbClr val="DBF5F9">
                    <a:shade val="90000"/>
                  </a:srgbClr>
                </a:solidFill>
                <a:effectLst/>
                <a:uLnTx/>
                <a:uFillTx/>
                <a:latin typeface="Constanti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3/5/2021</a:t>
            </a:fld>
            <a:endParaRPr kumimoji="0" lang="en-US" sz="1200" b="0" i="0" u="none" strike="noStrike" kern="1200" cap="none" spc="0" normalizeH="0" baseline="0" noProof="0" dirty="0">
              <a:ln>
                <a:noFill/>
              </a:ln>
              <a:solidFill>
                <a:srgbClr val="DBF5F9">
                  <a:shade val="90000"/>
                </a:srgbClr>
              </a:solidFill>
              <a:effectLst/>
              <a:uLnTx/>
              <a:uFillTx/>
              <a:latin typeface="Constantia"/>
              <a:ea typeface="+mn-ea"/>
              <a:cs typeface="+mn-cs"/>
            </a:endParaRPr>
          </a:p>
        </p:txBody>
      </p:sp>
      <p:sp>
        <p:nvSpPr>
          <p:cNvPr id="19" name="Footer Placeholder 18"/>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DBF5F9">
                  <a:shade val="90000"/>
                </a:srgbClr>
              </a:solidFill>
              <a:effectLst/>
              <a:uLnTx/>
              <a:uFillTx/>
              <a:latin typeface="Constantia"/>
              <a:ea typeface="+mn-ea"/>
              <a:cs typeface="+mn-cs"/>
            </a:endParaRPr>
          </a:p>
        </p:txBody>
      </p:sp>
      <p:sp>
        <p:nvSpPr>
          <p:cNvPr id="27" name="Slide Number Placeholder 2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1200" b="0" i="0" u="none" strike="noStrike" kern="1200" cap="none" spc="0" normalizeH="0" baseline="0" noProof="0" smtClean="0">
                <a:ln>
                  <a:noFill/>
                </a:ln>
                <a:solidFill>
                  <a:srgbClr val="DBF5F9">
                    <a:shade val="90000"/>
                  </a:srgbClr>
                </a:solidFill>
                <a:effectLst/>
                <a:uLnTx/>
                <a:uFillTx/>
                <a:latin typeface="Constant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DBF5F9">
                  <a:shade val="90000"/>
                </a:srgbClr>
              </a:solidFill>
              <a:effectLst/>
              <a:uLnTx/>
              <a:uFillTx/>
              <a:latin typeface="Constantia"/>
              <a:ea typeface="+mn-ea"/>
              <a:cs typeface="+mn-cs"/>
            </a:endParaRPr>
          </a:p>
        </p:txBody>
      </p:sp>
    </p:spTree>
    <p:extLst>
      <p:ext uri="{BB962C8B-B14F-4D97-AF65-F5344CB8AC3E}">
        <p14:creationId xmlns:p14="http://schemas.microsoft.com/office/powerpoint/2010/main" val="1232254985"/>
      </p:ext>
    </p:extLst>
  </p:cSld>
  <p:clrMapOvr>
    <a:overrideClrMapping bg1="dk1" tx1="lt1" bg2="dk2" tx2="lt2" accent1="accent1" accent2="accent2" accent3="accent3" accent4="accent4" accent5="accent5" accent6="accent6" hlink="hlink" folHlink="folHlink"/>
  </p:clrMapOvr>
  <p:hf sldNum="0" hdr="0" ftr="0" dt="0"/>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Constantia"/>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Constantia"/>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567AD20-27F1-4E7C-9F4B-5669174F62FC}" type="slidenum">
              <a:rPr kumimoji="0" lang="en-US" altLang="en-US" sz="1200" b="0" i="0" u="none" strike="noStrike" kern="1200" cap="none" spc="0" normalizeH="0" baseline="0" noProof="0" smtClean="0">
                <a:ln>
                  <a:noFill/>
                </a:ln>
                <a:solidFill>
                  <a:srgbClr val="000000"/>
                </a:solidFill>
                <a:effectLst/>
                <a:uLnTx/>
                <a:uFillTx/>
                <a:latin typeface="Constantia"/>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000000"/>
              </a:solidFill>
              <a:effectLst/>
              <a:uLnTx/>
              <a:uFillTx/>
              <a:latin typeface="Constantia"/>
              <a:ea typeface="+mn-ea"/>
              <a:cs typeface="+mn-cs"/>
            </a:endParaRPr>
          </a:p>
        </p:txBody>
      </p:sp>
    </p:spTree>
    <p:extLst>
      <p:ext uri="{BB962C8B-B14F-4D97-AF65-F5344CB8AC3E}">
        <p14:creationId xmlns:p14="http://schemas.microsoft.com/office/powerpoint/2010/main" val="28168763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1200" b="0" i="0" u="none" strike="noStrike" kern="1200" cap="none" spc="0" normalizeH="0" baseline="0" noProof="0" smtClean="0">
                <a:ln>
                  <a:noFill/>
                </a:ln>
                <a:solidFill>
                  <a:srgbClr val="DBF5F9">
                    <a:shade val="90000"/>
                  </a:srgbClr>
                </a:solidFill>
                <a:effectLst/>
                <a:uLnTx/>
                <a:uFillTx/>
                <a:latin typeface="Constanti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3/5/2021</a:t>
            </a:fld>
            <a:endParaRPr kumimoji="0" lang="en-US" sz="1200" b="0" i="0" u="none" strike="noStrike" kern="1200" cap="none" spc="0" normalizeH="0" baseline="0" noProof="0" dirty="0">
              <a:ln>
                <a:noFill/>
              </a:ln>
              <a:solidFill>
                <a:srgbClr val="DBF5F9">
                  <a:shade val="90000"/>
                </a:srgbClr>
              </a:solidFill>
              <a:effectLst/>
              <a:uLnTx/>
              <a:uFillTx/>
              <a:latin typeface="Constantia"/>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DBF5F9">
                  <a:shade val="90000"/>
                </a:srgbClr>
              </a:solidFill>
              <a:effectLst/>
              <a:uLnTx/>
              <a:uFillTx/>
              <a:latin typeface="Constantia"/>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1200" b="0" i="0" u="none" strike="noStrike" kern="1200" cap="none" spc="0" normalizeH="0" baseline="0" noProof="0" smtClean="0">
                <a:ln>
                  <a:noFill/>
                </a:ln>
                <a:solidFill>
                  <a:srgbClr val="DBF5F9">
                    <a:shade val="90000"/>
                  </a:srgbClr>
                </a:solidFill>
                <a:effectLst/>
                <a:uLnTx/>
                <a:uFillTx/>
                <a:latin typeface="Constant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DBF5F9">
                  <a:shade val="90000"/>
                </a:srgbClr>
              </a:solidFill>
              <a:effectLst/>
              <a:uLnTx/>
              <a:uFillTx/>
              <a:latin typeface="Constantia"/>
              <a:ea typeface="+mn-ea"/>
              <a:cs typeface="+mn-cs"/>
            </a:endParaRPr>
          </a:p>
        </p:txBody>
      </p:sp>
    </p:spTree>
    <p:extLst>
      <p:ext uri="{BB962C8B-B14F-4D97-AF65-F5344CB8AC3E}">
        <p14:creationId xmlns:p14="http://schemas.microsoft.com/office/powerpoint/2010/main" val="3119132883"/>
      </p:ext>
    </p:extLst>
  </p:cSld>
  <p:clrMapOvr>
    <a:overrideClrMapping bg1="dk1" tx1="lt1" bg2="dk2" tx2="lt2" accent1="accent1" accent2="accent2" accent3="accent3" accent4="accent4" accent5="accent5" accent6="accent6" hlink="hlink" folHlink="folHlink"/>
  </p:clrMapOvr>
  <p:hf sldNum="0" hdr="0" ftr="0" dt="0"/>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a:t>Click to edit Master title style</a:t>
            </a:r>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5BFA754-D5C3-4E66-96A6-867B257F58DC}" type="datetimeFigureOut">
              <a:rPr kumimoji="0" lang="en-US" sz="1200" b="0" i="0" u="none" strike="noStrike" kern="1200" cap="none" spc="0" normalizeH="0" baseline="0" noProof="0" smtClean="0">
                <a:ln>
                  <a:noFill/>
                </a:ln>
                <a:solidFill>
                  <a:srgbClr val="04617B">
                    <a:shade val="90000"/>
                  </a:srgbClr>
                </a:solidFill>
                <a:effectLst/>
                <a:uLnTx/>
                <a:uFillTx/>
                <a:latin typeface="Constanti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3/5/2021</a:t>
            </a:fld>
            <a:endParaRPr kumimoji="0" lang="en-US" sz="1200" b="0" i="0" u="none" strike="noStrike" kern="1200" cap="none" spc="0" normalizeH="0" baseline="0" noProof="0" dirty="0">
              <a:ln>
                <a:noFill/>
              </a:ln>
              <a:solidFill>
                <a:srgbClr val="04617B">
                  <a:shade val="90000"/>
                </a:srgbClr>
              </a:solidFill>
              <a:effectLst/>
              <a:uLnTx/>
              <a:uFillTx/>
              <a:latin typeface="Constantia"/>
              <a:ea typeface="+mn-ea"/>
              <a:cs typeface="+mn-cs"/>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4617B">
                  <a:shade val="90000"/>
                </a:srgbClr>
              </a:solidFill>
              <a:effectLst/>
              <a:uLnTx/>
              <a:uFillTx/>
              <a:latin typeface="Constantia"/>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84065D-F351-4B03-BD91-D8A6B8D4B362}" type="slidenum">
              <a:rPr kumimoji="0" lang="en-US" sz="1200" b="0" i="0" u="none" strike="noStrike" kern="1200" cap="none" spc="0" normalizeH="0" baseline="0" noProof="0" smtClean="0">
                <a:ln>
                  <a:noFill/>
                </a:ln>
                <a:solidFill>
                  <a:srgbClr val="04617B">
                    <a:shade val="90000"/>
                  </a:srgbClr>
                </a:solidFill>
                <a:effectLst/>
                <a:uLnTx/>
                <a:uFillTx/>
                <a:latin typeface="Constant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04617B">
                  <a:shade val="90000"/>
                </a:srgbClr>
              </a:solidFill>
              <a:effectLst/>
              <a:uLnTx/>
              <a:uFillTx/>
              <a:latin typeface="Constantia"/>
              <a:ea typeface="+mn-ea"/>
              <a:cs typeface="+mn-cs"/>
            </a:endParaRPr>
          </a:p>
        </p:txBody>
      </p:sp>
    </p:spTree>
    <p:extLst>
      <p:ext uri="{BB962C8B-B14F-4D97-AF65-F5344CB8AC3E}">
        <p14:creationId xmlns:p14="http://schemas.microsoft.com/office/powerpoint/2010/main" val="781865337"/>
      </p:ext>
    </p:extLst>
  </p:cSld>
  <p:clrMapOvr>
    <a:masterClrMapping/>
  </p:clrMapOvr>
  <p:hf sldNum="0" hdr="0" ftr="0" dt="0"/>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a:t>Click to edit Master title style</a:t>
            </a:r>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1200" b="0" i="0" u="none" strike="noStrike" kern="1200" cap="none" spc="0" normalizeH="0" baseline="0" noProof="0" smtClean="0">
                <a:ln>
                  <a:noFill/>
                </a:ln>
                <a:solidFill>
                  <a:srgbClr val="04617B">
                    <a:shade val="90000"/>
                  </a:srgbClr>
                </a:solidFill>
                <a:effectLst/>
                <a:uLnTx/>
                <a:uFillTx/>
                <a:latin typeface="Constanti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3/5/2021</a:t>
            </a:fld>
            <a:endParaRPr kumimoji="0" lang="en-US" sz="1200" b="0" i="0" u="none" strike="noStrike" kern="1200" cap="none" spc="0" normalizeH="0" baseline="0" noProof="0" dirty="0">
              <a:ln>
                <a:noFill/>
              </a:ln>
              <a:solidFill>
                <a:srgbClr val="04617B">
                  <a:shade val="90000"/>
                </a:srgbClr>
              </a:solidFill>
              <a:effectLst/>
              <a:uLnTx/>
              <a:uFillTx/>
              <a:latin typeface="Constantia"/>
              <a:ea typeface="+mn-ea"/>
              <a:cs typeface="+mn-cs"/>
            </a:endParaRPr>
          </a:p>
        </p:txBody>
      </p:sp>
      <p:sp>
        <p:nvSpPr>
          <p:cNvPr id="8" name="Footer Placeholder 7"/>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4617B">
                  <a:shade val="90000"/>
                </a:srgbClr>
              </a:solidFill>
              <a:effectLst/>
              <a:uLnTx/>
              <a:uFillTx/>
              <a:latin typeface="Constantia"/>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1200" b="0" i="0" u="none" strike="noStrike" kern="1200" cap="none" spc="0" normalizeH="0" baseline="0" noProof="0" smtClean="0">
                <a:ln>
                  <a:noFill/>
                </a:ln>
                <a:solidFill>
                  <a:srgbClr val="04617B">
                    <a:shade val="90000"/>
                  </a:srgbClr>
                </a:solidFill>
                <a:effectLst/>
                <a:uLnTx/>
                <a:uFillTx/>
                <a:latin typeface="Constant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04617B">
                  <a:shade val="90000"/>
                </a:srgbClr>
              </a:solidFill>
              <a:effectLst/>
              <a:uLnTx/>
              <a:uFillTx/>
              <a:latin typeface="Constantia"/>
              <a:ea typeface="+mn-ea"/>
              <a:cs typeface="+mn-cs"/>
            </a:endParaRPr>
          </a:p>
        </p:txBody>
      </p:sp>
    </p:spTree>
    <p:extLst>
      <p:ext uri="{BB962C8B-B14F-4D97-AF65-F5344CB8AC3E}">
        <p14:creationId xmlns:p14="http://schemas.microsoft.com/office/powerpoint/2010/main" val="2471008050"/>
      </p:ext>
    </p:extLst>
  </p:cSld>
  <p:clrMapOvr>
    <a:masterClrMapping/>
  </p:clrMapOvr>
  <p:hf sldNum="0" hdr="0" ftr="0" dt="0"/>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1200" b="0" i="0" u="none" strike="noStrike" kern="1200" cap="none" spc="0" normalizeH="0" baseline="0" noProof="0" smtClean="0">
                <a:ln>
                  <a:noFill/>
                </a:ln>
                <a:solidFill>
                  <a:srgbClr val="04617B">
                    <a:shade val="90000"/>
                  </a:srgbClr>
                </a:solidFill>
                <a:effectLst/>
                <a:uLnTx/>
                <a:uFillTx/>
                <a:latin typeface="Constanti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3/5/2021</a:t>
            </a:fld>
            <a:endParaRPr kumimoji="0" lang="en-US" sz="1200" b="0" i="0" u="none" strike="noStrike" kern="1200" cap="none" spc="0" normalizeH="0" baseline="0" noProof="0" dirty="0">
              <a:ln>
                <a:noFill/>
              </a:ln>
              <a:solidFill>
                <a:srgbClr val="04617B">
                  <a:shade val="90000"/>
                </a:srgbClr>
              </a:solidFill>
              <a:effectLst/>
              <a:uLnTx/>
              <a:uFillTx/>
              <a:latin typeface="Constantia"/>
              <a:ea typeface="+mn-ea"/>
              <a:cs typeface="+mn-cs"/>
            </a:endParaRPr>
          </a:p>
        </p:txBody>
      </p:sp>
      <p:sp>
        <p:nvSpPr>
          <p:cNvPr id="4" name="Footer Placeholder 3"/>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4617B">
                  <a:shade val="90000"/>
                </a:srgbClr>
              </a:solidFill>
              <a:effectLst/>
              <a:uLnTx/>
              <a:uFillTx/>
              <a:latin typeface="Constantia"/>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1200" b="0" i="0" u="none" strike="noStrike" kern="1200" cap="none" spc="0" normalizeH="0" baseline="0" noProof="0" smtClean="0">
                <a:ln>
                  <a:noFill/>
                </a:ln>
                <a:solidFill>
                  <a:srgbClr val="04617B">
                    <a:shade val="90000"/>
                  </a:srgbClr>
                </a:solidFill>
                <a:effectLst/>
                <a:uLnTx/>
                <a:uFillTx/>
                <a:latin typeface="Constant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04617B">
                  <a:shade val="90000"/>
                </a:srgbClr>
              </a:solidFill>
              <a:effectLst/>
              <a:uLnTx/>
              <a:uFillTx/>
              <a:latin typeface="Constantia"/>
              <a:ea typeface="+mn-ea"/>
              <a:cs typeface="+mn-cs"/>
            </a:endParaRPr>
          </a:p>
        </p:txBody>
      </p:sp>
    </p:spTree>
    <p:extLst>
      <p:ext uri="{BB962C8B-B14F-4D97-AF65-F5344CB8AC3E}">
        <p14:creationId xmlns:p14="http://schemas.microsoft.com/office/powerpoint/2010/main" val="2945543687"/>
      </p:ext>
    </p:extLst>
  </p:cSld>
  <p:clrMapOvr>
    <a:masterClrMapping/>
  </p:clrMapOvr>
  <p:hf sldNum="0" hdr="0" ftr="0" dt="0"/>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1200" b="0" i="0" u="none" strike="noStrike" kern="1200" cap="none" spc="0" normalizeH="0" baseline="0" noProof="0" smtClean="0">
                <a:ln>
                  <a:noFill/>
                </a:ln>
                <a:solidFill>
                  <a:srgbClr val="04617B">
                    <a:shade val="90000"/>
                  </a:srgbClr>
                </a:solidFill>
                <a:effectLst/>
                <a:uLnTx/>
                <a:uFillTx/>
                <a:latin typeface="Constanti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3/5/2021</a:t>
            </a:fld>
            <a:endParaRPr kumimoji="0" lang="en-US" sz="1200" b="0" i="0" u="none" strike="noStrike" kern="1200" cap="none" spc="0" normalizeH="0" baseline="0" noProof="0" dirty="0">
              <a:ln>
                <a:noFill/>
              </a:ln>
              <a:solidFill>
                <a:srgbClr val="04617B">
                  <a:shade val="90000"/>
                </a:srgbClr>
              </a:solidFill>
              <a:effectLst/>
              <a:uLnTx/>
              <a:uFillTx/>
              <a:latin typeface="Constantia"/>
              <a:ea typeface="+mn-ea"/>
              <a:cs typeface="+mn-cs"/>
            </a:endParaRPr>
          </a:p>
        </p:txBody>
      </p:sp>
      <p:sp>
        <p:nvSpPr>
          <p:cNvPr id="3" name="Footer Placeholder 2"/>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4617B">
                  <a:shade val="90000"/>
                </a:srgbClr>
              </a:solidFill>
              <a:effectLst/>
              <a:uLnTx/>
              <a:uFillTx/>
              <a:latin typeface="Constantia"/>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1200" b="0" i="0" u="none" strike="noStrike" kern="1200" cap="none" spc="0" normalizeH="0" baseline="0" noProof="0" smtClean="0">
                <a:ln>
                  <a:noFill/>
                </a:ln>
                <a:solidFill>
                  <a:srgbClr val="04617B">
                    <a:shade val="90000"/>
                  </a:srgbClr>
                </a:solidFill>
                <a:effectLst/>
                <a:uLnTx/>
                <a:uFillTx/>
                <a:latin typeface="Constant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04617B">
                  <a:shade val="90000"/>
                </a:srgbClr>
              </a:solidFill>
              <a:effectLst/>
              <a:uLnTx/>
              <a:uFillTx/>
              <a:latin typeface="Constantia"/>
              <a:ea typeface="+mn-ea"/>
              <a:cs typeface="+mn-cs"/>
            </a:endParaRPr>
          </a:p>
        </p:txBody>
      </p:sp>
    </p:spTree>
    <p:extLst>
      <p:ext uri="{BB962C8B-B14F-4D97-AF65-F5344CB8AC3E}">
        <p14:creationId xmlns:p14="http://schemas.microsoft.com/office/powerpoint/2010/main" val="396272463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1200" b="0" i="0" u="none" strike="noStrike" kern="1200" cap="none" spc="0" normalizeH="0" baseline="0" noProof="0" smtClean="0">
                <a:ln>
                  <a:noFill/>
                </a:ln>
                <a:solidFill>
                  <a:srgbClr val="04617B">
                    <a:shade val="90000"/>
                  </a:srgbClr>
                </a:solidFill>
                <a:effectLst/>
                <a:uLnTx/>
                <a:uFillTx/>
                <a:latin typeface="Constanti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3/5/2021</a:t>
            </a:fld>
            <a:endParaRPr kumimoji="0" lang="en-US" sz="1200" b="0" i="0" u="none" strike="noStrike" kern="1200" cap="none" spc="0" normalizeH="0" baseline="0" noProof="0" dirty="0">
              <a:ln>
                <a:noFill/>
              </a:ln>
              <a:solidFill>
                <a:srgbClr val="04617B">
                  <a:shade val="90000"/>
                </a:srgbClr>
              </a:solidFill>
              <a:effectLst/>
              <a:uLnTx/>
              <a:uFillTx/>
              <a:latin typeface="Constantia"/>
              <a:ea typeface="+mn-ea"/>
              <a:cs typeface="+mn-cs"/>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4617B">
                  <a:shade val="90000"/>
                </a:srgbClr>
              </a:solidFill>
              <a:effectLst/>
              <a:uLnTx/>
              <a:uFillTx/>
              <a:latin typeface="Constantia"/>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1200" b="0" i="0" u="none" strike="noStrike" kern="1200" cap="none" spc="0" normalizeH="0" baseline="0" noProof="0" smtClean="0">
                <a:ln>
                  <a:noFill/>
                </a:ln>
                <a:solidFill>
                  <a:srgbClr val="04617B">
                    <a:shade val="90000"/>
                  </a:srgbClr>
                </a:solidFill>
                <a:effectLst/>
                <a:uLnTx/>
                <a:uFillTx/>
                <a:latin typeface="Constant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04617B">
                  <a:shade val="90000"/>
                </a:srgbClr>
              </a:solidFill>
              <a:effectLst/>
              <a:uLnTx/>
              <a:uFillTx/>
              <a:latin typeface="Constantia"/>
              <a:ea typeface="+mn-ea"/>
              <a:cs typeface="+mn-cs"/>
            </a:endParaRPr>
          </a:p>
        </p:txBody>
      </p:sp>
    </p:spTree>
    <p:extLst>
      <p:ext uri="{BB962C8B-B14F-4D97-AF65-F5344CB8AC3E}">
        <p14:creationId xmlns:p14="http://schemas.microsoft.com/office/powerpoint/2010/main" val="2476365713"/>
      </p:ext>
    </p:extLst>
  </p:cSld>
  <p:clrMapOvr>
    <a:masterClrMapping/>
  </p:clrMapOvr>
  <p:hf sldNum="0" hdr="0" ftr="0" dt="0"/>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nstantia"/>
              <a:ea typeface="+mn-ea"/>
              <a:cs typeface="+mn-cs"/>
            </a:endParaRPr>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nstantia"/>
              <a:ea typeface="+mn-ea"/>
              <a:cs typeface="+mn-cs"/>
            </a:endParaRPr>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a:t>Click to edit Master title style</a:t>
            </a:r>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1200" b="0" i="0" u="none" strike="noStrike" kern="1200" cap="none" spc="0" normalizeH="0" baseline="0" noProof="0" smtClean="0">
                <a:ln>
                  <a:noFill/>
                </a:ln>
                <a:solidFill>
                  <a:srgbClr val="04617B">
                    <a:shade val="90000"/>
                  </a:srgbClr>
                </a:solidFill>
                <a:effectLst/>
                <a:uLnTx/>
                <a:uFillTx/>
                <a:latin typeface="Constanti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3/5/2021</a:t>
            </a:fld>
            <a:endParaRPr kumimoji="0" lang="en-US" sz="1200" b="0" i="0" u="none" strike="noStrike" kern="1200" cap="none" spc="0" normalizeH="0" baseline="0" noProof="0" dirty="0">
              <a:ln>
                <a:noFill/>
              </a:ln>
              <a:solidFill>
                <a:srgbClr val="04617B">
                  <a:shade val="90000"/>
                </a:srgbClr>
              </a:solidFill>
              <a:effectLst/>
              <a:uLnTx/>
              <a:uFillTx/>
              <a:latin typeface="Constantia"/>
              <a:ea typeface="+mn-ea"/>
              <a:cs typeface="+mn-cs"/>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4617B">
                  <a:shade val="90000"/>
                </a:srgbClr>
              </a:solidFill>
              <a:effectLst/>
              <a:uLnTx/>
              <a:uFillTx/>
              <a:latin typeface="Constantia"/>
              <a:ea typeface="+mn-ea"/>
              <a:cs typeface="+mn-cs"/>
            </a:endParaRPr>
          </a:p>
        </p:txBody>
      </p:sp>
      <p:sp>
        <p:nvSpPr>
          <p:cNvPr id="7" name="Slide Number Placeholder 6"/>
          <p:cNvSpPr>
            <a:spLocks noGrp="1"/>
          </p:cNvSpPr>
          <p:nvPr>
            <p:ph type="sldNum" sz="quarter" idx="12"/>
          </p:nvPr>
        </p:nvSpPr>
        <p:spPr>
          <a:xfrm>
            <a:off x="8077200" y="6356350"/>
            <a:ext cx="609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1200" b="0" i="0" u="none" strike="noStrike" kern="1200" cap="none" spc="0" normalizeH="0" baseline="0" noProof="0" smtClean="0">
                <a:ln>
                  <a:noFill/>
                </a:ln>
                <a:solidFill>
                  <a:srgbClr val="04617B">
                    <a:shade val="90000"/>
                  </a:srgbClr>
                </a:solidFill>
                <a:effectLst/>
                <a:uLnTx/>
                <a:uFillTx/>
                <a:latin typeface="Constant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04617B">
                  <a:shade val="90000"/>
                </a:srgbClr>
              </a:solidFill>
              <a:effectLst/>
              <a:uLnTx/>
              <a:uFillTx/>
              <a:latin typeface="Constantia"/>
              <a:ea typeface="+mn-ea"/>
              <a:cs typeface="+mn-cs"/>
            </a:endParaRP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nstantia"/>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nstantia"/>
              <a:ea typeface="+mn-ea"/>
              <a:cs typeface="+mn-cs"/>
            </a:endParaRPr>
          </a:p>
        </p:txBody>
      </p:sp>
    </p:spTree>
    <p:extLst>
      <p:ext uri="{BB962C8B-B14F-4D97-AF65-F5344CB8AC3E}">
        <p14:creationId xmlns:p14="http://schemas.microsoft.com/office/powerpoint/2010/main" val="275152070"/>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p:txBody>
          <a:bodyPr/>
          <a:lstStyle>
            <a:lvl1pPr>
              <a:defRPr/>
            </a:lvl1pPr>
          </a:lstStyle>
          <a:p>
            <a:pPr>
              <a:defRPr/>
            </a:pPr>
            <a:endParaRPr lang="en-US"/>
          </a:p>
        </p:txBody>
      </p:sp>
      <p:sp>
        <p:nvSpPr>
          <p:cNvPr id="3" name="Footer Placeholder 21"/>
          <p:cNvSpPr>
            <a:spLocks noGrp="1"/>
          </p:cNvSpPr>
          <p:nvPr>
            <p:ph type="ftr" sz="quarter" idx="11"/>
          </p:nvPr>
        </p:nvSpPr>
        <p:spPr/>
        <p:txBody>
          <a:bodyPr/>
          <a:lstStyle>
            <a:lvl1pPr>
              <a:defRPr/>
            </a:lvl1pPr>
          </a:lstStyle>
          <a:p>
            <a:pPr>
              <a:defRPr/>
            </a:pPr>
            <a:endParaRPr lang="en-US"/>
          </a:p>
        </p:txBody>
      </p:sp>
      <p:sp>
        <p:nvSpPr>
          <p:cNvPr id="4" name="Slide Number Placeholder 17"/>
          <p:cNvSpPr>
            <a:spLocks noGrp="1"/>
          </p:cNvSpPr>
          <p:nvPr>
            <p:ph type="sldNum" sz="quarter" idx="12"/>
          </p:nvPr>
        </p:nvSpPr>
        <p:spPr/>
        <p:txBody>
          <a:bodyPr/>
          <a:lstStyle>
            <a:lvl1pPr>
              <a:defRPr/>
            </a:lvl1pPr>
          </a:lstStyle>
          <a:p>
            <a:pPr>
              <a:defRPr/>
            </a:pPr>
            <a:fld id="{3802A9D4-2163-4B46-A53B-61D00A690CCA}" type="slidenum">
              <a:rPr lang="en-US"/>
              <a:pPr>
                <a:defRPr/>
              </a:pPr>
              <a:t>‹#›</a:t>
            </a:fld>
            <a:endParaRPr lang="en-US"/>
          </a:p>
        </p:txBody>
      </p:sp>
    </p:spTree>
    <p:extLst>
      <p:ext uri="{BB962C8B-B14F-4D97-AF65-F5344CB8AC3E}">
        <p14:creationId xmlns:p14="http://schemas.microsoft.com/office/powerpoint/2010/main" val="221551918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1200" b="0" i="0" u="none" strike="noStrike" kern="1200" cap="none" spc="0" normalizeH="0" baseline="0" noProof="0" smtClean="0">
                <a:ln>
                  <a:noFill/>
                </a:ln>
                <a:solidFill>
                  <a:srgbClr val="04617B">
                    <a:shade val="90000"/>
                  </a:srgbClr>
                </a:solidFill>
                <a:effectLst/>
                <a:uLnTx/>
                <a:uFillTx/>
                <a:latin typeface="Constanti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3/5/2021</a:t>
            </a:fld>
            <a:endParaRPr kumimoji="0" lang="en-US" sz="1200" b="0" i="0" u="none" strike="noStrike" kern="1200" cap="none" spc="0" normalizeH="0" baseline="0" noProof="0" dirty="0">
              <a:ln>
                <a:noFill/>
              </a:ln>
              <a:solidFill>
                <a:srgbClr val="04617B">
                  <a:shade val="90000"/>
                </a:srgbClr>
              </a:solidFill>
              <a:effectLst/>
              <a:uLnTx/>
              <a:uFillTx/>
              <a:latin typeface="Constantia"/>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4617B">
                  <a:shade val="90000"/>
                </a:srgbClr>
              </a:solidFill>
              <a:effectLst/>
              <a:uLnTx/>
              <a:uFillTx/>
              <a:latin typeface="Constantia"/>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1200" b="0" i="0" u="none" strike="noStrike" kern="1200" cap="none" spc="0" normalizeH="0" baseline="0" noProof="0" smtClean="0">
                <a:ln>
                  <a:noFill/>
                </a:ln>
                <a:solidFill>
                  <a:srgbClr val="04617B">
                    <a:shade val="90000"/>
                  </a:srgbClr>
                </a:solidFill>
                <a:effectLst/>
                <a:uLnTx/>
                <a:uFillTx/>
                <a:latin typeface="Constant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04617B">
                  <a:shade val="90000"/>
                </a:srgbClr>
              </a:solidFill>
              <a:effectLst/>
              <a:uLnTx/>
              <a:uFillTx/>
              <a:latin typeface="Constantia"/>
              <a:ea typeface="+mn-ea"/>
              <a:cs typeface="+mn-cs"/>
            </a:endParaRPr>
          </a:p>
        </p:txBody>
      </p:sp>
    </p:spTree>
    <p:extLst>
      <p:ext uri="{BB962C8B-B14F-4D97-AF65-F5344CB8AC3E}">
        <p14:creationId xmlns:p14="http://schemas.microsoft.com/office/powerpoint/2010/main" val="240657897"/>
      </p:ext>
    </p:extLst>
  </p:cSld>
  <p:clrMapOvr>
    <a:masterClrMapping/>
  </p:clrMapOvr>
  <p:hf sldNum="0" hdr="0" ftr="0" dt="0"/>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1200" b="0" i="0" u="none" strike="noStrike" kern="1200" cap="none" spc="0" normalizeH="0" baseline="0" noProof="0" smtClean="0">
                <a:ln>
                  <a:noFill/>
                </a:ln>
                <a:solidFill>
                  <a:srgbClr val="04617B">
                    <a:shade val="90000"/>
                  </a:srgbClr>
                </a:solidFill>
                <a:effectLst/>
                <a:uLnTx/>
                <a:uFillTx/>
                <a:latin typeface="Constanti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3/5/2021</a:t>
            </a:fld>
            <a:endParaRPr kumimoji="0" lang="en-US" sz="1200" b="0" i="0" u="none" strike="noStrike" kern="1200" cap="none" spc="0" normalizeH="0" baseline="0" noProof="0" dirty="0">
              <a:ln>
                <a:noFill/>
              </a:ln>
              <a:solidFill>
                <a:srgbClr val="04617B">
                  <a:shade val="90000"/>
                </a:srgbClr>
              </a:solidFill>
              <a:effectLst/>
              <a:uLnTx/>
              <a:uFillTx/>
              <a:latin typeface="Constantia"/>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4617B">
                  <a:shade val="90000"/>
                </a:srgbClr>
              </a:solidFill>
              <a:effectLst/>
              <a:uLnTx/>
              <a:uFillTx/>
              <a:latin typeface="Constantia"/>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1200" b="0" i="0" u="none" strike="noStrike" kern="1200" cap="none" spc="0" normalizeH="0" baseline="0" noProof="0" smtClean="0">
                <a:ln>
                  <a:noFill/>
                </a:ln>
                <a:solidFill>
                  <a:srgbClr val="04617B">
                    <a:shade val="90000"/>
                  </a:srgbClr>
                </a:solidFill>
                <a:effectLst/>
                <a:uLnTx/>
                <a:uFillTx/>
                <a:latin typeface="Constant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04617B">
                  <a:shade val="90000"/>
                </a:srgbClr>
              </a:solidFill>
              <a:effectLst/>
              <a:uLnTx/>
              <a:uFillTx/>
              <a:latin typeface="Constantia"/>
              <a:ea typeface="+mn-ea"/>
              <a:cs typeface="+mn-cs"/>
            </a:endParaRPr>
          </a:p>
        </p:txBody>
      </p:sp>
    </p:spTree>
    <p:extLst>
      <p:ext uri="{BB962C8B-B14F-4D97-AF65-F5344CB8AC3E}">
        <p14:creationId xmlns:p14="http://schemas.microsoft.com/office/powerpoint/2010/main" val="290255728"/>
      </p:ext>
    </p:extLst>
  </p:cSld>
  <p:clrMapOvr>
    <a:masterClrMapping/>
  </p:clrMapOvr>
  <p:hf sldNum="0" hdr="0" ftr="0" dt="0"/>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matchingName="Title design">
  <p:cSld name="Title design">
    <p:spTree>
      <p:nvGrpSpPr>
        <p:cNvPr id="1" name="Shape 558"/>
        <p:cNvGrpSpPr/>
        <p:nvPr/>
      </p:nvGrpSpPr>
      <p:grpSpPr>
        <a:xfrm>
          <a:off x="0" y="0"/>
          <a:ext cx="0" cy="0"/>
          <a:chOff x="0" y="0"/>
          <a:chExt cx="0" cy="0"/>
        </a:xfrm>
      </p:grpSpPr>
      <p:sp>
        <p:nvSpPr>
          <p:cNvPr id="559" name="Google Shape;559;p20"/>
          <p:cNvSpPr txBox="1">
            <a:spLocks noGrp="1"/>
          </p:cNvSpPr>
          <p:nvPr>
            <p:ph type="title"/>
          </p:nvPr>
        </p:nvSpPr>
        <p:spPr>
          <a:xfrm>
            <a:off x="4572000" y="720000"/>
            <a:ext cx="3852000" cy="651600"/>
          </a:xfrm>
          <a:prstGeom prst="rect">
            <a:avLst/>
          </a:prstGeom>
        </p:spPr>
        <p:txBody>
          <a:bodyPr spcFirstLastPara="1" wrap="square" lIns="0" tIns="0" rIns="0" bIns="0" anchor="t" anchorCtr="0">
            <a:noAutofit/>
          </a:bodyPr>
          <a:lstStyle>
            <a:lvl1pPr lvl="0" algn="r" rtl="0">
              <a:spcBef>
                <a:spcPts val="0"/>
              </a:spcBef>
              <a:spcAft>
                <a:spcPts val="0"/>
              </a:spcAft>
              <a:buSzPts val="4800"/>
              <a:buNone/>
              <a:defRPr/>
            </a:lvl1pPr>
            <a:lvl2pPr lvl="1" rtl="0">
              <a:spcBef>
                <a:spcPts val="0"/>
              </a:spcBef>
              <a:spcAft>
                <a:spcPts val="0"/>
              </a:spcAft>
              <a:buSzPts val="4800"/>
              <a:buNone/>
              <a:defRPr sz="3600"/>
            </a:lvl2pPr>
            <a:lvl3pPr lvl="2" rtl="0">
              <a:spcBef>
                <a:spcPts val="0"/>
              </a:spcBef>
              <a:spcAft>
                <a:spcPts val="0"/>
              </a:spcAft>
              <a:buSzPts val="4800"/>
              <a:buNone/>
              <a:defRPr sz="3600"/>
            </a:lvl3pPr>
            <a:lvl4pPr lvl="3" rtl="0">
              <a:spcBef>
                <a:spcPts val="0"/>
              </a:spcBef>
              <a:spcAft>
                <a:spcPts val="0"/>
              </a:spcAft>
              <a:buSzPts val="4800"/>
              <a:buNone/>
              <a:defRPr sz="3600"/>
            </a:lvl4pPr>
            <a:lvl5pPr lvl="4" rtl="0">
              <a:spcBef>
                <a:spcPts val="0"/>
              </a:spcBef>
              <a:spcAft>
                <a:spcPts val="0"/>
              </a:spcAft>
              <a:buSzPts val="4800"/>
              <a:buNone/>
              <a:defRPr sz="3600"/>
            </a:lvl5pPr>
            <a:lvl6pPr lvl="5" rtl="0">
              <a:spcBef>
                <a:spcPts val="0"/>
              </a:spcBef>
              <a:spcAft>
                <a:spcPts val="0"/>
              </a:spcAft>
              <a:buSzPts val="4800"/>
              <a:buNone/>
              <a:defRPr sz="3600"/>
            </a:lvl6pPr>
            <a:lvl7pPr lvl="6" rtl="0">
              <a:spcBef>
                <a:spcPts val="0"/>
              </a:spcBef>
              <a:spcAft>
                <a:spcPts val="0"/>
              </a:spcAft>
              <a:buSzPts val="4800"/>
              <a:buNone/>
              <a:defRPr sz="3600"/>
            </a:lvl7pPr>
            <a:lvl8pPr lvl="7" rtl="0">
              <a:spcBef>
                <a:spcPts val="0"/>
              </a:spcBef>
              <a:spcAft>
                <a:spcPts val="0"/>
              </a:spcAft>
              <a:buSzPts val="4800"/>
              <a:buNone/>
              <a:defRPr sz="3600"/>
            </a:lvl8pPr>
            <a:lvl9pPr lvl="8" rtl="0">
              <a:spcBef>
                <a:spcPts val="0"/>
              </a:spcBef>
              <a:spcAft>
                <a:spcPts val="0"/>
              </a:spcAft>
              <a:buSzPts val="4800"/>
              <a:buNone/>
              <a:defRPr sz="3600"/>
            </a:lvl9pPr>
          </a:lstStyle>
          <a:p>
            <a:endParaRPr/>
          </a:p>
        </p:txBody>
      </p:sp>
    </p:spTree>
    <p:extLst>
      <p:ext uri="{BB962C8B-B14F-4D97-AF65-F5344CB8AC3E}">
        <p14:creationId xmlns:p14="http://schemas.microsoft.com/office/powerpoint/2010/main" val="68088619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30" name="Date Placeholder 29"/>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1200" b="0" i="0" u="none" strike="noStrike" kern="1200" cap="none" spc="0" normalizeH="0" baseline="0" noProof="0" smtClean="0">
                <a:ln>
                  <a:noFill/>
                </a:ln>
                <a:solidFill>
                  <a:srgbClr val="DBF5F9">
                    <a:shade val="90000"/>
                  </a:srgbClr>
                </a:solidFill>
                <a:effectLst/>
                <a:uLnTx/>
                <a:uFillTx/>
                <a:latin typeface="Constanti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3/5/2021</a:t>
            </a:fld>
            <a:endParaRPr kumimoji="0" lang="en-US" sz="1200" b="0" i="0" u="none" strike="noStrike" kern="1200" cap="none" spc="0" normalizeH="0" baseline="0" noProof="0" dirty="0">
              <a:ln>
                <a:noFill/>
              </a:ln>
              <a:solidFill>
                <a:srgbClr val="DBF5F9">
                  <a:shade val="90000"/>
                </a:srgbClr>
              </a:solidFill>
              <a:effectLst/>
              <a:uLnTx/>
              <a:uFillTx/>
              <a:latin typeface="Constantia"/>
              <a:ea typeface="+mn-ea"/>
              <a:cs typeface="+mn-cs"/>
            </a:endParaRPr>
          </a:p>
        </p:txBody>
      </p:sp>
      <p:sp>
        <p:nvSpPr>
          <p:cNvPr id="19" name="Footer Placeholder 18"/>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DBF5F9">
                  <a:shade val="90000"/>
                </a:srgbClr>
              </a:solidFill>
              <a:effectLst/>
              <a:uLnTx/>
              <a:uFillTx/>
              <a:latin typeface="Constantia"/>
              <a:ea typeface="+mn-ea"/>
              <a:cs typeface="+mn-cs"/>
            </a:endParaRPr>
          </a:p>
        </p:txBody>
      </p:sp>
      <p:sp>
        <p:nvSpPr>
          <p:cNvPr id="27" name="Slide Number Placeholder 2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1200" b="0" i="0" u="none" strike="noStrike" kern="1200" cap="none" spc="0" normalizeH="0" baseline="0" noProof="0" smtClean="0">
                <a:ln>
                  <a:noFill/>
                </a:ln>
                <a:solidFill>
                  <a:srgbClr val="DBF5F9">
                    <a:shade val="90000"/>
                  </a:srgbClr>
                </a:solidFill>
                <a:effectLst/>
                <a:uLnTx/>
                <a:uFillTx/>
                <a:latin typeface="Constant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DBF5F9">
                  <a:shade val="90000"/>
                </a:srgbClr>
              </a:solidFill>
              <a:effectLst/>
              <a:uLnTx/>
              <a:uFillTx/>
              <a:latin typeface="Constantia"/>
              <a:ea typeface="+mn-ea"/>
              <a:cs typeface="+mn-cs"/>
            </a:endParaRPr>
          </a:p>
        </p:txBody>
      </p:sp>
    </p:spTree>
    <p:extLst>
      <p:ext uri="{BB962C8B-B14F-4D97-AF65-F5344CB8AC3E}">
        <p14:creationId xmlns:p14="http://schemas.microsoft.com/office/powerpoint/2010/main" val="2814078238"/>
      </p:ext>
    </p:extLst>
  </p:cSld>
  <p:clrMapOvr>
    <a:overrideClrMapping bg1="dk1" tx1="lt1" bg2="dk2" tx2="lt2" accent1="accent1" accent2="accent2" accent3="accent3" accent4="accent4" accent5="accent5" accent6="accent6" hlink="hlink" folHlink="folHlink"/>
  </p:clrMapOvr>
  <p:hf sldNum="0" hdr="0" ftr="0" dt="0"/>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Constantia"/>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Constantia"/>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567AD20-27F1-4E7C-9F4B-5669174F62FC}" type="slidenum">
              <a:rPr kumimoji="0" lang="en-US" altLang="en-US" sz="1200" b="0" i="0" u="none" strike="noStrike" kern="1200" cap="none" spc="0" normalizeH="0" baseline="0" noProof="0" smtClean="0">
                <a:ln>
                  <a:noFill/>
                </a:ln>
                <a:solidFill>
                  <a:srgbClr val="000000"/>
                </a:solidFill>
                <a:effectLst/>
                <a:uLnTx/>
                <a:uFillTx/>
                <a:latin typeface="Constantia"/>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000000"/>
              </a:solidFill>
              <a:effectLst/>
              <a:uLnTx/>
              <a:uFillTx/>
              <a:latin typeface="Constantia"/>
              <a:ea typeface="+mn-ea"/>
              <a:cs typeface="+mn-cs"/>
            </a:endParaRPr>
          </a:p>
        </p:txBody>
      </p:sp>
    </p:spTree>
    <p:extLst>
      <p:ext uri="{BB962C8B-B14F-4D97-AF65-F5344CB8AC3E}">
        <p14:creationId xmlns:p14="http://schemas.microsoft.com/office/powerpoint/2010/main" val="193940193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1200" b="0" i="0" u="none" strike="noStrike" kern="1200" cap="none" spc="0" normalizeH="0" baseline="0" noProof="0" smtClean="0">
                <a:ln>
                  <a:noFill/>
                </a:ln>
                <a:solidFill>
                  <a:srgbClr val="DBF5F9">
                    <a:shade val="90000"/>
                  </a:srgbClr>
                </a:solidFill>
                <a:effectLst/>
                <a:uLnTx/>
                <a:uFillTx/>
                <a:latin typeface="Constanti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3/5/2021</a:t>
            </a:fld>
            <a:endParaRPr kumimoji="0" lang="en-US" sz="1200" b="0" i="0" u="none" strike="noStrike" kern="1200" cap="none" spc="0" normalizeH="0" baseline="0" noProof="0" dirty="0">
              <a:ln>
                <a:noFill/>
              </a:ln>
              <a:solidFill>
                <a:srgbClr val="DBF5F9">
                  <a:shade val="90000"/>
                </a:srgbClr>
              </a:solidFill>
              <a:effectLst/>
              <a:uLnTx/>
              <a:uFillTx/>
              <a:latin typeface="Constantia"/>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DBF5F9">
                  <a:shade val="90000"/>
                </a:srgbClr>
              </a:solidFill>
              <a:effectLst/>
              <a:uLnTx/>
              <a:uFillTx/>
              <a:latin typeface="Constantia"/>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1200" b="0" i="0" u="none" strike="noStrike" kern="1200" cap="none" spc="0" normalizeH="0" baseline="0" noProof="0" smtClean="0">
                <a:ln>
                  <a:noFill/>
                </a:ln>
                <a:solidFill>
                  <a:srgbClr val="DBF5F9">
                    <a:shade val="90000"/>
                  </a:srgbClr>
                </a:solidFill>
                <a:effectLst/>
                <a:uLnTx/>
                <a:uFillTx/>
                <a:latin typeface="Constant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DBF5F9">
                  <a:shade val="90000"/>
                </a:srgbClr>
              </a:solidFill>
              <a:effectLst/>
              <a:uLnTx/>
              <a:uFillTx/>
              <a:latin typeface="Constantia"/>
              <a:ea typeface="+mn-ea"/>
              <a:cs typeface="+mn-cs"/>
            </a:endParaRPr>
          </a:p>
        </p:txBody>
      </p:sp>
    </p:spTree>
    <p:extLst>
      <p:ext uri="{BB962C8B-B14F-4D97-AF65-F5344CB8AC3E}">
        <p14:creationId xmlns:p14="http://schemas.microsoft.com/office/powerpoint/2010/main" val="3546714579"/>
      </p:ext>
    </p:extLst>
  </p:cSld>
  <p:clrMapOvr>
    <a:overrideClrMapping bg1="dk1" tx1="lt1" bg2="dk2" tx2="lt2" accent1="accent1" accent2="accent2" accent3="accent3" accent4="accent4" accent5="accent5" accent6="accent6" hlink="hlink" folHlink="folHlink"/>
  </p:clrMapOvr>
  <p:hf sldNum="0" hdr="0" ftr="0" dt="0"/>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a:t>Click to edit Master title style</a:t>
            </a:r>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5BFA754-D5C3-4E66-96A6-867B257F58DC}" type="datetimeFigureOut">
              <a:rPr kumimoji="0" lang="en-US" sz="1200" b="0" i="0" u="none" strike="noStrike" kern="1200" cap="none" spc="0" normalizeH="0" baseline="0" noProof="0" smtClean="0">
                <a:ln>
                  <a:noFill/>
                </a:ln>
                <a:solidFill>
                  <a:srgbClr val="04617B">
                    <a:shade val="90000"/>
                  </a:srgbClr>
                </a:solidFill>
                <a:effectLst/>
                <a:uLnTx/>
                <a:uFillTx/>
                <a:latin typeface="Constanti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3/5/2021</a:t>
            </a:fld>
            <a:endParaRPr kumimoji="0" lang="en-US" sz="1200" b="0" i="0" u="none" strike="noStrike" kern="1200" cap="none" spc="0" normalizeH="0" baseline="0" noProof="0" dirty="0">
              <a:ln>
                <a:noFill/>
              </a:ln>
              <a:solidFill>
                <a:srgbClr val="04617B">
                  <a:shade val="90000"/>
                </a:srgbClr>
              </a:solidFill>
              <a:effectLst/>
              <a:uLnTx/>
              <a:uFillTx/>
              <a:latin typeface="Constantia"/>
              <a:ea typeface="+mn-ea"/>
              <a:cs typeface="+mn-cs"/>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4617B">
                  <a:shade val="90000"/>
                </a:srgbClr>
              </a:solidFill>
              <a:effectLst/>
              <a:uLnTx/>
              <a:uFillTx/>
              <a:latin typeface="Constantia"/>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84065D-F351-4B03-BD91-D8A6B8D4B362}" type="slidenum">
              <a:rPr kumimoji="0" lang="en-US" sz="1200" b="0" i="0" u="none" strike="noStrike" kern="1200" cap="none" spc="0" normalizeH="0" baseline="0" noProof="0" smtClean="0">
                <a:ln>
                  <a:noFill/>
                </a:ln>
                <a:solidFill>
                  <a:srgbClr val="04617B">
                    <a:shade val="90000"/>
                  </a:srgbClr>
                </a:solidFill>
                <a:effectLst/>
                <a:uLnTx/>
                <a:uFillTx/>
                <a:latin typeface="Constant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04617B">
                  <a:shade val="90000"/>
                </a:srgbClr>
              </a:solidFill>
              <a:effectLst/>
              <a:uLnTx/>
              <a:uFillTx/>
              <a:latin typeface="Constantia"/>
              <a:ea typeface="+mn-ea"/>
              <a:cs typeface="+mn-cs"/>
            </a:endParaRPr>
          </a:p>
        </p:txBody>
      </p:sp>
    </p:spTree>
    <p:extLst>
      <p:ext uri="{BB962C8B-B14F-4D97-AF65-F5344CB8AC3E}">
        <p14:creationId xmlns:p14="http://schemas.microsoft.com/office/powerpoint/2010/main" val="1195829197"/>
      </p:ext>
    </p:extLst>
  </p:cSld>
  <p:clrMapOvr>
    <a:masterClrMapping/>
  </p:clrMapOvr>
  <p:hf sldNum="0" hdr="0" ftr="0" dt="0"/>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a:t>Click to edit Master title style</a:t>
            </a:r>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1200" b="0" i="0" u="none" strike="noStrike" kern="1200" cap="none" spc="0" normalizeH="0" baseline="0" noProof="0" smtClean="0">
                <a:ln>
                  <a:noFill/>
                </a:ln>
                <a:solidFill>
                  <a:srgbClr val="04617B">
                    <a:shade val="90000"/>
                  </a:srgbClr>
                </a:solidFill>
                <a:effectLst/>
                <a:uLnTx/>
                <a:uFillTx/>
                <a:latin typeface="Constanti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3/5/2021</a:t>
            </a:fld>
            <a:endParaRPr kumimoji="0" lang="en-US" sz="1200" b="0" i="0" u="none" strike="noStrike" kern="1200" cap="none" spc="0" normalizeH="0" baseline="0" noProof="0" dirty="0">
              <a:ln>
                <a:noFill/>
              </a:ln>
              <a:solidFill>
                <a:srgbClr val="04617B">
                  <a:shade val="90000"/>
                </a:srgbClr>
              </a:solidFill>
              <a:effectLst/>
              <a:uLnTx/>
              <a:uFillTx/>
              <a:latin typeface="Constantia"/>
              <a:ea typeface="+mn-ea"/>
              <a:cs typeface="+mn-cs"/>
            </a:endParaRPr>
          </a:p>
        </p:txBody>
      </p:sp>
      <p:sp>
        <p:nvSpPr>
          <p:cNvPr id="8" name="Footer Placeholder 7"/>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4617B">
                  <a:shade val="90000"/>
                </a:srgbClr>
              </a:solidFill>
              <a:effectLst/>
              <a:uLnTx/>
              <a:uFillTx/>
              <a:latin typeface="Constantia"/>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1200" b="0" i="0" u="none" strike="noStrike" kern="1200" cap="none" spc="0" normalizeH="0" baseline="0" noProof="0" smtClean="0">
                <a:ln>
                  <a:noFill/>
                </a:ln>
                <a:solidFill>
                  <a:srgbClr val="04617B">
                    <a:shade val="90000"/>
                  </a:srgbClr>
                </a:solidFill>
                <a:effectLst/>
                <a:uLnTx/>
                <a:uFillTx/>
                <a:latin typeface="Constant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04617B">
                  <a:shade val="90000"/>
                </a:srgbClr>
              </a:solidFill>
              <a:effectLst/>
              <a:uLnTx/>
              <a:uFillTx/>
              <a:latin typeface="Constantia"/>
              <a:ea typeface="+mn-ea"/>
              <a:cs typeface="+mn-cs"/>
            </a:endParaRPr>
          </a:p>
        </p:txBody>
      </p:sp>
    </p:spTree>
    <p:extLst>
      <p:ext uri="{BB962C8B-B14F-4D97-AF65-F5344CB8AC3E}">
        <p14:creationId xmlns:p14="http://schemas.microsoft.com/office/powerpoint/2010/main" val="2085793920"/>
      </p:ext>
    </p:extLst>
  </p:cSld>
  <p:clrMapOvr>
    <a:masterClrMapping/>
  </p:clrMapOvr>
  <p:hf sldNum="0" hdr="0" ftr="0" dt="0"/>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1200" b="0" i="0" u="none" strike="noStrike" kern="1200" cap="none" spc="0" normalizeH="0" baseline="0" noProof="0" smtClean="0">
                <a:ln>
                  <a:noFill/>
                </a:ln>
                <a:solidFill>
                  <a:srgbClr val="04617B">
                    <a:shade val="90000"/>
                  </a:srgbClr>
                </a:solidFill>
                <a:effectLst/>
                <a:uLnTx/>
                <a:uFillTx/>
                <a:latin typeface="Constanti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3/5/2021</a:t>
            </a:fld>
            <a:endParaRPr kumimoji="0" lang="en-US" sz="1200" b="0" i="0" u="none" strike="noStrike" kern="1200" cap="none" spc="0" normalizeH="0" baseline="0" noProof="0" dirty="0">
              <a:ln>
                <a:noFill/>
              </a:ln>
              <a:solidFill>
                <a:srgbClr val="04617B">
                  <a:shade val="90000"/>
                </a:srgbClr>
              </a:solidFill>
              <a:effectLst/>
              <a:uLnTx/>
              <a:uFillTx/>
              <a:latin typeface="Constantia"/>
              <a:ea typeface="+mn-ea"/>
              <a:cs typeface="+mn-cs"/>
            </a:endParaRPr>
          </a:p>
        </p:txBody>
      </p:sp>
      <p:sp>
        <p:nvSpPr>
          <p:cNvPr id="4" name="Footer Placeholder 3"/>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4617B">
                  <a:shade val="90000"/>
                </a:srgbClr>
              </a:solidFill>
              <a:effectLst/>
              <a:uLnTx/>
              <a:uFillTx/>
              <a:latin typeface="Constantia"/>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1200" b="0" i="0" u="none" strike="noStrike" kern="1200" cap="none" spc="0" normalizeH="0" baseline="0" noProof="0" smtClean="0">
                <a:ln>
                  <a:noFill/>
                </a:ln>
                <a:solidFill>
                  <a:srgbClr val="04617B">
                    <a:shade val="90000"/>
                  </a:srgbClr>
                </a:solidFill>
                <a:effectLst/>
                <a:uLnTx/>
                <a:uFillTx/>
                <a:latin typeface="Constant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04617B">
                  <a:shade val="90000"/>
                </a:srgbClr>
              </a:solidFill>
              <a:effectLst/>
              <a:uLnTx/>
              <a:uFillTx/>
              <a:latin typeface="Constantia"/>
              <a:ea typeface="+mn-ea"/>
              <a:cs typeface="+mn-cs"/>
            </a:endParaRPr>
          </a:p>
        </p:txBody>
      </p:sp>
    </p:spTree>
    <p:extLst>
      <p:ext uri="{BB962C8B-B14F-4D97-AF65-F5344CB8AC3E}">
        <p14:creationId xmlns:p14="http://schemas.microsoft.com/office/powerpoint/2010/main" val="3717216886"/>
      </p:ext>
    </p:extLst>
  </p:cSld>
  <p:clrMapOvr>
    <a:masterClrMapping/>
  </p:clrMapOvr>
  <p:hf sldNum="0" hdr="0" ftr="0" dt="0"/>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1200" b="0" i="0" u="none" strike="noStrike" kern="1200" cap="none" spc="0" normalizeH="0" baseline="0" noProof="0" smtClean="0">
                <a:ln>
                  <a:noFill/>
                </a:ln>
                <a:solidFill>
                  <a:srgbClr val="04617B">
                    <a:shade val="90000"/>
                  </a:srgbClr>
                </a:solidFill>
                <a:effectLst/>
                <a:uLnTx/>
                <a:uFillTx/>
                <a:latin typeface="Constanti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3/5/2021</a:t>
            </a:fld>
            <a:endParaRPr kumimoji="0" lang="en-US" sz="1200" b="0" i="0" u="none" strike="noStrike" kern="1200" cap="none" spc="0" normalizeH="0" baseline="0" noProof="0" dirty="0">
              <a:ln>
                <a:noFill/>
              </a:ln>
              <a:solidFill>
                <a:srgbClr val="04617B">
                  <a:shade val="90000"/>
                </a:srgbClr>
              </a:solidFill>
              <a:effectLst/>
              <a:uLnTx/>
              <a:uFillTx/>
              <a:latin typeface="Constantia"/>
              <a:ea typeface="+mn-ea"/>
              <a:cs typeface="+mn-cs"/>
            </a:endParaRPr>
          </a:p>
        </p:txBody>
      </p:sp>
      <p:sp>
        <p:nvSpPr>
          <p:cNvPr id="3" name="Footer Placeholder 2"/>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4617B">
                  <a:shade val="90000"/>
                </a:srgbClr>
              </a:solidFill>
              <a:effectLst/>
              <a:uLnTx/>
              <a:uFillTx/>
              <a:latin typeface="Constantia"/>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1200" b="0" i="0" u="none" strike="noStrike" kern="1200" cap="none" spc="0" normalizeH="0" baseline="0" noProof="0" smtClean="0">
                <a:ln>
                  <a:noFill/>
                </a:ln>
                <a:solidFill>
                  <a:srgbClr val="04617B">
                    <a:shade val="90000"/>
                  </a:srgbClr>
                </a:solidFill>
                <a:effectLst/>
                <a:uLnTx/>
                <a:uFillTx/>
                <a:latin typeface="Constant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04617B">
                  <a:shade val="90000"/>
                </a:srgbClr>
              </a:solidFill>
              <a:effectLst/>
              <a:uLnTx/>
              <a:uFillTx/>
              <a:latin typeface="Constantia"/>
              <a:ea typeface="+mn-ea"/>
              <a:cs typeface="+mn-cs"/>
            </a:endParaRPr>
          </a:p>
        </p:txBody>
      </p:sp>
    </p:spTree>
    <p:extLst>
      <p:ext uri="{BB962C8B-B14F-4D97-AF65-F5344CB8AC3E}">
        <p14:creationId xmlns:p14="http://schemas.microsoft.com/office/powerpoint/2010/main" val="34032068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a:noAutofit/>
          </a:bodyPr>
          <a:lstStyle>
            <a:lvl1pPr algn="l" rtl="0">
              <a:spcBef>
                <a:spcPct val="0"/>
              </a:spcBef>
              <a:buNone/>
              <a:defRPr sz="2600" b="0">
                <a:ln>
                  <a:noFill/>
                </a:ln>
                <a:solidFill>
                  <a:schemeClr val="tx2"/>
                </a:solidFill>
                <a:effectLst/>
                <a:latin typeface="+mj-lt"/>
                <a:ea typeface="+mj-ea"/>
                <a:cs typeface="+mj-cs"/>
              </a:defRPr>
            </a:lvl1pPr>
          </a:lstStyle>
          <a:p>
            <a:r>
              <a:rPr lang="en-US" smtClean="0"/>
              <a:t>Click to edit Master title style</a:t>
            </a:r>
            <a:endParaRPr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a:r>
              <a:rPr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9"/>
          <p:cNvSpPr>
            <a:spLocks noGrp="1"/>
          </p:cNvSpPr>
          <p:nvPr>
            <p:ph type="dt" sz="half" idx="10"/>
          </p:nvPr>
        </p:nvSpPr>
        <p:spPr/>
        <p:txBody>
          <a:bodyPr/>
          <a:lstStyle>
            <a:lvl1pPr>
              <a:defRPr/>
            </a:lvl1pPr>
          </a:lstStyle>
          <a:p>
            <a:pPr>
              <a:defRPr/>
            </a:pPr>
            <a:endParaRPr lang="en-US"/>
          </a:p>
        </p:txBody>
      </p:sp>
      <p:sp>
        <p:nvSpPr>
          <p:cNvPr id="6" name="Footer Placeholder 21"/>
          <p:cNvSpPr>
            <a:spLocks noGrp="1"/>
          </p:cNvSpPr>
          <p:nvPr>
            <p:ph type="ftr" sz="quarter" idx="11"/>
          </p:nvPr>
        </p:nvSpPr>
        <p:spPr/>
        <p:txBody>
          <a:bodyPr/>
          <a:lstStyle>
            <a:lvl1pPr>
              <a:defRPr/>
            </a:lvl1pPr>
          </a:lstStyle>
          <a:p>
            <a:pPr>
              <a:defRPr/>
            </a:pPr>
            <a:endParaRPr lang="en-US"/>
          </a:p>
        </p:txBody>
      </p:sp>
      <p:sp>
        <p:nvSpPr>
          <p:cNvPr id="7" name="Slide Number Placeholder 17"/>
          <p:cNvSpPr>
            <a:spLocks noGrp="1"/>
          </p:cNvSpPr>
          <p:nvPr>
            <p:ph type="sldNum" sz="quarter" idx="12"/>
          </p:nvPr>
        </p:nvSpPr>
        <p:spPr/>
        <p:txBody>
          <a:bodyPr/>
          <a:lstStyle>
            <a:lvl1pPr>
              <a:defRPr/>
            </a:lvl1pPr>
          </a:lstStyle>
          <a:p>
            <a:pPr>
              <a:defRPr/>
            </a:pPr>
            <a:fld id="{FA534050-2955-4487-9EDB-DAAE65ABD30F}" type="slidenum">
              <a:rPr lang="en-US"/>
              <a:pPr>
                <a:defRPr/>
              </a:pPr>
              <a:t>‹#›</a:t>
            </a:fld>
            <a:endParaRPr lang="en-US"/>
          </a:p>
        </p:txBody>
      </p:sp>
    </p:spTree>
    <p:extLst>
      <p:ext uri="{BB962C8B-B14F-4D97-AF65-F5344CB8AC3E}">
        <p14:creationId xmlns:p14="http://schemas.microsoft.com/office/powerpoint/2010/main" val="270148036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1200" b="0" i="0" u="none" strike="noStrike" kern="1200" cap="none" spc="0" normalizeH="0" baseline="0" noProof="0" smtClean="0">
                <a:ln>
                  <a:noFill/>
                </a:ln>
                <a:solidFill>
                  <a:srgbClr val="04617B">
                    <a:shade val="90000"/>
                  </a:srgbClr>
                </a:solidFill>
                <a:effectLst/>
                <a:uLnTx/>
                <a:uFillTx/>
                <a:latin typeface="Constanti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3/5/2021</a:t>
            </a:fld>
            <a:endParaRPr kumimoji="0" lang="en-US" sz="1200" b="0" i="0" u="none" strike="noStrike" kern="1200" cap="none" spc="0" normalizeH="0" baseline="0" noProof="0" dirty="0">
              <a:ln>
                <a:noFill/>
              </a:ln>
              <a:solidFill>
                <a:srgbClr val="04617B">
                  <a:shade val="90000"/>
                </a:srgbClr>
              </a:solidFill>
              <a:effectLst/>
              <a:uLnTx/>
              <a:uFillTx/>
              <a:latin typeface="Constantia"/>
              <a:ea typeface="+mn-ea"/>
              <a:cs typeface="+mn-cs"/>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4617B">
                  <a:shade val="90000"/>
                </a:srgbClr>
              </a:solidFill>
              <a:effectLst/>
              <a:uLnTx/>
              <a:uFillTx/>
              <a:latin typeface="Constantia"/>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1200" b="0" i="0" u="none" strike="noStrike" kern="1200" cap="none" spc="0" normalizeH="0" baseline="0" noProof="0" smtClean="0">
                <a:ln>
                  <a:noFill/>
                </a:ln>
                <a:solidFill>
                  <a:srgbClr val="04617B">
                    <a:shade val="90000"/>
                  </a:srgbClr>
                </a:solidFill>
                <a:effectLst/>
                <a:uLnTx/>
                <a:uFillTx/>
                <a:latin typeface="Constant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04617B">
                  <a:shade val="90000"/>
                </a:srgbClr>
              </a:solidFill>
              <a:effectLst/>
              <a:uLnTx/>
              <a:uFillTx/>
              <a:latin typeface="Constantia"/>
              <a:ea typeface="+mn-ea"/>
              <a:cs typeface="+mn-cs"/>
            </a:endParaRPr>
          </a:p>
        </p:txBody>
      </p:sp>
    </p:spTree>
    <p:extLst>
      <p:ext uri="{BB962C8B-B14F-4D97-AF65-F5344CB8AC3E}">
        <p14:creationId xmlns:p14="http://schemas.microsoft.com/office/powerpoint/2010/main" val="1866041507"/>
      </p:ext>
    </p:extLst>
  </p:cSld>
  <p:clrMapOvr>
    <a:masterClrMapping/>
  </p:clrMapOvr>
  <p:hf sldNum="0" hdr="0" ftr="0" dt="0"/>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nstantia"/>
              <a:ea typeface="+mn-ea"/>
              <a:cs typeface="+mn-cs"/>
            </a:endParaRPr>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nstantia"/>
              <a:ea typeface="+mn-ea"/>
              <a:cs typeface="+mn-cs"/>
            </a:endParaRPr>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a:t>Click to edit Master title style</a:t>
            </a:r>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1200" b="0" i="0" u="none" strike="noStrike" kern="1200" cap="none" spc="0" normalizeH="0" baseline="0" noProof="0" smtClean="0">
                <a:ln>
                  <a:noFill/>
                </a:ln>
                <a:solidFill>
                  <a:srgbClr val="04617B">
                    <a:shade val="90000"/>
                  </a:srgbClr>
                </a:solidFill>
                <a:effectLst/>
                <a:uLnTx/>
                <a:uFillTx/>
                <a:latin typeface="Constanti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3/5/2021</a:t>
            </a:fld>
            <a:endParaRPr kumimoji="0" lang="en-US" sz="1200" b="0" i="0" u="none" strike="noStrike" kern="1200" cap="none" spc="0" normalizeH="0" baseline="0" noProof="0" dirty="0">
              <a:ln>
                <a:noFill/>
              </a:ln>
              <a:solidFill>
                <a:srgbClr val="04617B">
                  <a:shade val="90000"/>
                </a:srgbClr>
              </a:solidFill>
              <a:effectLst/>
              <a:uLnTx/>
              <a:uFillTx/>
              <a:latin typeface="Constantia"/>
              <a:ea typeface="+mn-ea"/>
              <a:cs typeface="+mn-cs"/>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4617B">
                  <a:shade val="90000"/>
                </a:srgbClr>
              </a:solidFill>
              <a:effectLst/>
              <a:uLnTx/>
              <a:uFillTx/>
              <a:latin typeface="Constantia"/>
              <a:ea typeface="+mn-ea"/>
              <a:cs typeface="+mn-cs"/>
            </a:endParaRPr>
          </a:p>
        </p:txBody>
      </p:sp>
      <p:sp>
        <p:nvSpPr>
          <p:cNvPr id="7" name="Slide Number Placeholder 6"/>
          <p:cNvSpPr>
            <a:spLocks noGrp="1"/>
          </p:cNvSpPr>
          <p:nvPr>
            <p:ph type="sldNum" sz="quarter" idx="12"/>
          </p:nvPr>
        </p:nvSpPr>
        <p:spPr>
          <a:xfrm>
            <a:off x="8077200" y="6356350"/>
            <a:ext cx="609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1200" b="0" i="0" u="none" strike="noStrike" kern="1200" cap="none" spc="0" normalizeH="0" baseline="0" noProof="0" smtClean="0">
                <a:ln>
                  <a:noFill/>
                </a:ln>
                <a:solidFill>
                  <a:srgbClr val="04617B">
                    <a:shade val="90000"/>
                  </a:srgbClr>
                </a:solidFill>
                <a:effectLst/>
                <a:uLnTx/>
                <a:uFillTx/>
                <a:latin typeface="Constant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04617B">
                  <a:shade val="90000"/>
                </a:srgbClr>
              </a:solidFill>
              <a:effectLst/>
              <a:uLnTx/>
              <a:uFillTx/>
              <a:latin typeface="Constantia"/>
              <a:ea typeface="+mn-ea"/>
              <a:cs typeface="+mn-cs"/>
            </a:endParaRP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nstantia"/>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nstantia"/>
              <a:ea typeface="+mn-ea"/>
              <a:cs typeface="+mn-cs"/>
            </a:endParaRPr>
          </a:p>
        </p:txBody>
      </p:sp>
    </p:spTree>
    <p:extLst>
      <p:ext uri="{BB962C8B-B14F-4D97-AF65-F5344CB8AC3E}">
        <p14:creationId xmlns:p14="http://schemas.microsoft.com/office/powerpoint/2010/main" val="2306000538"/>
      </p:ext>
    </p:extLst>
  </p:cSld>
  <p:clrMapOvr>
    <a:masterClrMapping/>
  </p:clrMapOvr>
  <p:hf sldNum="0" hdr="0" ftr="0" dt="0"/>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1200" b="0" i="0" u="none" strike="noStrike" kern="1200" cap="none" spc="0" normalizeH="0" baseline="0" noProof="0" smtClean="0">
                <a:ln>
                  <a:noFill/>
                </a:ln>
                <a:solidFill>
                  <a:srgbClr val="04617B">
                    <a:shade val="90000"/>
                  </a:srgbClr>
                </a:solidFill>
                <a:effectLst/>
                <a:uLnTx/>
                <a:uFillTx/>
                <a:latin typeface="Constanti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3/5/2021</a:t>
            </a:fld>
            <a:endParaRPr kumimoji="0" lang="en-US" sz="1200" b="0" i="0" u="none" strike="noStrike" kern="1200" cap="none" spc="0" normalizeH="0" baseline="0" noProof="0" dirty="0">
              <a:ln>
                <a:noFill/>
              </a:ln>
              <a:solidFill>
                <a:srgbClr val="04617B">
                  <a:shade val="90000"/>
                </a:srgbClr>
              </a:solidFill>
              <a:effectLst/>
              <a:uLnTx/>
              <a:uFillTx/>
              <a:latin typeface="Constantia"/>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4617B">
                  <a:shade val="90000"/>
                </a:srgbClr>
              </a:solidFill>
              <a:effectLst/>
              <a:uLnTx/>
              <a:uFillTx/>
              <a:latin typeface="Constantia"/>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1200" b="0" i="0" u="none" strike="noStrike" kern="1200" cap="none" spc="0" normalizeH="0" baseline="0" noProof="0" smtClean="0">
                <a:ln>
                  <a:noFill/>
                </a:ln>
                <a:solidFill>
                  <a:srgbClr val="04617B">
                    <a:shade val="90000"/>
                  </a:srgbClr>
                </a:solidFill>
                <a:effectLst/>
                <a:uLnTx/>
                <a:uFillTx/>
                <a:latin typeface="Constant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04617B">
                  <a:shade val="90000"/>
                </a:srgbClr>
              </a:solidFill>
              <a:effectLst/>
              <a:uLnTx/>
              <a:uFillTx/>
              <a:latin typeface="Constantia"/>
              <a:ea typeface="+mn-ea"/>
              <a:cs typeface="+mn-cs"/>
            </a:endParaRPr>
          </a:p>
        </p:txBody>
      </p:sp>
    </p:spTree>
    <p:extLst>
      <p:ext uri="{BB962C8B-B14F-4D97-AF65-F5344CB8AC3E}">
        <p14:creationId xmlns:p14="http://schemas.microsoft.com/office/powerpoint/2010/main" val="2408781948"/>
      </p:ext>
    </p:extLst>
  </p:cSld>
  <p:clrMapOvr>
    <a:masterClrMapping/>
  </p:clrMapOvr>
  <p:hf sldNum="0" hdr="0" ftr="0" dt="0"/>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1200" b="0" i="0" u="none" strike="noStrike" kern="1200" cap="none" spc="0" normalizeH="0" baseline="0" noProof="0" smtClean="0">
                <a:ln>
                  <a:noFill/>
                </a:ln>
                <a:solidFill>
                  <a:srgbClr val="04617B">
                    <a:shade val="90000"/>
                  </a:srgbClr>
                </a:solidFill>
                <a:effectLst/>
                <a:uLnTx/>
                <a:uFillTx/>
                <a:latin typeface="Constanti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3/5/2021</a:t>
            </a:fld>
            <a:endParaRPr kumimoji="0" lang="en-US" sz="1200" b="0" i="0" u="none" strike="noStrike" kern="1200" cap="none" spc="0" normalizeH="0" baseline="0" noProof="0" dirty="0">
              <a:ln>
                <a:noFill/>
              </a:ln>
              <a:solidFill>
                <a:srgbClr val="04617B">
                  <a:shade val="90000"/>
                </a:srgbClr>
              </a:solidFill>
              <a:effectLst/>
              <a:uLnTx/>
              <a:uFillTx/>
              <a:latin typeface="Constantia"/>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4617B">
                  <a:shade val="90000"/>
                </a:srgbClr>
              </a:solidFill>
              <a:effectLst/>
              <a:uLnTx/>
              <a:uFillTx/>
              <a:latin typeface="Constantia"/>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1200" b="0" i="0" u="none" strike="noStrike" kern="1200" cap="none" spc="0" normalizeH="0" baseline="0" noProof="0" smtClean="0">
                <a:ln>
                  <a:noFill/>
                </a:ln>
                <a:solidFill>
                  <a:srgbClr val="04617B">
                    <a:shade val="90000"/>
                  </a:srgbClr>
                </a:solidFill>
                <a:effectLst/>
                <a:uLnTx/>
                <a:uFillTx/>
                <a:latin typeface="Constant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04617B">
                  <a:shade val="90000"/>
                </a:srgbClr>
              </a:solidFill>
              <a:effectLst/>
              <a:uLnTx/>
              <a:uFillTx/>
              <a:latin typeface="Constantia"/>
              <a:ea typeface="+mn-ea"/>
              <a:cs typeface="+mn-cs"/>
            </a:endParaRPr>
          </a:p>
        </p:txBody>
      </p:sp>
    </p:spTree>
    <p:extLst>
      <p:ext uri="{BB962C8B-B14F-4D97-AF65-F5344CB8AC3E}">
        <p14:creationId xmlns:p14="http://schemas.microsoft.com/office/powerpoint/2010/main" val="2595337862"/>
      </p:ext>
    </p:extLst>
  </p:cSld>
  <p:clrMapOvr>
    <a:masterClrMapping/>
  </p:clrMapOvr>
  <p:hf sldNum="0" hdr="0" ftr="0" dt="0"/>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matchingName="Title design">
  <p:cSld name="Title design">
    <p:spTree>
      <p:nvGrpSpPr>
        <p:cNvPr id="1" name="Shape 558"/>
        <p:cNvGrpSpPr/>
        <p:nvPr/>
      </p:nvGrpSpPr>
      <p:grpSpPr>
        <a:xfrm>
          <a:off x="0" y="0"/>
          <a:ext cx="0" cy="0"/>
          <a:chOff x="0" y="0"/>
          <a:chExt cx="0" cy="0"/>
        </a:xfrm>
      </p:grpSpPr>
      <p:sp>
        <p:nvSpPr>
          <p:cNvPr id="559" name="Google Shape;559;p20"/>
          <p:cNvSpPr txBox="1">
            <a:spLocks noGrp="1"/>
          </p:cNvSpPr>
          <p:nvPr>
            <p:ph type="title"/>
          </p:nvPr>
        </p:nvSpPr>
        <p:spPr>
          <a:xfrm>
            <a:off x="4572000" y="720000"/>
            <a:ext cx="3852000" cy="651600"/>
          </a:xfrm>
          <a:prstGeom prst="rect">
            <a:avLst/>
          </a:prstGeom>
        </p:spPr>
        <p:txBody>
          <a:bodyPr spcFirstLastPara="1" wrap="square" lIns="0" tIns="0" rIns="0" bIns="0" anchor="t" anchorCtr="0">
            <a:noAutofit/>
          </a:bodyPr>
          <a:lstStyle>
            <a:lvl1pPr lvl="0" algn="r" rtl="0">
              <a:spcBef>
                <a:spcPts val="0"/>
              </a:spcBef>
              <a:spcAft>
                <a:spcPts val="0"/>
              </a:spcAft>
              <a:buSzPts val="4800"/>
              <a:buNone/>
              <a:defRPr/>
            </a:lvl1pPr>
            <a:lvl2pPr lvl="1" rtl="0">
              <a:spcBef>
                <a:spcPts val="0"/>
              </a:spcBef>
              <a:spcAft>
                <a:spcPts val="0"/>
              </a:spcAft>
              <a:buSzPts val="4800"/>
              <a:buNone/>
              <a:defRPr sz="3600"/>
            </a:lvl2pPr>
            <a:lvl3pPr lvl="2" rtl="0">
              <a:spcBef>
                <a:spcPts val="0"/>
              </a:spcBef>
              <a:spcAft>
                <a:spcPts val="0"/>
              </a:spcAft>
              <a:buSzPts val="4800"/>
              <a:buNone/>
              <a:defRPr sz="3600"/>
            </a:lvl3pPr>
            <a:lvl4pPr lvl="3" rtl="0">
              <a:spcBef>
                <a:spcPts val="0"/>
              </a:spcBef>
              <a:spcAft>
                <a:spcPts val="0"/>
              </a:spcAft>
              <a:buSzPts val="4800"/>
              <a:buNone/>
              <a:defRPr sz="3600"/>
            </a:lvl4pPr>
            <a:lvl5pPr lvl="4" rtl="0">
              <a:spcBef>
                <a:spcPts val="0"/>
              </a:spcBef>
              <a:spcAft>
                <a:spcPts val="0"/>
              </a:spcAft>
              <a:buSzPts val="4800"/>
              <a:buNone/>
              <a:defRPr sz="3600"/>
            </a:lvl5pPr>
            <a:lvl6pPr lvl="5" rtl="0">
              <a:spcBef>
                <a:spcPts val="0"/>
              </a:spcBef>
              <a:spcAft>
                <a:spcPts val="0"/>
              </a:spcAft>
              <a:buSzPts val="4800"/>
              <a:buNone/>
              <a:defRPr sz="3600"/>
            </a:lvl6pPr>
            <a:lvl7pPr lvl="6" rtl="0">
              <a:spcBef>
                <a:spcPts val="0"/>
              </a:spcBef>
              <a:spcAft>
                <a:spcPts val="0"/>
              </a:spcAft>
              <a:buSzPts val="4800"/>
              <a:buNone/>
              <a:defRPr sz="3600"/>
            </a:lvl7pPr>
            <a:lvl8pPr lvl="7" rtl="0">
              <a:spcBef>
                <a:spcPts val="0"/>
              </a:spcBef>
              <a:spcAft>
                <a:spcPts val="0"/>
              </a:spcAft>
              <a:buSzPts val="4800"/>
              <a:buNone/>
              <a:defRPr sz="3600"/>
            </a:lvl8pPr>
            <a:lvl9pPr lvl="8" rtl="0">
              <a:spcBef>
                <a:spcPts val="0"/>
              </a:spcBef>
              <a:spcAft>
                <a:spcPts val="0"/>
              </a:spcAft>
              <a:buSzPts val="4800"/>
              <a:buNone/>
              <a:defRPr sz="3600"/>
            </a:lvl9pPr>
          </a:lstStyle>
          <a:p>
            <a:endParaRPr/>
          </a:p>
        </p:txBody>
      </p:sp>
    </p:spTree>
    <p:extLst>
      <p:ext uri="{BB962C8B-B14F-4D97-AF65-F5344CB8AC3E}">
        <p14:creationId xmlns:p14="http://schemas.microsoft.com/office/powerpoint/2010/main" val="426665003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30" name="Date Placeholder 29"/>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1200" b="0" i="0" u="none" strike="noStrike" kern="1200" cap="none" spc="0" normalizeH="0" baseline="0" noProof="0" smtClean="0">
                <a:ln>
                  <a:noFill/>
                </a:ln>
                <a:solidFill>
                  <a:srgbClr val="DBF5F9">
                    <a:shade val="90000"/>
                  </a:srgbClr>
                </a:solidFill>
                <a:effectLst/>
                <a:uLnTx/>
                <a:uFillTx/>
                <a:latin typeface="Constanti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3/5/2021</a:t>
            </a:fld>
            <a:endParaRPr kumimoji="0" lang="en-US" sz="1200" b="0" i="0" u="none" strike="noStrike" kern="1200" cap="none" spc="0" normalizeH="0" baseline="0" noProof="0" dirty="0">
              <a:ln>
                <a:noFill/>
              </a:ln>
              <a:solidFill>
                <a:srgbClr val="DBF5F9">
                  <a:shade val="90000"/>
                </a:srgbClr>
              </a:solidFill>
              <a:effectLst/>
              <a:uLnTx/>
              <a:uFillTx/>
              <a:latin typeface="Constantia"/>
              <a:ea typeface="+mn-ea"/>
              <a:cs typeface="+mn-cs"/>
            </a:endParaRPr>
          </a:p>
        </p:txBody>
      </p:sp>
      <p:sp>
        <p:nvSpPr>
          <p:cNvPr id="19" name="Footer Placeholder 18"/>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DBF5F9">
                  <a:shade val="90000"/>
                </a:srgbClr>
              </a:solidFill>
              <a:effectLst/>
              <a:uLnTx/>
              <a:uFillTx/>
              <a:latin typeface="Constantia"/>
              <a:ea typeface="+mn-ea"/>
              <a:cs typeface="+mn-cs"/>
            </a:endParaRPr>
          </a:p>
        </p:txBody>
      </p:sp>
      <p:sp>
        <p:nvSpPr>
          <p:cNvPr id="27" name="Slide Number Placeholder 2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1200" b="0" i="0" u="none" strike="noStrike" kern="1200" cap="none" spc="0" normalizeH="0" baseline="0" noProof="0" smtClean="0">
                <a:ln>
                  <a:noFill/>
                </a:ln>
                <a:solidFill>
                  <a:srgbClr val="DBF5F9">
                    <a:shade val="90000"/>
                  </a:srgbClr>
                </a:solidFill>
                <a:effectLst/>
                <a:uLnTx/>
                <a:uFillTx/>
                <a:latin typeface="Constant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DBF5F9">
                  <a:shade val="90000"/>
                </a:srgbClr>
              </a:solidFill>
              <a:effectLst/>
              <a:uLnTx/>
              <a:uFillTx/>
              <a:latin typeface="Constantia"/>
              <a:ea typeface="+mn-ea"/>
              <a:cs typeface="+mn-cs"/>
            </a:endParaRPr>
          </a:p>
        </p:txBody>
      </p:sp>
    </p:spTree>
    <p:extLst>
      <p:ext uri="{BB962C8B-B14F-4D97-AF65-F5344CB8AC3E}">
        <p14:creationId xmlns:p14="http://schemas.microsoft.com/office/powerpoint/2010/main" val="1820875538"/>
      </p:ext>
    </p:extLst>
  </p:cSld>
  <p:clrMapOvr>
    <a:overrideClrMapping bg1="dk1" tx1="lt1" bg2="dk2" tx2="lt2" accent1="accent1" accent2="accent2" accent3="accent3" accent4="accent4" accent5="accent5" accent6="accent6" hlink="hlink" folHlink="folHlink"/>
  </p:clrMapOvr>
  <p:hf sldNum="0" hdr="0" ftr="0" dt="0"/>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Constantia"/>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Constantia"/>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567AD20-27F1-4E7C-9F4B-5669174F62FC}" type="slidenum">
              <a:rPr kumimoji="0" lang="en-US" altLang="en-US" sz="1200" b="0" i="0" u="none" strike="noStrike" kern="1200" cap="none" spc="0" normalizeH="0" baseline="0" noProof="0" smtClean="0">
                <a:ln>
                  <a:noFill/>
                </a:ln>
                <a:solidFill>
                  <a:srgbClr val="000000"/>
                </a:solidFill>
                <a:effectLst/>
                <a:uLnTx/>
                <a:uFillTx/>
                <a:latin typeface="Constantia"/>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000000"/>
              </a:solidFill>
              <a:effectLst/>
              <a:uLnTx/>
              <a:uFillTx/>
              <a:latin typeface="Constantia"/>
              <a:ea typeface="+mn-ea"/>
              <a:cs typeface="+mn-cs"/>
            </a:endParaRPr>
          </a:p>
        </p:txBody>
      </p:sp>
    </p:spTree>
    <p:extLst>
      <p:ext uri="{BB962C8B-B14F-4D97-AF65-F5344CB8AC3E}">
        <p14:creationId xmlns:p14="http://schemas.microsoft.com/office/powerpoint/2010/main" val="187515070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1200" b="0" i="0" u="none" strike="noStrike" kern="1200" cap="none" spc="0" normalizeH="0" baseline="0" noProof="0" smtClean="0">
                <a:ln>
                  <a:noFill/>
                </a:ln>
                <a:solidFill>
                  <a:srgbClr val="DBF5F9">
                    <a:shade val="90000"/>
                  </a:srgbClr>
                </a:solidFill>
                <a:effectLst/>
                <a:uLnTx/>
                <a:uFillTx/>
                <a:latin typeface="Constanti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3/5/2021</a:t>
            </a:fld>
            <a:endParaRPr kumimoji="0" lang="en-US" sz="1200" b="0" i="0" u="none" strike="noStrike" kern="1200" cap="none" spc="0" normalizeH="0" baseline="0" noProof="0" dirty="0">
              <a:ln>
                <a:noFill/>
              </a:ln>
              <a:solidFill>
                <a:srgbClr val="DBF5F9">
                  <a:shade val="90000"/>
                </a:srgbClr>
              </a:solidFill>
              <a:effectLst/>
              <a:uLnTx/>
              <a:uFillTx/>
              <a:latin typeface="Constantia"/>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DBF5F9">
                  <a:shade val="90000"/>
                </a:srgbClr>
              </a:solidFill>
              <a:effectLst/>
              <a:uLnTx/>
              <a:uFillTx/>
              <a:latin typeface="Constantia"/>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1200" b="0" i="0" u="none" strike="noStrike" kern="1200" cap="none" spc="0" normalizeH="0" baseline="0" noProof="0" smtClean="0">
                <a:ln>
                  <a:noFill/>
                </a:ln>
                <a:solidFill>
                  <a:srgbClr val="DBF5F9">
                    <a:shade val="90000"/>
                  </a:srgbClr>
                </a:solidFill>
                <a:effectLst/>
                <a:uLnTx/>
                <a:uFillTx/>
                <a:latin typeface="Constant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DBF5F9">
                  <a:shade val="90000"/>
                </a:srgbClr>
              </a:solidFill>
              <a:effectLst/>
              <a:uLnTx/>
              <a:uFillTx/>
              <a:latin typeface="Constantia"/>
              <a:ea typeface="+mn-ea"/>
              <a:cs typeface="+mn-cs"/>
            </a:endParaRPr>
          </a:p>
        </p:txBody>
      </p:sp>
    </p:spTree>
    <p:extLst>
      <p:ext uri="{BB962C8B-B14F-4D97-AF65-F5344CB8AC3E}">
        <p14:creationId xmlns:p14="http://schemas.microsoft.com/office/powerpoint/2010/main" val="1032612508"/>
      </p:ext>
    </p:extLst>
  </p:cSld>
  <p:clrMapOvr>
    <a:overrideClrMapping bg1="dk1" tx1="lt1" bg2="dk2" tx2="lt2" accent1="accent1" accent2="accent2" accent3="accent3" accent4="accent4" accent5="accent5" accent6="accent6" hlink="hlink" folHlink="folHlink"/>
  </p:clrMapOvr>
  <p:hf sldNum="0" hdr="0" ftr="0" dt="0"/>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a:t>Click to edit Master title style</a:t>
            </a:r>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5BFA754-D5C3-4E66-96A6-867B257F58DC}" type="datetimeFigureOut">
              <a:rPr kumimoji="0" lang="en-US" sz="1200" b="0" i="0" u="none" strike="noStrike" kern="1200" cap="none" spc="0" normalizeH="0" baseline="0" noProof="0" smtClean="0">
                <a:ln>
                  <a:noFill/>
                </a:ln>
                <a:solidFill>
                  <a:srgbClr val="04617B">
                    <a:shade val="90000"/>
                  </a:srgbClr>
                </a:solidFill>
                <a:effectLst/>
                <a:uLnTx/>
                <a:uFillTx/>
                <a:latin typeface="Constanti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3/5/2021</a:t>
            </a:fld>
            <a:endParaRPr kumimoji="0" lang="en-US" sz="1200" b="0" i="0" u="none" strike="noStrike" kern="1200" cap="none" spc="0" normalizeH="0" baseline="0" noProof="0" dirty="0">
              <a:ln>
                <a:noFill/>
              </a:ln>
              <a:solidFill>
                <a:srgbClr val="04617B">
                  <a:shade val="90000"/>
                </a:srgbClr>
              </a:solidFill>
              <a:effectLst/>
              <a:uLnTx/>
              <a:uFillTx/>
              <a:latin typeface="Constantia"/>
              <a:ea typeface="+mn-ea"/>
              <a:cs typeface="+mn-cs"/>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4617B">
                  <a:shade val="90000"/>
                </a:srgbClr>
              </a:solidFill>
              <a:effectLst/>
              <a:uLnTx/>
              <a:uFillTx/>
              <a:latin typeface="Constantia"/>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84065D-F351-4B03-BD91-D8A6B8D4B362}" type="slidenum">
              <a:rPr kumimoji="0" lang="en-US" sz="1200" b="0" i="0" u="none" strike="noStrike" kern="1200" cap="none" spc="0" normalizeH="0" baseline="0" noProof="0" smtClean="0">
                <a:ln>
                  <a:noFill/>
                </a:ln>
                <a:solidFill>
                  <a:srgbClr val="04617B">
                    <a:shade val="90000"/>
                  </a:srgbClr>
                </a:solidFill>
                <a:effectLst/>
                <a:uLnTx/>
                <a:uFillTx/>
                <a:latin typeface="Constant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04617B">
                  <a:shade val="90000"/>
                </a:srgbClr>
              </a:solidFill>
              <a:effectLst/>
              <a:uLnTx/>
              <a:uFillTx/>
              <a:latin typeface="Constantia"/>
              <a:ea typeface="+mn-ea"/>
              <a:cs typeface="+mn-cs"/>
            </a:endParaRPr>
          </a:p>
        </p:txBody>
      </p:sp>
    </p:spTree>
    <p:extLst>
      <p:ext uri="{BB962C8B-B14F-4D97-AF65-F5344CB8AC3E}">
        <p14:creationId xmlns:p14="http://schemas.microsoft.com/office/powerpoint/2010/main" val="2871337715"/>
      </p:ext>
    </p:extLst>
  </p:cSld>
  <p:clrMapOvr>
    <a:masterClrMapping/>
  </p:clrMapOvr>
  <p:hf sldNum="0" hdr="0" ftr="0" dt="0"/>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a:t>Click to edit Master title style</a:t>
            </a:r>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1200" b="0" i="0" u="none" strike="noStrike" kern="1200" cap="none" spc="0" normalizeH="0" baseline="0" noProof="0" smtClean="0">
                <a:ln>
                  <a:noFill/>
                </a:ln>
                <a:solidFill>
                  <a:srgbClr val="04617B">
                    <a:shade val="90000"/>
                  </a:srgbClr>
                </a:solidFill>
                <a:effectLst/>
                <a:uLnTx/>
                <a:uFillTx/>
                <a:latin typeface="Constanti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3/5/2021</a:t>
            </a:fld>
            <a:endParaRPr kumimoji="0" lang="en-US" sz="1200" b="0" i="0" u="none" strike="noStrike" kern="1200" cap="none" spc="0" normalizeH="0" baseline="0" noProof="0" dirty="0">
              <a:ln>
                <a:noFill/>
              </a:ln>
              <a:solidFill>
                <a:srgbClr val="04617B">
                  <a:shade val="90000"/>
                </a:srgbClr>
              </a:solidFill>
              <a:effectLst/>
              <a:uLnTx/>
              <a:uFillTx/>
              <a:latin typeface="Constantia"/>
              <a:ea typeface="+mn-ea"/>
              <a:cs typeface="+mn-cs"/>
            </a:endParaRPr>
          </a:p>
        </p:txBody>
      </p:sp>
      <p:sp>
        <p:nvSpPr>
          <p:cNvPr id="8" name="Footer Placeholder 7"/>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4617B">
                  <a:shade val="90000"/>
                </a:srgbClr>
              </a:solidFill>
              <a:effectLst/>
              <a:uLnTx/>
              <a:uFillTx/>
              <a:latin typeface="Constantia"/>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1200" b="0" i="0" u="none" strike="noStrike" kern="1200" cap="none" spc="0" normalizeH="0" baseline="0" noProof="0" smtClean="0">
                <a:ln>
                  <a:noFill/>
                </a:ln>
                <a:solidFill>
                  <a:srgbClr val="04617B">
                    <a:shade val="90000"/>
                  </a:srgbClr>
                </a:solidFill>
                <a:effectLst/>
                <a:uLnTx/>
                <a:uFillTx/>
                <a:latin typeface="Constant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04617B">
                  <a:shade val="90000"/>
                </a:srgbClr>
              </a:solidFill>
              <a:effectLst/>
              <a:uLnTx/>
              <a:uFillTx/>
              <a:latin typeface="Constantia"/>
              <a:ea typeface="+mn-ea"/>
              <a:cs typeface="+mn-cs"/>
            </a:endParaRPr>
          </a:p>
        </p:txBody>
      </p:sp>
    </p:spTree>
    <p:extLst>
      <p:ext uri="{BB962C8B-B14F-4D97-AF65-F5344CB8AC3E}">
        <p14:creationId xmlns:p14="http://schemas.microsoft.com/office/powerpoint/2010/main" val="2245866197"/>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Snip and Round Single Corner Rectangle 4"/>
          <p:cNvSpPr/>
          <p:nvPr/>
        </p:nvSpPr>
        <p:spPr>
          <a:xfrm rot="420000" flipV="1">
            <a:off x="3165475" y="1108075"/>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charset="0"/>
            </a:endParaRPr>
          </a:p>
        </p:txBody>
      </p:sp>
      <p:sp>
        <p:nvSpPr>
          <p:cNvPr id="6" name="Right Triangle 5"/>
          <p:cNvSpPr/>
          <p:nvPr/>
        </p:nvSpPr>
        <p:spPr>
          <a:xfrm rot="420000" flipV="1">
            <a:off x="8004175" y="5359400"/>
            <a:ext cx="155575" cy="155575"/>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charset="0"/>
            </a:endParaRPr>
          </a:p>
        </p:txBody>
      </p:sp>
      <p:sp>
        <p:nvSpPr>
          <p:cNvPr id="7" name="Freeform 6"/>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fontAlgn="base">
              <a:spcBef>
                <a:spcPct val="0"/>
              </a:spcBef>
              <a:spcAft>
                <a:spcPct val="0"/>
              </a:spcAft>
              <a:defRPr/>
            </a:pPr>
            <a:endParaRPr lang="en-US">
              <a:solidFill>
                <a:prstClr val="black"/>
              </a:solidFill>
              <a:cs typeface="Arial" charset="0"/>
            </a:endParaRPr>
          </a:p>
        </p:txBody>
      </p:sp>
      <p:sp>
        <p:nvSpPr>
          <p:cNvPr id="8" name="Freeform 7"/>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fontAlgn="base">
              <a:spcBef>
                <a:spcPct val="0"/>
              </a:spcBef>
              <a:spcAft>
                <a:spcPct val="0"/>
              </a:spcAft>
              <a:defRPr/>
            </a:pPr>
            <a:endParaRPr lang="en-US">
              <a:solidFill>
                <a:prstClr val="black"/>
              </a:solidFill>
              <a:cs typeface="Arial" charset="0"/>
            </a:endParaRPr>
          </a:p>
        </p:txBody>
      </p:sp>
      <p:sp>
        <p:nvSpPr>
          <p:cNvPr id="2" name="Title 1"/>
          <p:cNvSpPr>
            <a:spLocks noGrp="1"/>
          </p:cNvSpPr>
          <p:nvPr>
            <p:ph type="title"/>
          </p:nvPr>
        </p:nvSpPr>
        <p:spPr>
          <a:xfrm>
            <a:off x="609600" y="1176996"/>
            <a:ext cx="2212848" cy="1582621"/>
          </a:xfrm>
        </p:spPr>
        <p:txBody>
          <a:bodyPr lIns="45720" rIns="45720" bIns="45720"/>
          <a:lstStyle>
            <a:lvl1pPr algn="l">
              <a:buNone/>
              <a:defRPr sz="2000" b="1">
                <a:solidFill>
                  <a:schemeClr val="tx2"/>
                </a:solidFill>
              </a:defRPr>
            </a:lvl1pPr>
          </a:lstStyle>
          <a:p>
            <a:r>
              <a:rPr lang="en-US" smtClean="0"/>
              <a:t>Click to edit Master title style</a:t>
            </a:r>
            <a:endParaRPr lang="en-US"/>
          </a:p>
        </p:txBody>
      </p:sp>
      <p:sp>
        <p:nvSpPr>
          <p:cNvPr id="4" name="Text Placeholder 3"/>
          <p:cNvSpPr>
            <a:spLocks noGrp="1"/>
          </p:cNvSpPr>
          <p:nvPr>
            <p:ph type="body" sz="half" idx="2"/>
          </p:nvPr>
        </p:nvSpPr>
        <p:spPr>
          <a:xfrm>
            <a:off x="609600" y="2828785"/>
            <a:ext cx="2209800" cy="2179320"/>
          </a:xfrm>
        </p:spPr>
        <p:txBody>
          <a:bodyPr lIns="64008" rIns="45720"/>
          <a:lstStyle>
            <a:lvl1pPr marL="0" indent="0" algn="l">
              <a:spcBef>
                <a:spcPts val="250"/>
              </a:spcBef>
              <a:buFontTx/>
              <a:buNone/>
              <a:defRPr sz="1300"/>
            </a:lvl1pPr>
            <a:lvl2pPr>
              <a:defRPr sz="1200"/>
            </a:lvl2pPr>
            <a:lvl3pPr>
              <a:defRPr sz="1000"/>
            </a:lvl3pPr>
            <a:lvl4pPr>
              <a:defRPr sz="900"/>
            </a:lvl4pPr>
            <a:lvl5pPr>
              <a:defRPr sz="900"/>
            </a:lvl5pPr>
          </a:lstStyle>
          <a:p>
            <a:pPr lvl="0"/>
            <a:r>
              <a:rPr lang="en-US" smtClean="0"/>
              <a:t>Click to edit Master text styles</a:t>
            </a: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normAutofit/>
          </a:bodyPr>
          <a:lstStyle>
            <a:lvl1pPr marL="0" indent="0">
              <a:buNone/>
              <a:defRPr sz="3200"/>
            </a:lvl1pPr>
          </a:lstStyle>
          <a:p>
            <a:pPr lvl="0"/>
            <a:r>
              <a:rPr lang="en-US" noProof="0" smtClean="0"/>
              <a:t>Click icon to add picture</a:t>
            </a:r>
            <a:endParaRPr lang="en-US" noProof="0" dirty="0"/>
          </a:p>
        </p:txBody>
      </p:sp>
      <p:sp>
        <p:nvSpPr>
          <p:cNvPr id="9" name="Date Placeholder 4"/>
          <p:cNvSpPr>
            <a:spLocks noGrp="1"/>
          </p:cNvSpPr>
          <p:nvPr>
            <p:ph type="dt" sz="half" idx="10"/>
          </p:nvPr>
        </p:nvSpPr>
        <p:spPr/>
        <p:txBody>
          <a:bodyPr/>
          <a:lstStyle>
            <a:lvl1pPr>
              <a:defRPr smtClean="0"/>
            </a:lvl1pPr>
          </a:lstStyle>
          <a:p>
            <a:pPr>
              <a:defRPr/>
            </a:pPr>
            <a:endParaRPr lang="en-US"/>
          </a:p>
        </p:txBody>
      </p:sp>
      <p:sp>
        <p:nvSpPr>
          <p:cNvPr id="10" name="Footer Placeholder 5"/>
          <p:cNvSpPr>
            <a:spLocks noGrp="1"/>
          </p:cNvSpPr>
          <p:nvPr>
            <p:ph type="ftr" sz="quarter" idx="11"/>
          </p:nvPr>
        </p:nvSpPr>
        <p:spPr/>
        <p:txBody>
          <a:bodyPr/>
          <a:lstStyle>
            <a:lvl1pPr>
              <a:defRPr smtClean="0"/>
            </a:lvl1pPr>
          </a:lstStyle>
          <a:p>
            <a:pPr>
              <a:defRPr/>
            </a:pPr>
            <a:endParaRPr lang="en-US"/>
          </a:p>
        </p:txBody>
      </p:sp>
      <p:sp>
        <p:nvSpPr>
          <p:cNvPr id="11" name="Slide Number Placeholder 6"/>
          <p:cNvSpPr>
            <a:spLocks noGrp="1"/>
          </p:cNvSpPr>
          <p:nvPr>
            <p:ph type="sldNum" sz="quarter" idx="12"/>
          </p:nvPr>
        </p:nvSpPr>
        <p:spPr>
          <a:xfrm>
            <a:off x="8077200" y="6356350"/>
            <a:ext cx="609600" cy="365125"/>
          </a:xfrm>
        </p:spPr>
        <p:txBody>
          <a:bodyPr/>
          <a:lstStyle>
            <a:lvl1pPr>
              <a:defRPr smtClean="0"/>
            </a:lvl1pPr>
          </a:lstStyle>
          <a:p>
            <a:pPr>
              <a:defRPr/>
            </a:pPr>
            <a:fld id="{A245EE2A-0B2D-40B5-9082-05AAF59E4E14}" type="slidenum">
              <a:rPr lang="en-US"/>
              <a:pPr>
                <a:defRPr/>
              </a:pPr>
              <a:t>‹#›</a:t>
            </a:fld>
            <a:endParaRPr lang="en-US"/>
          </a:p>
        </p:txBody>
      </p:sp>
    </p:spTree>
    <p:extLst>
      <p:ext uri="{BB962C8B-B14F-4D97-AF65-F5344CB8AC3E}">
        <p14:creationId xmlns:p14="http://schemas.microsoft.com/office/powerpoint/2010/main" val="273279897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1200" b="0" i="0" u="none" strike="noStrike" kern="1200" cap="none" spc="0" normalizeH="0" baseline="0" noProof="0" smtClean="0">
                <a:ln>
                  <a:noFill/>
                </a:ln>
                <a:solidFill>
                  <a:srgbClr val="04617B">
                    <a:shade val="90000"/>
                  </a:srgbClr>
                </a:solidFill>
                <a:effectLst/>
                <a:uLnTx/>
                <a:uFillTx/>
                <a:latin typeface="Constanti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3/5/2021</a:t>
            </a:fld>
            <a:endParaRPr kumimoji="0" lang="en-US" sz="1200" b="0" i="0" u="none" strike="noStrike" kern="1200" cap="none" spc="0" normalizeH="0" baseline="0" noProof="0" dirty="0">
              <a:ln>
                <a:noFill/>
              </a:ln>
              <a:solidFill>
                <a:srgbClr val="04617B">
                  <a:shade val="90000"/>
                </a:srgbClr>
              </a:solidFill>
              <a:effectLst/>
              <a:uLnTx/>
              <a:uFillTx/>
              <a:latin typeface="Constantia"/>
              <a:ea typeface="+mn-ea"/>
              <a:cs typeface="+mn-cs"/>
            </a:endParaRPr>
          </a:p>
        </p:txBody>
      </p:sp>
      <p:sp>
        <p:nvSpPr>
          <p:cNvPr id="4" name="Footer Placeholder 3"/>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4617B">
                  <a:shade val="90000"/>
                </a:srgbClr>
              </a:solidFill>
              <a:effectLst/>
              <a:uLnTx/>
              <a:uFillTx/>
              <a:latin typeface="Constantia"/>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1200" b="0" i="0" u="none" strike="noStrike" kern="1200" cap="none" spc="0" normalizeH="0" baseline="0" noProof="0" smtClean="0">
                <a:ln>
                  <a:noFill/>
                </a:ln>
                <a:solidFill>
                  <a:srgbClr val="04617B">
                    <a:shade val="90000"/>
                  </a:srgbClr>
                </a:solidFill>
                <a:effectLst/>
                <a:uLnTx/>
                <a:uFillTx/>
                <a:latin typeface="Constant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04617B">
                  <a:shade val="90000"/>
                </a:srgbClr>
              </a:solidFill>
              <a:effectLst/>
              <a:uLnTx/>
              <a:uFillTx/>
              <a:latin typeface="Constantia"/>
              <a:ea typeface="+mn-ea"/>
              <a:cs typeface="+mn-cs"/>
            </a:endParaRPr>
          </a:p>
        </p:txBody>
      </p:sp>
    </p:spTree>
    <p:extLst>
      <p:ext uri="{BB962C8B-B14F-4D97-AF65-F5344CB8AC3E}">
        <p14:creationId xmlns:p14="http://schemas.microsoft.com/office/powerpoint/2010/main" val="941252342"/>
      </p:ext>
    </p:extLst>
  </p:cSld>
  <p:clrMapOvr>
    <a:masterClrMapping/>
  </p:clrMapOvr>
  <p:hf sldNum="0" hdr="0" ftr="0" dt="0"/>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1200" b="0" i="0" u="none" strike="noStrike" kern="1200" cap="none" spc="0" normalizeH="0" baseline="0" noProof="0" smtClean="0">
                <a:ln>
                  <a:noFill/>
                </a:ln>
                <a:solidFill>
                  <a:srgbClr val="04617B">
                    <a:shade val="90000"/>
                  </a:srgbClr>
                </a:solidFill>
                <a:effectLst/>
                <a:uLnTx/>
                <a:uFillTx/>
                <a:latin typeface="Constanti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3/5/2021</a:t>
            </a:fld>
            <a:endParaRPr kumimoji="0" lang="en-US" sz="1200" b="0" i="0" u="none" strike="noStrike" kern="1200" cap="none" spc="0" normalizeH="0" baseline="0" noProof="0" dirty="0">
              <a:ln>
                <a:noFill/>
              </a:ln>
              <a:solidFill>
                <a:srgbClr val="04617B">
                  <a:shade val="90000"/>
                </a:srgbClr>
              </a:solidFill>
              <a:effectLst/>
              <a:uLnTx/>
              <a:uFillTx/>
              <a:latin typeface="Constantia"/>
              <a:ea typeface="+mn-ea"/>
              <a:cs typeface="+mn-cs"/>
            </a:endParaRPr>
          </a:p>
        </p:txBody>
      </p:sp>
      <p:sp>
        <p:nvSpPr>
          <p:cNvPr id="3" name="Footer Placeholder 2"/>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4617B">
                  <a:shade val="90000"/>
                </a:srgbClr>
              </a:solidFill>
              <a:effectLst/>
              <a:uLnTx/>
              <a:uFillTx/>
              <a:latin typeface="Constantia"/>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1200" b="0" i="0" u="none" strike="noStrike" kern="1200" cap="none" spc="0" normalizeH="0" baseline="0" noProof="0" smtClean="0">
                <a:ln>
                  <a:noFill/>
                </a:ln>
                <a:solidFill>
                  <a:srgbClr val="04617B">
                    <a:shade val="90000"/>
                  </a:srgbClr>
                </a:solidFill>
                <a:effectLst/>
                <a:uLnTx/>
                <a:uFillTx/>
                <a:latin typeface="Constant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04617B">
                  <a:shade val="90000"/>
                </a:srgbClr>
              </a:solidFill>
              <a:effectLst/>
              <a:uLnTx/>
              <a:uFillTx/>
              <a:latin typeface="Constantia"/>
              <a:ea typeface="+mn-ea"/>
              <a:cs typeface="+mn-cs"/>
            </a:endParaRPr>
          </a:p>
        </p:txBody>
      </p:sp>
    </p:spTree>
    <p:extLst>
      <p:ext uri="{BB962C8B-B14F-4D97-AF65-F5344CB8AC3E}">
        <p14:creationId xmlns:p14="http://schemas.microsoft.com/office/powerpoint/2010/main" val="273998513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1200" b="0" i="0" u="none" strike="noStrike" kern="1200" cap="none" spc="0" normalizeH="0" baseline="0" noProof="0" smtClean="0">
                <a:ln>
                  <a:noFill/>
                </a:ln>
                <a:solidFill>
                  <a:srgbClr val="04617B">
                    <a:shade val="90000"/>
                  </a:srgbClr>
                </a:solidFill>
                <a:effectLst/>
                <a:uLnTx/>
                <a:uFillTx/>
                <a:latin typeface="Constanti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3/5/2021</a:t>
            </a:fld>
            <a:endParaRPr kumimoji="0" lang="en-US" sz="1200" b="0" i="0" u="none" strike="noStrike" kern="1200" cap="none" spc="0" normalizeH="0" baseline="0" noProof="0" dirty="0">
              <a:ln>
                <a:noFill/>
              </a:ln>
              <a:solidFill>
                <a:srgbClr val="04617B">
                  <a:shade val="90000"/>
                </a:srgbClr>
              </a:solidFill>
              <a:effectLst/>
              <a:uLnTx/>
              <a:uFillTx/>
              <a:latin typeface="Constantia"/>
              <a:ea typeface="+mn-ea"/>
              <a:cs typeface="+mn-cs"/>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4617B">
                  <a:shade val="90000"/>
                </a:srgbClr>
              </a:solidFill>
              <a:effectLst/>
              <a:uLnTx/>
              <a:uFillTx/>
              <a:latin typeface="Constantia"/>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1200" b="0" i="0" u="none" strike="noStrike" kern="1200" cap="none" spc="0" normalizeH="0" baseline="0" noProof="0" smtClean="0">
                <a:ln>
                  <a:noFill/>
                </a:ln>
                <a:solidFill>
                  <a:srgbClr val="04617B">
                    <a:shade val="90000"/>
                  </a:srgbClr>
                </a:solidFill>
                <a:effectLst/>
                <a:uLnTx/>
                <a:uFillTx/>
                <a:latin typeface="Constant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04617B">
                  <a:shade val="90000"/>
                </a:srgbClr>
              </a:solidFill>
              <a:effectLst/>
              <a:uLnTx/>
              <a:uFillTx/>
              <a:latin typeface="Constantia"/>
              <a:ea typeface="+mn-ea"/>
              <a:cs typeface="+mn-cs"/>
            </a:endParaRPr>
          </a:p>
        </p:txBody>
      </p:sp>
    </p:spTree>
    <p:extLst>
      <p:ext uri="{BB962C8B-B14F-4D97-AF65-F5344CB8AC3E}">
        <p14:creationId xmlns:p14="http://schemas.microsoft.com/office/powerpoint/2010/main" val="1005661063"/>
      </p:ext>
    </p:extLst>
  </p:cSld>
  <p:clrMapOvr>
    <a:masterClrMapping/>
  </p:clrMapOvr>
  <p:hf sldNum="0" hdr="0" ftr="0" dt="0"/>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nstantia"/>
              <a:ea typeface="+mn-ea"/>
              <a:cs typeface="+mn-cs"/>
            </a:endParaRPr>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nstantia"/>
              <a:ea typeface="+mn-ea"/>
              <a:cs typeface="+mn-cs"/>
            </a:endParaRPr>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a:t>Click to edit Master title style</a:t>
            </a:r>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1200" b="0" i="0" u="none" strike="noStrike" kern="1200" cap="none" spc="0" normalizeH="0" baseline="0" noProof="0" smtClean="0">
                <a:ln>
                  <a:noFill/>
                </a:ln>
                <a:solidFill>
                  <a:srgbClr val="04617B">
                    <a:shade val="90000"/>
                  </a:srgbClr>
                </a:solidFill>
                <a:effectLst/>
                <a:uLnTx/>
                <a:uFillTx/>
                <a:latin typeface="Constanti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3/5/2021</a:t>
            </a:fld>
            <a:endParaRPr kumimoji="0" lang="en-US" sz="1200" b="0" i="0" u="none" strike="noStrike" kern="1200" cap="none" spc="0" normalizeH="0" baseline="0" noProof="0" dirty="0">
              <a:ln>
                <a:noFill/>
              </a:ln>
              <a:solidFill>
                <a:srgbClr val="04617B">
                  <a:shade val="90000"/>
                </a:srgbClr>
              </a:solidFill>
              <a:effectLst/>
              <a:uLnTx/>
              <a:uFillTx/>
              <a:latin typeface="Constantia"/>
              <a:ea typeface="+mn-ea"/>
              <a:cs typeface="+mn-cs"/>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4617B">
                  <a:shade val="90000"/>
                </a:srgbClr>
              </a:solidFill>
              <a:effectLst/>
              <a:uLnTx/>
              <a:uFillTx/>
              <a:latin typeface="Constantia"/>
              <a:ea typeface="+mn-ea"/>
              <a:cs typeface="+mn-cs"/>
            </a:endParaRPr>
          </a:p>
        </p:txBody>
      </p:sp>
      <p:sp>
        <p:nvSpPr>
          <p:cNvPr id="7" name="Slide Number Placeholder 6"/>
          <p:cNvSpPr>
            <a:spLocks noGrp="1"/>
          </p:cNvSpPr>
          <p:nvPr>
            <p:ph type="sldNum" sz="quarter" idx="12"/>
          </p:nvPr>
        </p:nvSpPr>
        <p:spPr>
          <a:xfrm>
            <a:off x="8077200" y="6356350"/>
            <a:ext cx="609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1200" b="0" i="0" u="none" strike="noStrike" kern="1200" cap="none" spc="0" normalizeH="0" baseline="0" noProof="0" smtClean="0">
                <a:ln>
                  <a:noFill/>
                </a:ln>
                <a:solidFill>
                  <a:srgbClr val="04617B">
                    <a:shade val="90000"/>
                  </a:srgbClr>
                </a:solidFill>
                <a:effectLst/>
                <a:uLnTx/>
                <a:uFillTx/>
                <a:latin typeface="Constant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04617B">
                  <a:shade val="90000"/>
                </a:srgbClr>
              </a:solidFill>
              <a:effectLst/>
              <a:uLnTx/>
              <a:uFillTx/>
              <a:latin typeface="Constantia"/>
              <a:ea typeface="+mn-ea"/>
              <a:cs typeface="+mn-cs"/>
            </a:endParaRP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nstantia"/>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nstantia"/>
              <a:ea typeface="+mn-ea"/>
              <a:cs typeface="+mn-cs"/>
            </a:endParaRPr>
          </a:p>
        </p:txBody>
      </p:sp>
    </p:spTree>
    <p:extLst>
      <p:ext uri="{BB962C8B-B14F-4D97-AF65-F5344CB8AC3E}">
        <p14:creationId xmlns:p14="http://schemas.microsoft.com/office/powerpoint/2010/main" val="857613901"/>
      </p:ext>
    </p:extLst>
  </p:cSld>
  <p:clrMapOvr>
    <a:masterClrMapping/>
  </p:clrMapOvr>
  <p:hf sldNum="0" hdr="0" ftr="0" dt="0"/>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1200" b="0" i="0" u="none" strike="noStrike" kern="1200" cap="none" spc="0" normalizeH="0" baseline="0" noProof="0" smtClean="0">
                <a:ln>
                  <a:noFill/>
                </a:ln>
                <a:solidFill>
                  <a:srgbClr val="04617B">
                    <a:shade val="90000"/>
                  </a:srgbClr>
                </a:solidFill>
                <a:effectLst/>
                <a:uLnTx/>
                <a:uFillTx/>
                <a:latin typeface="Constanti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3/5/2021</a:t>
            </a:fld>
            <a:endParaRPr kumimoji="0" lang="en-US" sz="1200" b="0" i="0" u="none" strike="noStrike" kern="1200" cap="none" spc="0" normalizeH="0" baseline="0" noProof="0" dirty="0">
              <a:ln>
                <a:noFill/>
              </a:ln>
              <a:solidFill>
                <a:srgbClr val="04617B">
                  <a:shade val="90000"/>
                </a:srgbClr>
              </a:solidFill>
              <a:effectLst/>
              <a:uLnTx/>
              <a:uFillTx/>
              <a:latin typeface="Constantia"/>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4617B">
                  <a:shade val="90000"/>
                </a:srgbClr>
              </a:solidFill>
              <a:effectLst/>
              <a:uLnTx/>
              <a:uFillTx/>
              <a:latin typeface="Constantia"/>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1200" b="0" i="0" u="none" strike="noStrike" kern="1200" cap="none" spc="0" normalizeH="0" baseline="0" noProof="0" smtClean="0">
                <a:ln>
                  <a:noFill/>
                </a:ln>
                <a:solidFill>
                  <a:srgbClr val="04617B">
                    <a:shade val="90000"/>
                  </a:srgbClr>
                </a:solidFill>
                <a:effectLst/>
                <a:uLnTx/>
                <a:uFillTx/>
                <a:latin typeface="Constant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04617B">
                  <a:shade val="90000"/>
                </a:srgbClr>
              </a:solidFill>
              <a:effectLst/>
              <a:uLnTx/>
              <a:uFillTx/>
              <a:latin typeface="Constantia"/>
              <a:ea typeface="+mn-ea"/>
              <a:cs typeface="+mn-cs"/>
            </a:endParaRPr>
          </a:p>
        </p:txBody>
      </p:sp>
    </p:spTree>
    <p:extLst>
      <p:ext uri="{BB962C8B-B14F-4D97-AF65-F5344CB8AC3E}">
        <p14:creationId xmlns:p14="http://schemas.microsoft.com/office/powerpoint/2010/main" val="625212871"/>
      </p:ext>
    </p:extLst>
  </p:cSld>
  <p:clrMapOvr>
    <a:masterClrMapping/>
  </p:clrMapOvr>
  <p:hf sldNum="0" hdr="0" ftr="0" dt="0"/>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1200" b="0" i="0" u="none" strike="noStrike" kern="1200" cap="none" spc="0" normalizeH="0" baseline="0" noProof="0" smtClean="0">
                <a:ln>
                  <a:noFill/>
                </a:ln>
                <a:solidFill>
                  <a:srgbClr val="04617B">
                    <a:shade val="90000"/>
                  </a:srgbClr>
                </a:solidFill>
                <a:effectLst/>
                <a:uLnTx/>
                <a:uFillTx/>
                <a:latin typeface="Constanti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3/5/2021</a:t>
            </a:fld>
            <a:endParaRPr kumimoji="0" lang="en-US" sz="1200" b="0" i="0" u="none" strike="noStrike" kern="1200" cap="none" spc="0" normalizeH="0" baseline="0" noProof="0" dirty="0">
              <a:ln>
                <a:noFill/>
              </a:ln>
              <a:solidFill>
                <a:srgbClr val="04617B">
                  <a:shade val="90000"/>
                </a:srgbClr>
              </a:solidFill>
              <a:effectLst/>
              <a:uLnTx/>
              <a:uFillTx/>
              <a:latin typeface="Constantia"/>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4617B">
                  <a:shade val="90000"/>
                </a:srgbClr>
              </a:solidFill>
              <a:effectLst/>
              <a:uLnTx/>
              <a:uFillTx/>
              <a:latin typeface="Constantia"/>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1200" b="0" i="0" u="none" strike="noStrike" kern="1200" cap="none" spc="0" normalizeH="0" baseline="0" noProof="0" smtClean="0">
                <a:ln>
                  <a:noFill/>
                </a:ln>
                <a:solidFill>
                  <a:srgbClr val="04617B">
                    <a:shade val="90000"/>
                  </a:srgbClr>
                </a:solidFill>
                <a:effectLst/>
                <a:uLnTx/>
                <a:uFillTx/>
                <a:latin typeface="Constant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04617B">
                  <a:shade val="90000"/>
                </a:srgbClr>
              </a:solidFill>
              <a:effectLst/>
              <a:uLnTx/>
              <a:uFillTx/>
              <a:latin typeface="Constantia"/>
              <a:ea typeface="+mn-ea"/>
              <a:cs typeface="+mn-cs"/>
            </a:endParaRPr>
          </a:p>
        </p:txBody>
      </p:sp>
    </p:spTree>
    <p:extLst>
      <p:ext uri="{BB962C8B-B14F-4D97-AF65-F5344CB8AC3E}">
        <p14:creationId xmlns:p14="http://schemas.microsoft.com/office/powerpoint/2010/main" val="726920193"/>
      </p:ext>
    </p:extLst>
  </p:cSld>
  <p:clrMapOvr>
    <a:masterClrMapping/>
  </p:clrMapOvr>
  <p:hf sldNum="0" hdr="0" ftr="0" dt="0"/>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matchingName="Title design">
  <p:cSld name="Title design">
    <p:spTree>
      <p:nvGrpSpPr>
        <p:cNvPr id="1" name="Shape 558"/>
        <p:cNvGrpSpPr/>
        <p:nvPr/>
      </p:nvGrpSpPr>
      <p:grpSpPr>
        <a:xfrm>
          <a:off x="0" y="0"/>
          <a:ext cx="0" cy="0"/>
          <a:chOff x="0" y="0"/>
          <a:chExt cx="0" cy="0"/>
        </a:xfrm>
      </p:grpSpPr>
      <p:sp>
        <p:nvSpPr>
          <p:cNvPr id="559" name="Google Shape;559;p20"/>
          <p:cNvSpPr txBox="1">
            <a:spLocks noGrp="1"/>
          </p:cNvSpPr>
          <p:nvPr>
            <p:ph type="title"/>
          </p:nvPr>
        </p:nvSpPr>
        <p:spPr>
          <a:xfrm>
            <a:off x="4572000" y="720000"/>
            <a:ext cx="3852000" cy="651600"/>
          </a:xfrm>
          <a:prstGeom prst="rect">
            <a:avLst/>
          </a:prstGeom>
        </p:spPr>
        <p:txBody>
          <a:bodyPr spcFirstLastPara="1" wrap="square" lIns="0" tIns="0" rIns="0" bIns="0" anchor="t" anchorCtr="0">
            <a:noAutofit/>
          </a:bodyPr>
          <a:lstStyle>
            <a:lvl1pPr lvl="0" algn="r" rtl="0">
              <a:spcBef>
                <a:spcPts val="0"/>
              </a:spcBef>
              <a:spcAft>
                <a:spcPts val="0"/>
              </a:spcAft>
              <a:buSzPts val="4800"/>
              <a:buNone/>
              <a:defRPr/>
            </a:lvl1pPr>
            <a:lvl2pPr lvl="1" rtl="0">
              <a:spcBef>
                <a:spcPts val="0"/>
              </a:spcBef>
              <a:spcAft>
                <a:spcPts val="0"/>
              </a:spcAft>
              <a:buSzPts val="4800"/>
              <a:buNone/>
              <a:defRPr sz="3600"/>
            </a:lvl2pPr>
            <a:lvl3pPr lvl="2" rtl="0">
              <a:spcBef>
                <a:spcPts val="0"/>
              </a:spcBef>
              <a:spcAft>
                <a:spcPts val="0"/>
              </a:spcAft>
              <a:buSzPts val="4800"/>
              <a:buNone/>
              <a:defRPr sz="3600"/>
            </a:lvl3pPr>
            <a:lvl4pPr lvl="3" rtl="0">
              <a:spcBef>
                <a:spcPts val="0"/>
              </a:spcBef>
              <a:spcAft>
                <a:spcPts val="0"/>
              </a:spcAft>
              <a:buSzPts val="4800"/>
              <a:buNone/>
              <a:defRPr sz="3600"/>
            </a:lvl4pPr>
            <a:lvl5pPr lvl="4" rtl="0">
              <a:spcBef>
                <a:spcPts val="0"/>
              </a:spcBef>
              <a:spcAft>
                <a:spcPts val="0"/>
              </a:spcAft>
              <a:buSzPts val="4800"/>
              <a:buNone/>
              <a:defRPr sz="3600"/>
            </a:lvl5pPr>
            <a:lvl6pPr lvl="5" rtl="0">
              <a:spcBef>
                <a:spcPts val="0"/>
              </a:spcBef>
              <a:spcAft>
                <a:spcPts val="0"/>
              </a:spcAft>
              <a:buSzPts val="4800"/>
              <a:buNone/>
              <a:defRPr sz="3600"/>
            </a:lvl6pPr>
            <a:lvl7pPr lvl="6" rtl="0">
              <a:spcBef>
                <a:spcPts val="0"/>
              </a:spcBef>
              <a:spcAft>
                <a:spcPts val="0"/>
              </a:spcAft>
              <a:buSzPts val="4800"/>
              <a:buNone/>
              <a:defRPr sz="3600"/>
            </a:lvl7pPr>
            <a:lvl8pPr lvl="7" rtl="0">
              <a:spcBef>
                <a:spcPts val="0"/>
              </a:spcBef>
              <a:spcAft>
                <a:spcPts val="0"/>
              </a:spcAft>
              <a:buSzPts val="4800"/>
              <a:buNone/>
              <a:defRPr sz="3600"/>
            </a:lvl8pPr>
            <a:lvl9pPr lvl="8" rtl="0">
              <a:spcBef>
                <a:spcPts val="0"/>
              </a:spcBef>
              <a:spcAft>
                <a:spcPts val="0"/>
              </a:spcAft>
              <a:buSzPts val="4800"/>
              <a:buNone/>
              <a:defRPr sz="3600"/>
            </a:lvl9pPr>
          </a:lstStyle>
          <a:p>
            <a:endParaRPr/>
          </a:p>
        </p:txBody>
      </p:sp>
    </p:spTree>
    <p:extLst>
      <p:ext uri="{BB962C8B-B14F-4D97-AF65-F5344CB8AC3E}">
        <p14:creationId xmlns:p14="http://schemas.microsoft.com/office/powerpoint/2010/main" val="392578658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30" name="Date Placeholder 29"/>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1200" b="0" i="0" u="none" strike="noStrike" kern="1200" cap="none" spc="0" normalizeH="0" baseline="0" noProof="0" smtClean="0">
                <a:ln>
                  <a:noFill/>
                </a:ln>
                <a:solidFill>
                  <a:srgbClr val="DBF5F9">
                    <a:shade val="90000"/>
                  </a:srgbClr>
                </a:solidFill>
                <a:effectLst/>
                <a:uLnTx/>
                <a:uFillTx/>
                <a:latin typeface="Constanti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3/5/2021</a:t>
            </a:fld>
            <a:endParaRPr kumimoji="0" lang="en-US" sz="1200" b="0" i="0" u="none" strike="noStrike" kern="1200" cap="none" spc="0" normalizeH="0" baseline="0" noProof="0" dirty="0">
              <a:ln>
                <a:noFill/>
              </a:ln>
              <a:solidFill>
                <a:srgbClr val="DBF5F9">
                  <a:shade val="90000"/>
                </a:srgbClr>
              </a:solidFill>
              <a:effectLst/>
              <a:uLnTx/>
              <a:uFillTx/>
              <a:latin typeface="Constantia"/>
              <a:ea typeface="+mn-ea"/>
              <a:cs typeface="+mn-cs"/>
            </a:endParaRPr>
          </a:p>
        </p:txBody>
      </p:sp>
      <p:sp>
        <p:nvSpPr>
          <p:cNvPr id="19" name="Footer Placeholder 18"/>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DBF5F9">
                  <a:shade val="90000"/>
                </a:srgbClr>
              </a:solidFill>
              <a:effectLst/>
              <a:uLnTx/>
              <a:uFillTx/>
              <a:latin typeface="Constantia"/>
              <a:ea typeface="+mn-ea"/>
              <a:cs typeface="+mn-cs"/>
            </a:endParaRPr>
          </a:p>
        </p:txBody>
      </p:sp>
      <p:sp>
        <p:nvSpPr>
          <p:cNvPr id="27" name="Slide Number Placeholder 2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1200" b="0" i="0" u="none" strike="noStrike" kern="1200" cap="none" spc="0" normalizeH="0" baseline="0" noProof="0" smtClean="0">
                <a:ln>
                  <a:noFill/>
                </a:ln>
                <a:solidFill>
                  <a:srgbClr val="DBF5F9">
                    <a:shade val="90000"/>
                  </a:srgbClr>
                </a:solidFill>
                <a:effectLst/>
                <a:uLnTx/>
                <a:uFillTx/>
                <a:latin typeface="Constant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DBF5F9">
                  <a:shade val="90000"/>
                </a:srgbClr>
              </a:solidFill>
              <a:effectLst/>
              <a:uLnTx/>
              <a:uFillTx/>
              <a:latin typeface="Constantia"/>
              <a:ea typeface="+mn-ea"/>
              <a:cs typeface="+mn-cs"/>
            </a:endParaRPr>
          </a:p>
        </p:txBody>
      </p:sp>
    </p:spTree>
    <p:extLst>
      <p:ext uri="{BB962C8B-B14F-4D97-AF65-F5344CB8AC3E}">
        <p14:creationId xmlns:p14="http://schemas.microsoft.com/office/powerpoint/2010/main" val="891265073"/>
      </p:ext>
    </p:extLst>
  </p:cSld>
  <p:clrMapOvr>
    <a:overrideClrMapping bg1="dk1" tx1="lt1" bg2="dk2" tx2="lt2" accent1="accent1" accent2="accent2" accent3="accent3" accent4="accent4" accent5="accent5" accent6="accent6" hlink="hlink" folHlink="folHlink"/>
  </p:clrMapOvr>
  <p:hf sldNum="0" hdr="0" ftr="0" dt="0"/>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Constantia"/>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Constantia"/>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567AD20-27F1-4E7C-9F4B-5669174F62FC}" type="slidenum">
              <a:rPr kumimoji="0" lang="en-US" altLang="en-US" sz="1200" b="0" i="0" u="none" strike="noStrike" kern="1200" cap="none" spc="0" normalizeH="0" baseline="0" noProof="0" smtClean="0">
                <a:ln>
                  <a:noFill/>
                </a:ln>
                <a:solidFill>
                  <a:srgbClr val="000000"/>
                </a:solidFill>
                <a:effectLst/>
                <a:uLnTx/>
                <a:uFillTx/>
                <a:latin typeface="Constantia"/>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000000"/>
              </a:solidFill>
              <a:effectLst/>
              <a:uLnTx/>
              <a:uFillTx/>
              <a:latin typeface="Constantia"/>
              <a:ea typeface="+mn-ea"/>
              <a:cs typeface="+mn-cs"/>
            </a:endParaRPr>
          </a:p>
        </p:txBody>
      </p:sp>
    </p:spTree>
    <p:extLst>
      <p:ext uri="{BB962C8B-B14F-4D97-AF65-F5344CB8AC3E}">
        <p14:creationId xmlns:p14="http://schemas.microsoft.com/office/powerpoint/2010/main" val="153479298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1200" b="0" i="0" u="none" strike="noStrike" kern="1200" cap="none" spc="0" normalizeH="0" baseline="0" noProof="0" smtClean="0">
                <a:ln>
                  <a:noFill/>
                </a:ln>
                <a:solidFill>
                  <a:srgbClr val="DBF5F9">
                    <a:shade val="90000"/>
                  </a:srgbClr>
                </a:solidFill>
                <a:effectLst/>
                <a:uLnTx/>
                <a:uFillTx/>
                <a:latin typeface="Constanti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3/5/2021</a:t>
            </a:fld>
            <a:endParaRPr kumimoji="0" lang="en-US" sz="1200" b="0" i="0" u="none" strike="noStrike" kern="1200" cap="none" spc="0" normalizeH="0" baseline="0" noProof="0" dirty="0">
              <a:ln>
                <a:noFill/>
              </a:ln>
              <a:solidFill>
                <a:srgbClr val="DBF5F9">
                  <a:shade val="90000"/>
                </a:srgbClr>
              </a:solidFill>
              <a:effectLst/>
              <a:uLnTx/>
              <a:uFillTx/>
              <a:latin typeface="Constantia"/>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DBF5F9">
                  <a:shade val="90000"/>
                </a:srgbClr>
              </a:solidFill>
              <a:effectLst/>
              <a:uLnTx/>
              <a:uFillTx/>
              <a:latin typeface="Constantia"/>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1200" b="0" i="0" u="none" strike="noStrike" kern="1200" cap="none" spc="0" normalizeH="0" baseline="0" noProof="0" smtClean="0">
                <a:ln>
                  <a:noFill/>
                </a:ln>
                <a:solidFill>
                  <a:srgbClr val="DBF5F9">
                    <a:shade val="90000"/>
                  </a:srgbClr>
                </a:solidFill>
                <a:effectLst/>
                <a:uLnTx/>
                <a:uFillTx/>
                <a:latin typeface="Constant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DBF5F9">
                  <a:shade val="90000"/>
                </a:srgbClr>
              </a:solidFill>
              <a:effectLst/>
              <a:uLnTx/>
              <a:uFillTx/>
              <a:latin typeface="Constantia"/>
              <a:ea typeface="+mn-ea"/>
              <a:cs typeface="+mn-cs"/>
            </a:endParaRPr>
          </a:p>
        </p:txBody>
      </p:sp>
    </p:spTree>
    <p:extLst>
      <p:ext uri="{BB962C8B-B14F-4D97-AF65-F5344CB8AC3E}">
        <p14:creationId xmlns:p14="http://schemas.microsoft.com/office/powerpoint/2010/main" val="75324630"/>
      </p:ext>
    </p:extLst>
  </p:cSld>
  <p:clrMapOvr>
    <a:overrideClrMapping bg1="dk1" tx1="lt1" bg2="dk2" tx2="lt2" accent1="accent1" accent2="accent2" accent3="accent3" accent4="accent4" accent5="accent5" accent6="accent6" hlink="hlink" folHlink="folHlink"/>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6.xml"/><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theme" Target="../theme/theme10.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0" Type="http://schemas.openxmlformats.org/officeDocument/2006/relationships/slideLayout" Target="../slideLayouts/slideLayout118.xml"/><Relationship Id="rId4" Type="http://schemas.openxmlformats.org/officeDocument/2006/relationships/slideLayout" Target="../slideLayouts/slideLayout112.xml"/><Relationship Id="rId9" Type="http://schemas.openxmlformats.org/officeDocument/2006/relationships/slideLayout" Target="../slideLayouts/slideLayout117.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7.xml"/><Relationship Id="rId13" Type="http://schemas.openxmlformats.org/officeDocument/2006/relationships/slideLayout" Target="../slideLayouts/slideLayout132.xml"/><Relationship Id="rId3" Type="http://schemas.openxmlformats.org/officeDocument/2006/relationships/slideLayout" Target="../slideLayouts/slideLayout122.xml"/><Relationship Id="rId7" Type="http://schemas.openxmlformats.org/officeDocument/2006/relationships/slideLayout" Target="../slideLayouts/slideLayout126.xml"/><Relationship Id="rId12" Type="http://schemas.openxmlformats.org/officeDocument/2006/relationships/slideLayout" Target="../slideLayouts/slideLayout131.xml"/><Relationship Id="rId2" Type="http://schemas.openxmlformats.org/officeDocument/2006/relationships/slideLayout" Target="../slideLayouts/slideLayout121.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5" Type="http://schemas.openxmlformats.org/officeDocument/2006/relationships/slideLayout" Target="../slideLayouts/slideLayout124.xml"/><Relationship Id="rId10" Type="http://schemas.openxmlformats.org/officeDocument/2006/relationships/slideLayout" Target="../slideLayouts/slideLayout129.xml"/><Relationship Id="rId4" Type="http://schemas.openxmlformats.org/officeDocument/2006/relationships/slideLayout" Target="../slideLayouts/slideLayout123.xml"/><Relationship Id="rId9" Type="http://schemas.openxmlformats.org/officeDocument/2006/relationships/slideLayout" Target="../slideLayouts/slideLayout128.xml"/><Relationship Id="rId1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0.xml"/><Relationship Id="rId13" Type="http://schemas.openxmlformats.org/officeDocument/2006/relationships/image" Target="../media/image2.jpeg"/><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2.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1.xml"/><Relationship Id="rId13" Type="http://schemas.openxmlformats.org/officeDocument/2006/relationships/image" Target="../media/image2.jpeg"/><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3.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theme" Target="../theme/theme5.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theme" Target="../theme/theme6.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theme" Target="../theme/theme7.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theme" Target="../theme/theme8.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slideLayout" Target="../slideLayouts/slideLayout96.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4.xml"/><Relationship Id="rId13" Type="http://schemas.openxmlformats.org/officeDocument/2006/relationships/theme" Target="../theme/theme9.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slideLayout" Target="../slideLayouts/slideLayout108.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938"/>
            <a:ext cx="9163050" cy="10414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fontAlgn="base">
              <a:spcBef>
                <a:spcPct val="0"/>
              </a:spcBef>
              <a:spcAft>
                <a:spcPct val="0"/>
              </a:spcAft>
              <a:defRPr/>
            </a:pPr>
            <a:endParaRPr lang="en-US">
              <a:solidFill>
                <a:prstClr val="black"/>
              </a:solidFill>
              <a:cs typeface="Arial" charset="0"/>
            </a:endParaRPr>
          </a:p>
        </p:txBody>
      </p:sp>
      <p:sp>
        <p:nvSpPr>
          <p:cNvPr id="8" name="Freeform 7"/>
          <p:cNvSpPr>
            <a:spLocks/>
          </p:cNvSpPr>
          <p:nvPr/>
        </p:nvSpPr>
        <p:spPr bwMode="auto">
          <a:xfrm>
            <a:off x="4381500" y="-7938"/>
            <a:ext cx="4762500" cy="638176"/>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fontAlgn="base">
              <a:spcBef>
                <a:spcPct val="0"/>
              </a:spcBef>
              <a:spcAft>
                <a:spcPct val="0"/>
              </a:spcAft>
              <a:defRPr/>
            </a:pPr>
            <a:endParaRPr lang="en-US">
              <a:solidFill>
                <a:prstClr val="black"/>
              </a:solidFill>
              <a:cs typeface="Arial" charset="0"/>
            </a:endParaRPr>
          </a:p>
        </p:txBody>
      </p:sp>
      <p:sp>
        <p:nvSpPr>
          <p:cNvPr id="1028" name="Title Placeholder 8"/>
          <p:cNvSpPr>
            <a:spLocks noGrp="1"/>
          </p:cNvSpPr>
          <p:nvPr>
            <p:ph type="title"/>
          </p:nvPr>
        </p:nvSpPr>
        <p:spPr bwMode="auto">
          <a:xfrm>
            <a:off x="457200" y="70485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0" numCol="1" anchor="b" anchorCtr="0" compatLnSpc="1">
            <a:prstTxWarp prst="textNoShape">
              <a:avLst/>
            </a:prstTxWarp>
          </a:bodyPr>
          <a:lstStyle/>
          <a:p>
            <a:pPr lvl="0"/>
            <a:r>
              <a:rPr lang="en-US" smtClean="0"/>
              <a:t>Click to edit Master title style</a:t>
            </a:r>
          </a:p>
        </p:txBody>
      </p:sp>
      <p:sp>
        <p:nvSpPr>
          <p:cNvPr id="1029" name="Text Placeholder 29"/>
          <p:cNvSpPr>
            <a:spLocks noGrp="1"/>
          </p:cNvSpPr>
          <p:nvPr>
            <p:ph type="body" idx="1"/>
          </p:nvPr>
        </p:nvSpPr>
        <p:spPr bwMode="auto">
          <a:xfrm>
            <a:off x="457200" y="1935163"/>
            <a:ext cx="8229600" cy="438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457200" y="6356350"/>
            <a:ext cx="2133600" cy="365125"/>
          </a:xfrm>
          <a:prstGeom prst="rect">
            <a:avLst/>
          </a:prstGeom>
        </p:spPr>
        <p:txBody>
          <a:bodyPr vert="horz" wrap="square" lIns="0" tIns="0" rIns="0" bIns="0" numCol="1" anchor="b" anchorCtr="0" compatLnSpc="1">
            <a:prstTxWarp prst="textNoShape">
              <a:avLst/>
            </a:prstTxWarp>
          </a:bodyPr>
          <a:lstStyle>
            <a:lvl1pPr>
              <a:defRPr sz="1200" smtClean="0">
                <a:solidFill>
                  <a:srgbClr val="045C75"/>
                </a:solidFill>
              </a:defRPr>
            </a:lvl1pPr>
          </a:lstStyle>
          <a:p>
            <a:pPr fontAlgn="base">
              <a:spcBef>
                <a:spcPct val="0"/>
              </a:spcBef>
              <a:spcAft>
                <a:spcPct val="0"/>
              </a:spcAft>
              <a:defRPr/>
            </a:pPr>
            <a:endParaRPr lang="en-US">
              <a:latin typeface="Arial" charset="0"/>
              <a:cs typeface="Arial" charset="0"/>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wrap="square" lIns="0" tIns="0" rIns="0" bIns="0" numCol="1" anchor="b" anchorCtr="0" compatLnSpc="1">
            <a:prstTxWarp prst="textNoShape">
              <a:avLst/>
            </a:prstTxWarp>
          </a:bodyPr>
          <a:lstStyle>
            <a:lvl1pPr>
              <a:defRPr sz="1200" smtClean="0">
                <a:solidFill>
                  <a:srgbClr val="045C75"/>
                </a:solidFill>
              </a:defRPr>
            </a:lvl1pPr>
          </a:lstStyle>
          <a:p>
            <a:pPr fontAlgn="base">
              <a:spcBef>
                <a:spcPct val="0"/>
              </a:spcBef>
              <a:spcAft>
                <a:spcPct val="0"/>
              </a:spcAft>
              <a:defRPr/>
            </a:pPr>
            <a:endParaRPr lang="en-US">
              <a:latin typeface="Arial" charset="0"/>
              <a:cs typeface="Arial" charset="0"/>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wrap="square" lIns="0" tIns="0" rIns="0" bIns="0" numCol="1" anchor="b" anchorCtr="0" compatLnSpc="1">
            <a:prstTxWarp prst="textNoShape">
              <a:avLst/>
            </a:prstTxWarp>
          </a:bodyPr>
          <a:lstStyle>
            <a:lvl1pPr algn="r">
              <a:defRPr sz="1200" smtClean="0">
                <a:solidFill>
                  <a:srgbClr val="045C75"/>
                </a:solidFill>
              </a:defRPr>
            </a:lvl1pPr>
          </a:lstStyle>
          <a:p>
            <a:pPr fontAlgn="base">
              <a:spcBef>
                <a:spcPct val="0"/>
              </a:spcBef>
              <a:spcAft>
                <a:spcPct val="0"/>
              </a:spcAft>
              <a:defRPr/>
            </a:pPr>
            <a:fld id="{5CD3CD6A-B798-4AC0-989C-B47DA8B94D1A}" type="slidenum">
              <a:rPr lang="en-US">
                <a:latin typeface="Arial" charset="0"/>
                <a:cs typeface="Arial" charset="0"/>
              </a:rPr>
              <a:pPr fontAlgn="base">
                <a:spcBef>
                  <a:spcPct val="0"/>
                </a:spcBef>
                <a:spcAft>
                  <a:spcPct val="0"/>
                </a:spcAft>
                <a:defRPr/>
              </a:pPr>
              <a:t>‹#›</a:t>
            </a:fld>
            <a:endParaRPr lang="en-US">
              <a:latin typeface="Arial" charset="0"/>
              <a:cs typeface="Arial" charset="0"/>
            </a:endParaRPr>
          </a:p>
        </p:txBody>
      </p:sp>
      <p:grpSp>
        <p:nvGrpSpPr>
          <p:cNvPr id="1033" name="Group 1"/>
          <p:cNvGrpSpPr>
            <a:grpSpLocks/>
          </p:cNvGrpSpPr>
          <p:nvPr/>
        </p:nvGrpSpPr>
        <p:grpSpPr bwMode="auto">
          <a:xfrm>
            <a:off x="-19050" y="203200"/>
            <a:ext cx="9180513" cy="647700"/>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defRPr/>
              </a:pPr>
              <a:endParaRPr lang="en-US" smtClean="0">
                <a:solidFill>
                  <a:prstClr val="black"/>
                </a:solidFill>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defRPr/>
              </a:pPr>
              <a:endParaRPr lang="en-US" smtClean="0">
                <a:solidFill>
                  <a:prstClr val="black"/>
                </a:solidFill>
              </a:endParaRPr>
            </a:p>
          </p:txBody>
        </p:sp>
      </p:grpSp>
    </p:spTree>
    <p:extLst>
      <p:ext uri="{BB962C8B-B14F-4D97-AF65-F5344CB8AC3E}">
        <p14:creationId xmlns:p14="http://schemas.microsoft.com/office/powerpoint/2010/main" val="331527012"/>
      </p:ext>
    </p:extLst>
  </p:cSld>
  <p:clrMap bg1="lt1" tx1="dk1" bg2="lt2" tx2="dk2" accent1="accent1" accent2="accent2" accent3="accent3" accent4="accent4" accent5="accent5" accent6="accent6" hlink="hlink" folHlink="folHlink"/>
  <p:sldLayoutIdLst>
    <p:sldLayoutId id="2147483985" r:id="rId1"/>
    <p:sldLayoutId id="2147483986" r:id="rId2"/>
    <p:sldLayoutId id="2147483987" r:id="rId3"/>
    <p:sldLayoutId id="2147483988" r:id="rId4"/>
    <p:sldLayoutId id="2147483989" r:id="rId5"/>
    <p:sldLayoutId id="2147483990" r:id="rId6"/>
    <p:sldLayoutId id="2147483991" r:id="rId7"/>
    <p:sldLayoutId id="2147483992" r:id="rId8"/>
    <p:sldLayoutId id="2147483993" r:id="rId9"/>
    <p:sldLayoutId id="2147483994" r:id="rId10"/>
    <p:sldLayoutId id="2147483995" r:id="rId11"/>
    <p:sldLayoutId id="2147483996" r:id="rId12"/>
  </p:sldLayoutIdLst>
  <p:txStyles>
    <p:titleStyle>
      <a:lvl1pPr algn="l" rtl="0" eaLnBrk="0" fontAlgn="base" hangingPunct="0">
        <a:spcBef>
          <a:spcPct val="0"/>
        </a:spcBef>
        <a:spcAft>
          <a:spcPct val="0"/>
        </a:spcAft>
        <a:defRPr sz="5000" kern="1200">
          <a:solidFill>
            <a:schemeClr val="tx2"/>
          </a:solidFill>
          <a:latin typeface="+mj-lt"/>
          <a:ea typeface="+mj-ea"/>
          <a:cs typeface="+mj-cs"/>
        </a:defRPr>
      </a:lvl1pPr>
      <a:lvl2pPr algn="l" rtl="0" eaLnBrk="0" fontAlgn="base" hangingPunct="0">
        <a:spcBef>
          <a:spcPct val="0"/>
        </a:spcBef>
        <a:spcAft>
          <a:spcPct val="0"/>
        </a:spcAft>
        <a:defRPr sz="5000">
          <a:solidFill>
            <a:schemeClr val="tx2"/>
          </a:solidFill>
          <a:latin typeface="Calibri" pitchFamily="34" charset="0"/>
        </a:defRPr>
      </a:lvl2pPr>
      <a:lvl3pPr algn="l" rtl="0" eaLnBrk="0" fontAlgn="base" hangingPunct="0">
        <a:spcBef>
          <a:spcPct val="0"/>
        </a:spcBef>
        <a:spcAft>
          <a:spcPct val="0"/>
        </a:spcAft>
        <a:defRPr sz="5000">
          <a:solidFill>
            <a:schemeClr val="tx2"/>
          </a:solidFill>
          <a:latin typeface="Calibri" pitchFamily="34" charset="0"/>
        </a:defRPr>
      </a:lvl3pPr>
      <a:lvl4pPr algn="l" rtl="0" eaLnBrk="0" fontAlgn="base" hangingPunct="0">
        <a:spcBef>
          <a:spcPct val="0"/>
        </a:spcBef>
        <a:spcAft>
          <a:spcPct val="0"/>
        </a:spcAft>
        <a:defRPr sz="5000">
          <a:solidFill>
            <a:schemeClr val="tx2"/>
          </a:solidFill>
          <a:latin typeface="Calibri" pitchFamily="34" charset="0"/>
        </a:defRPr>
      </a:lvl4pPr>
      <a:lvl5pPr algn="l" rtl="0" eaLnBrk="0" fontAlgn="base" hangingPunct="0">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p:titleStyle>
    <p:bodyStyle>
      <a:lvl1pPr marL="273050" indent="-273050" algn="l" rtl="0" eaLnBrk="0" fontAlgn="base" hangingPunct="0">
        <a:spcBef>
          <a:spcPct val="20000"/>
        </a:spcBef>
        <a:spcAft>
          <a:spcPct val="0"/>
        </a:spcAft>
        <a:buClr>
          <a:srgbClr val="0BD0D9"/>
        </a:buClr>
        <a:buSzPct val="95000"/>
        <a:buFont typeface="Wingdings 2" pitchFamily="18" charset="2"/>
        <a:buChar char=""/>
        <a:defRPr sz="2600" kern="1200">
          <a:solidFill>
            <a:schemeClr val="tx1"/>
          </a:solidFill>
          <a:latin typeface="+mn-lt"/>
          <a:ea typeface="+mn-ea"/>
          <a:cs typeface="+mn-cs"/>
        </a:defRPr>
      </a:lvl1pPr>
      <a:lvl2pPr marL="639763" indent="-246063" algn="l" rtl="0" eaLnBrk="0" fontAlgn="base" hangingPunct="0">
        <a:spcBef>
          <a:spcPct val="20000"/>
        </a:spcBef>
        <a:spcAft>
          <a:spcPct val="0"/>
        </a:spcAft>
        <a:buClr>
          <a:schemeClr val="accent1"/>
        </a:buClr>
        <a:buSzPct val="85000"/>
        <a:buFont typeface="Wingdings 2" pitchFamily="18" charset="2"/>
        <a:buChar char=""/>
        <a:defRPr sz="2400" kern="1200">
          <a:solidFill>
            <a:schemeClr val="tx1"/>
          </a:solidFill>
          <a:latin typeface="+mn-lt"/>
          <a:ea typeface="+mn-ea"/>
          <a:cs typeface="+mn-cs"/>
        </a:defRPr>
      </a:lvl2pPr>
      <a:lvl3pPr marL="914400" indent="-246063" algn="l" rtl="0" eaLnBrk="0" fontAlgn="base" hangingPunct="0">
        <a:spcBef>
          <a:spcPct val="20000"/>
        </a:spcBef>
        <a:spcAft>
          <a:spcPct val="0"/>
        </a:spcAft>
        <a:buClr>
          <a:schemeClr val="accent2"/>
        </a:buClr>
        <a:buSzPct val="70000"/>
        <a:buFont typeface="Wingdings 2" pitchFamily="18" charset="2"/>
        <a:buChar char=""/>
        <a:defRPr sz="2100" kern="1200">
          <a:solidFill>
            <a:schemeClr val="tx1"/>
          </a:solidFill>
          <a:latin typeface="+mn-lt"/>
          <a:ea typeface="+mn-ea"/>
          <a:cs typeface="+mn-cs"/>
        </a:defRPr>
      </a:lvl3pPr>
      <a:lvl4pPr marL="1187450" indent="-209550" algn="l" rtl="0" eaLnBrk="0" fontAlgn="base" hangingPunct="0">
        <a:spcBef>
          <a:spcPct val="20000"/>
        </a:spcBef>
        <a:spcAft>
          <a:spcPct val="0"/>
        </a:spcAft>
        <a:buClr>
          <a:srgbClr val="0BD0D9"/>
        </a:buClr>
        <a:buSzPct val="65000"/>
        <a:buFont typeface="Wingdings 2" pitchFamily="18" charset="2"/>
        <a:buChar char=""/>
        <a:defRPr sz="2000" kern="1200">
          <a:solidFill>
            <a:schemeClr val="tx1"/>
          </a:solidFill>
          <a:latin typeface="+mn-lt"/>
          <a:ea typeface="+mn-ea"/>
          <a:cs typeface="+mn-cs"/>
        </a:defRPr>
      </a:lvl4pPr>
      <a:lvl5pPr marL="1462088" indent="-209550" algn="l" rtl="0" eaLnBrk="0" fontAlgn="base" hangingPunct="0">
        <a:spcBef>
          <a:spcPct val="20000"/>
        </a:spcBef>
        <a:spcAft>
          <a:spcPct val="0"/>
        </a:spcAft>
        <a:buClr>
          <a:srgbClr val="10CF9B"/>
        </a:buClr>
        <a:buSzPct val="65000"/>
        <a:buFont typeface="Wingdings 2"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5A1D472-C3F8-441D-A28F-975479195535}"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3/5/2021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F8A979D-3BE1-4E1E-87D3-E27BF6890CC4}"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59887366"/>
      </p:ext>
    </p:extLst>
  </p:cSld>
  <p:clrMap bg1="lt1" tx1="dk1" bg2="lt2" tx2="dk2" accent1="accent1" accent2="accent2" accent3="accent3" accent4="accent4" accent5="accent5" accent6="accent6" hlink="hlink" folHlink="folHlink"/>
  <p:sldLayoutIdLst>
    <p:sldLayoutId id="2147484131" r:id="rId1"/>
    <p:sldLayoutId id="2147484132" r:id="rId2"/>
    <p:sldLayoutId id="2147484133" r:id="rId3"/>
    <p:sldLayoutId id="2147484134" r:id="rId4"/>
    <p:sldLayoutId id="2147484135" r:id="rId5"/>
    <p:sldLayoutId id="2147484136" r:id="rId6"/>
    <p:sldLayoutId id="2147484137" r:id="rId7"/>
    <p:sldLayoutId id="2147484138" r:id="rId8"/>
    <p:sldLayoutId id="2147484139" r:id="rId9"/>
    <p:sldLayoutId id="2147484140" r:id="rId10"/>
    <p:sldLayoutId id="214748414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nstantia"/>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nstantia"/>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a:t>Click to edit Master title style</a:t>
            </a:r>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4617B">
                  <a:shade val="90000"/>
                </a:srgbClr>
              </a:solidFill>
              <a:effectLst/>
              <a:uLnTx/>
              <a:uFillTx/>
              <a:latin typeface="Arial" charset="0"/>
              <a:ea typeface="+mn-ea"/>
              <a:cs typeface="Arial" charset="0"/>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4617B">
                  <a:shade val="90000"/>
                </a:srgbClr>
              </a:solidFill>
              <a:effectLst/>
              <a:uLnTx/>
              <a:uFillTx/>
              <a:latin typeface="Arial" charset="0"/>
              <a:ea typeface="+mn-ea"/>
              <a:cs typeface="Arial" charset="0"/>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5CD3CD6A-B798-4AC0-989C-B47DA8B94D1A}" type="slidenum">
              <a:rPr kumimoji="0" lang="en-US" sz="1200" b="0" i="0" u="none" strike="noStrike" kern="1200" cap="none" spc="0" normalizeH="0" baseline="0" noProof="0" smtClean="0">
                <a:ln>
                  <a:noFill/>
                </a:ln>
                <a:solidFill>
                  <a:srgbClr val="04617B">
                    <a:shade val="90000"/>
                  </a:srgbClr>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srgbClr val="04617B">
                  <a:shade val="90000"/>
                </a:srgbClr>
              </a:solidFill>
              <a:effectLst/>
              <a:uLnTx/>
              <a:uFillTx/>
              <a:latin typeface="Arial" charset="0"/>
              <a:ea typeface="+mn-ea"/>
              <a:cs typeface="Arial" charset="0"/>
            </a:endParaRP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nstantia"/>
                <a:ea typeface="+mn-ea"/>
                <a:cs typeface="+mn-cs"/>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nstantia"/>
                <a:ea typeface="+mn-ea"/>
                <a:cs typeface="+mn-cs"/>
              </a:endParaRPr>
            </a:p>
          </p:txBody>
        </p:sp>
      </p:grpSp>
    </p:spTree>
    <p:extLst>
      <p:ext uri="{BB962C8B-B14F-4D97-AF65-F5344CB8AC3E}">
        <p14:creationId xmlns:p14="http://schemas.microsoft.com/office/powerpoint/2010/main" val="4236934185"/>
      </p:ext>
    </p:extLst>
  </p:cSld>
  <p:clrMap bg1="lt1" tx1="dk1" bg2="lt2" tx2="dk2" accent1="accent1" accent2="accent2" accent3="accent3" accent4="accent4" accent5="accent5" accent6="accent6" hlink="hlink" folHlink="folHlink"/>
  <p:sldLayoutIdLst>
    <p:sldLayoutId id="2147484143" r:id="rId1"/>
    <p:sldLayoutId id="2147484144" r:id="rId2"/>
    <p:sldLayoutId id="2147484145" r:id="rId3"/>
    <p:sldLayoutId id="2147484146" r:id="rId4"/>
    <p:sldLayoutId id="2147484147" r:id="rId5"/>
    <p:sldLayoutId id="2147484148" r:id="rId6"/>
    <p:sldLayoutId id="2147484149" r:id="rId7"/>
    <p:sldLayoutId id="2147484150" r:id="rId8"/>
    <p:sldLayoutId id="2147484151" r:id="rId9"/>
    <p:sldLayoutId id="2147484152" r:id="rId10"/>
    <p:sldLayoutId id="2147484153" r:id="rId11"/>
    <p:sldLayoutId id="2147484154" r:id="rId12"/>
    <p:sldLayoutId id="2147484155" r:id="rId13"/>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506B7E4-B74B-4746-8821-8817B0CD1A5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3/5/2021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E6AFE28-E504-4877-B238-813AAA5E91E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34218730"/>
      </p:ext>
    </p:extLst>
  </p:cSld>
  <p:clrMap bg1="lt1" tx1="dk1" bg2="lt2" tx2="dk2" accent1="accent1" accent2="accent2" accent3="accent3" accent4="accent4" accent5="accent5" accent6="accent6" hlink="hlink" folHlink="folHlink"/>
  <p:sldLayoutIdLst>
    <p:sldLayoutId id="2147484157" r:id="rId1"/>
    <p:sldLayoutId id="2147484158" r:id="rId2"/>
    <p:sldLayoutId id="2147484159" r:id="rId3"/>
    <p:sldLayoutId id="2147484160" r:id="rId4"/>
    <p:sldLayoutId id="2147484161" r:id="rId5"/>
    <p:sldLayoutId id="2147484162" r:id="rId6"/>
    <p:sldLayoutId id="2147484163" r:id="rId7"/>
    <p:sldLayoutId id="2147484164" r:id="rId8"/>
    <p:sldLayoutId id="2147484165" r:id="rId9"/>
    <p:sldLayoutId id="2147484166" r:id="rId10"/>
    <p:sldLayoutId id="214748416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506B7E4-B74B-4746-8821-8817B0CD1A5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3/5/2021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E6AFE28-E504-4877-B238-813AAA5E91E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44471056"/>
      </p:ext>
    </p:extLst>
  </p:cSld>
  <p:clrMap bg1="lt1" tx1="dk1" bg2="lt2" tx2="dk2" accent1="accent1" accent2="accent2" accent3="accent3" accent4="accent4" accent5="accent5" accent6="accent6" hlink="hlink" folHlink="folHlink"/>
  <p:sldLayoutIdLst>
    <p:sldLayoutId id="2147484169" r:id="rId1"/>
    <p:sldLayoutId id="2147484170" r:id="rId2"/>
    <p:sldLayoutId id="2147484171" r:id="rId3"/>
    <p:sldLayoutId id="2147484172" r:id="rId4"/>
    <p:sldLayoutId id="2147484173" r:id="rId5"/>
    <p:sldLayoutId id="2147484174" r:id="rId6"/>
    <p:sldLayoutId id="2147484175" r:id="rId7"/>
    <p:sldLayoutId id="2147484176" r:id="rId8"/>
    <p:sldLayoutId id="2147484177" r:id="rId9"/>
    <p:sldLayoutId id="2147484178" r:id="rId10"/>
    <p:sldLayoutId id="214748417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fontAlgn="base">
              <a:spcBef>
                <a:spcPct val="0"/>
              </a:spcBef>
              <a:spcAft>
                <a:spcPct val="0"/>
              </a:spcAft>
              <a:defRPr/>
            </a:pPr>
            <a:endParaRPr lang="en-US">
              <a:latin typeface="Arial" charset="0"/>
              <a:cs typeface="Arial" charset="0"/>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fontAlgn="base">
              <a:spcBef>
                <a:spcPct val="0"/>
              </a:spcBef>
              <a:spcAft>
                <a:spcPct val="0"/>
              </a:spcAft>
              <a:defRPr/>
            </a:pPr>
            <a:endParaRPr lang="en-US">
              <a:latin typeface="Arial" charset="0"/>
              <a:cs typeface="Arial" charset="0"/>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pPr fontAlgn="base">
              <a:spcBef>
                <a:spcPct val="0"/>
              </a:spcBef>
              <a:spcAft>
                <a:spcPct val="0"/>
              </a:spcAft>
              <a:defRPr/>
            </a:pPr>
            <a:fld id="{5CD3CD6A-B798-4AC0-989C-B47DA8B94D1A}" type="slidenum">
              <a:rPr lang="en-US" smtClean="0">
                <a:latin typeface="Arial" charset="0"/>
                <a:cs typeface="Arial" charset="0"/>
              </a:rPr>
              <a:pPr fontAlgn="base">
                <a:spcBef>
                  <a:spcPct val="0"/>
                </a:spcBef>
                <a:spcAft>
                  <a:spcPct val="0"/>
                </a:spcAft>
                <a:defRPr/>
              </a:pPr>
              <a:t>‹#›</a:t>
            </a:fld>
            <a:endParaRPr lang="en-US">
              <a:latin typeface="Arial" charset="0"/>
              <a:cs typeface="Arial" charset="0"/>
            </a:endParaRP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4026" r:id="rId1"/>
    <p:sldLayoutId id="2147484027" r:id="rId2"/>
    <p:sldLayoutId id="2147484028" r:id="rId3"/>
    <p:sldLayoutId id="2147484029" r:id="rId4"/>
    <p:sldLayoutId id="2147484030" r:id="rId5"/>
    <p:sldLayoutId id="2147484031" r:id="rId6"/>
    <p:sldLayoutId id="2147484032" r:id="rId7"/>
    <p:sldLayoutId id="2147484033" r:id="rId8"/>
    <p:sldLayoutId id="2147484034" r:id="rId9"/>
    <p:sldLayoutId id="2147484035" r:id="rId10"/>
    <p:sldLayoutId id="2147484036" r:id="rId11"/>
    <p:sldLayoutId id="2147484038" r:id="rId12"/>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nstantia"/>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nstantia"/>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4617B">
                  <a:shade val="90000"/>
                </a:srgbClr>
              </a:solidFill>
              <a:effectLst/>
              <a:uLnTx/>
              <a:uFillTx/>
              <a:latin typeface="Arial" charset="0"/>
              <a:ea typeface="+mn-ea"/>
              <a:cs typeface="Arial" charset="0"/>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4617B">
                  <a:shade val="90000"/>
                </a:srgbClr>
              </a:solidFill>
              <a:effectLst/>
              <a:uLnTx/>
              <a:uFillTx/>
              <a:latin typeface="Arial" charset="0"/>
              <a:ea typeface="+mn-ea"/>
              <a:cs typeface="Arial" charset="0"/>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5CD3CD6A-B798-4AC0-989C-B47DA8B94D1A}" type="slidenum">
              <a:rPr kumimoji="0" lang="en-US" sz="1200" b="0" i="0" u="none" strike="noStrike" kern="1200" cap="none" spc="0" normalizeH="0" baseline="0" noProof="0" smtClean="0">
                <a:ln>
                  <a:noFill/>
                </a:ln>
                <a:solidFill>
                  <a:srgbClr val="04617B">
                    <a:shade val="90000"/>
                  </a:srgbClr>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srgbClr val="04617B">
                  <a:shade val="90000"/>
                </a:srgbClr>
              </a:solidFill>
              <a:effectLst/>
              <a:uLnTx/>
              <a:uFillTx/>
              <a:latin typeface="Arial" charset="0"/>
              <a:ea typeface="+mn-ea"/>
              <a:cs typeface="Arial" charset="0"/>
            </a:endParaRP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nstantia"/>
                <a:ea typeface="+mn-ea"/>
                <a:cs typeface="+mn-cs"/>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nstantia"/>
                <a:ea typeface="+mn-ea"/>
                <a:cs typeface="+mn-cs"/>
              </a:endParaRPr>
            </a:p>
          </p:txBody>
        </p:sp>
      </p:grpSp>
    </p:spTree>
    <p:extLst>
      <p:ext uri="{BB962C8B-B14F-4D97-AF65-F5344CB8AC3E}">
        <p14:creationId xmlns:p14="http://schemas.microsoft.com/office/powerpoint/2010/main" val="1944425969"/>
      </p:ext>
    </p:extLst>
  </p:cSld>
  <p:clrMap bg1="lt1" tx1="dk1" bg2="lt2" tx2="dk2" accent1="accent1" accent2="accent2" accent3="accent3" accent4="accent4" accent5="accent5" accent6="accent6" hlink="hlink" folHlink="folHlink"/>
  <p:sldLayoutIdLst>
    <p:sldLayoutId id="2147484040" r:id="rId1"/>
    <p:sldLayoutId id="2147484041" r:id="rId2"/>
    <p:sldLayoutId id="2147484042" r:id="rId3"/>
    <p:sldLayoutId id="2147484043" r:id="rId4"/>
    <p:sldLayoutId id="2147484044" r:id="rId5"/>
    <p:sldLayoutId id="2147484045" r:id="rId6"/>
    <p:sldLayoutId id="2147484046" r:id="rId7"/>
    <p:sldLayoutId id="2147484047" r:id="rId8"/>
    <p:sldLayoutId id="2147484048" r:id="rId9"/>
    <p:sldLayoutId id="2147484049" r:id="rId10"/>
    <p:sldLayoutId id="2147484050" r:id="rId11"/>
    <p:sldLayoutId id="2147484051" r:id="rId12"/>
    <p:sldLayoutId id="2147484052" r:id="rId13"/>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5A1D472-C3F8-441D-A28F-975479195535}"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3/5/2021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F8A979D-3BE1-4E1E-87D3-E27BF6890CC4}"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30642229"/>
      </p:ext>
    </p:extLst>
  </p:cSld>
  <p:clrMap bg1="lt1" tx1="dk1" bg2="lt2" tx2="dk2" accent1="accent1" accent2="accent2" accent3="accent3" accent4="accent4" accent5="accent5" accent6="accent6" hlink="hlink" folHlink="folHlink"/>
  <p:sldLayoutIdLst>
    <p:sldLayoutId id="2147484054" r:id="rId1"/>
    <p:sldLayoutId id="2147484055" r:id="rId2"/>
    <p:sldLayoutId id="2147484056" r:id="rId3"/>
    <p:sldLayoutId id="2147484057" r:id="rId4"/>
    <p:sldLayoutId id="2147484058" r:id="rId5"/>
    <p:sldLayoutId id="2147484059" r:id="rId6"/>
    <p:sldLayoutId id="2147484060" r:id="rId7"/>
    <p:sldLayoutId id="2147484061" r:id="rId8"/>
    <p:sldLayoutId id="2147484062" r:id="rId9"/>
    <p:sldLayoutId id="2147484063" r:id="rId10"/>
    <p:sldLayoutId id="214748406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nstantia"/>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nstantia"/>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a:t>Click to edit Master title style</a:t>
            </a:r>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4617B">
                  <a:shade val="90000"/>
                </a:srgbClr>
              </a:solidFill>
              <a:effectLst/>
              <a:uLnTx/>
              <a:uFillTx/>
              <a:latin typeface="Arial" charset="0"/>
              <a:ea typeface="+mn-ea"/>
              <a:cs typeface="Arial" charset="0"/>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4617B">
                  <a:shade val="90000"/>
                </a:srgbClr>
              </a:solidFill>
              <a:effectLst/>
              <a:uLnTx/>
              <a:uFillTx/>
              <a:latin typeface="Arial" charset="0"/>
              <a:ea typeface="+mn-ea"/>
              <a:cs typeface="Arial" charset="0"/>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5CD3CD6A-B798-4AC0-989C-B47DA8B94D1A}" type="slidenum">
              <a:rPr kumimoji="0" lang="en-US" sz="1200" b="0" i="0" u="none" strike="noStrike" kern="1200" cap="none" spc="0" normalizeH="0" baseline="0" noProof="0" smtClean="0">
                <a:ln>
                  <a:noFill/>
                </a:ln>
                <a:solidFill>
                  <a:srgbClr val="04617B">
                    <a:shade val="90000"/>
                  </a:srgbClr>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srgbClr val="04617B">
                  <a:shade val="90000"/>
                </a:srgbClr>
              </a:solidFill>
              <a:effectLst/>
              <a:uLnTx/>
              <a:uFillTx/>
              <a:latin typeface="Arial" charset="0"/>
              <a:ea typeface="+mn-ea"/>
              <a:cs typeface="Arial" charset="0"/>
            </a:endParaRP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nstantia"/>
                <a:ea typeface="+mn-ea"/>
                <a:cs typeface="+mn-cs"/>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nstantia"/>
                <a:ea typeface="+mn-ea"/>
                <a:cs typeface="+mn-cs"/>
              </a:endParaRPr>
            </a:p>
          </p:txBody>
        </p:sp>
      </p:grpSp>
    </p:spTree>
    <p:extLst>
      <p:ext uri="{BB962C8B-B14F-4D97-AF65-F5344CB8AC3E}">
        <p14:creationId xmlns:p14="http://schemas.microsoft.com/office/powerpoint/2010/main" val="3825943527"/>
      </p:ext>
    </p:extLst>
  </p:cSld>
  <p:clrMap bg1="lt1" tx1="dk1" bg2="lt2" tx2="dk2" accent1="accent1" accent2="accent2" accent3="accent3" accent4="accent4" accent5="accent5" accent6="accent6" hlink="hlink" folHlink="folHlink"/>
  <p:sldLayoutIdLst>
    <p:sldLayoutId id="2147484066" r:id="rId1"/>
    <p:sldLayoutId id="2147484067" r:id="rId2"/>
    <p:sldLayoutId id="2147484068" r:id="rId3"/>
    <p:sldLayoutId id="2147484069" r:id="rId4"/>
    <p:sldLayoutId id="2147484070" r:id="rId5"/>
    <p:sldLayoutId id="2147484071" r:id="rId6"/>
    <p:sldLayoutId id="2147484072" r:id="rId7"/>
    <p:sldLayoutId id="2147484073" r:id="rId8"/>
    <p:sldLayoutId id="2147484074" r:id="rId9"/>
    <p:sldLayoutId id="2147484075" r:id="rId10"/>
    <p:sldLayoutId id="2147484076" r:id="rId11"/>
    <p:sldLayoutId id="2147484077" r:id="rId12"/>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nstantia"/>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nstantia"/>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a:t>Click to edit Master title style</a:t>
            </a:r>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4617B">
                  <a:shade val="90000"/>
                </a:srgbClr>
              </a:solidFill>
              <a:effectLst/>
              <a:uLnTx/>
              <a:uFillTx/>
              <a:latin typeface="Arial" charset="0"/>
              <a:ea typeface="+mn-ea"/>
              <a:cs typeface="Arial" charset="0"/>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4617B">
                  <a:shade val="90000"/>
                </a:srgbClr>
              </a:solidFill>
              <a:effectLst/>
              <a:uLnTx/>
              <a:uFillTx/>
              <a:latin typeface="Arial" charset="0"/>
              <a:ea typeface="+mn-ea"/>
              <a:cs typeface="Arial" charset="0"/>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5CD3CD6A-B798-4AC0-989C-B47DA8B94D1A}" type="slidenum">
              <a:rPr kumimoji="0" lang="en-US" sz="1200" b="0" i="0" u="none" strike="noStrike" kern="1200" cap="none" spc="0" normalizeH="0" baseline="0" noProof="0" smtClean="0">
                <a:ln>
                  <a:noFill/>
                </a:ln>
                <a:solidFill>
                  <a:srgbClr val="04617B">
                    <a:shade val="90000"/>
                  </a:srgbClr>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srgbClr val="04617B">
                  <a:shade val="90000"/>
                </a:srgbClr>
              </a:solidFill>
              <a:effectLst/>
              <a:uLnTx/>
              <a:uFillTx/>
              <a:latin typeface="Arial" charset="0"/>
              <a:ea typeface="+mn-ea"/>
              <a:cs typeface="Arial" charset="0"/>
            </a:endParaRP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nstantia"/>
                <a:ea typeface="+mn-ea"/>
                <a:cs typeface="+mn-cs"/>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nstantia"/>
                <a:ea typeface="+mn-ea"/>
                <a:cs typeface="+mn-cs"/>
              </a:endParaRPr>
            </a:p>
          </p:txBody>
        </p:sp>
      </p:grpSp>
    </p:spTree>
    <p:extLst>
      <p:ext uri="{BB962C8B-B14F-4D97-AF65-F5344CB8AC3E}">
        <p14:creationId xmlns:p14="http://schemas.microsoft.com/office/powerpoint/2010/main" val="3385179763"/>
      </p:ext>
    </p:extLst>
  </p:cSld>
  <p:clrMap bg1="lt1" tx1="dk1" bg2="lt2" tx2="dk2" accent1="accent1" accent2="accent2" accent3="accent3" accent4="accent4" accent5="accent5" accent6="accent6" hlink="hlink" folHlink="folHlink"/>
  <p:sldLayoutIdLst>
    <p:sldLayoutId id="2147484079" r:id="rId1"/>
    <p:sldLayoutId id="2147484080" r:id="rId2"/>
    <p:sldLayoutId id="2147484081" r:id="rId3"/>
    <p:sldLayoutId id="2147484082" r:id="rId4"/>
    <p:sldLayoutId id="2147484083" r:id="rId5"/>
    <p:sldLayoutId id="2147484084" r:id="rId6"/>
    <p:sldLayoutId id="2147484085" r:id="rId7"/>
    <p:sldLayoutId id="2147484086" r:id="rId8"/>
    <p:sldLayoutId id="2147484087" r:id="rId9"/>
    <p:sldLayoutId id="2147484088" r:id="rId10"/>
    <p:sldLayoutId id="2147484089" r:id="rId11"/>
    <p:sldLayoutId id="2147484090" r:id="rId12"/>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nstantia"/>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nstantia"/>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a:t>Click to edit Master title style</a:t>
            </a:r>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4617B">
                  <a:shade val="90000"/>
                </a:srgbClr>
              </a:solidFill>
              <a:effectLst/>
              <a:uLnTx/>
              <a:uFillTx/>
              <a:latin typeface="Arial" charset="0"/>
              <a:ea typeface="+mn-ea"/>
              <a:cs typeface="Arial" charset="0"/>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4617B">
                  <a:shade val="90000"/>
                </a:srgbClr>
              </a:solidFill>
              <a:effectLst/>
              <a:uLnTx/>
              <a:uFillTx/>
              <a:latin typeface="Arial" charset="0"/>
              <a:ea typeface="+mn-ea"/>
              <a:cs typeface="Arial" charset="0"/>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5CD3CD6A-B798-4AC0-989C-B47DA8B94D1A}" type="slidenum">
              <a:rPr kumimoji="0" lang="en-US" sz="1200" b="0" i="0" u="none" strike="noStrike" kern="1200" cap="none" spc="0" normalizeH="0" baseline="0" noProof="0" smtClean="0">
                <a:ln>
                  <a:noFill/>
                </a:ln>
                <a:solidFill>
                  <a:srgbClr val="04617B">
                    <a:shade val="90000"/>
                  </a:srgbClr>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srgbClr val="04617B">
                  <a:shade val="90000"/>
                </a:srgbClr>
              </a:solidFill>
              <a:effectLst/>
              <a:uLnTx/>
              <a:uFillTx/>
              <a:latin typeface="Arial" charset="0"/>
              <a:ea typeface="+mn-ea"/>
              <a:cs typeface="Arial" charset="0"/>
            </a:endParaRP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nstantia"/>
                <a:ea typeface="+mn-ea"/>
                <a:cs typeface="+mn-cs"/>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nstantia"/>
                <a:ea typeface="+mn-ea"/>
                <a:cs typeface="+mn-cs"/>
              </a:endParaRPr>
            </a:p>
          </p:txBody>
        </p:sp>
      </p:grpSp>
    </p:spTree>
    <p:extLst>
      <p:ext uri="{BB962C8B-B14F-4D97-AF65-F5344CB8AC3E}">
        <p14:creationId xmlns:p14="http://schemas.microsoft.com/office/powerpoint/2010/main" val="1781209588"/>
      </p:ext>
    </p:extLst>
  </p:cSld>
  <p:clrMap bg1="lt1" tx1="dk1" bg2="lt2" tx2="dk2" accent1="accent1" accent2="accent2" accent3="accent3" accent4="accent4" accent5="accent5" accent6="accent6" hlink="hlink" folHlink="folHlink"/>
  <p:sldLayoutIdLst>
    <p:sldLayoutId id="2147484092" r:id="rId1"/>
    <p:sldLayoutId id="2147484093" r:id="rId2"/>
    <p:sldLayoutId id="2147484094" r:id="rId3"/>
    <p:sldLayoutId id="2147484095" r:id="rId4"/>
    <p:sldLayoutId id="2147484096" r:id="rId5"/>
    <p:sldLayoutId id="2147484097" r:id="rId6"/>
    <p:sldLayoutId id="2147484098" r:id="rId7"/>
    <p:sldLayoutId id="2147484099" r:id="rId8"/>
    <p:sldLayoutId id="2147484100" r:id="rId9"/>
    <p:sldLayoutId id="2147484101" r:id="rId10"/>
    <p:sldLayoutId id="2147484102" r:id="rId11"/>
    <p:sldLayoutId id="2147484103" r:id="rId12"/>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nstantia"/>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nstantia"/>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a:t>Click to edit Master title style</a:t>
            </a:r>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4617B">
                  <a:shade val="90000"/>
                </a:srgbClr>
              </a:solidFill>
              <a:effectLst/>
              <a:uLnTx/>
              <a:uFillTx/>
              <a:latin typeface="Arial" charset="0"/>
              <a:ea typeface="+mn-ea"/>
              <a:cs typeface="Arial" charset="0"/>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4617B">
                  <a:shade val="90000"/>
                </a:srgbClr>
              </a:solidFill>
              <a:effectLst/>
              <a:uLnTx/>
              <a:uFillTx/>
              <a:latin typeface="Arial" charset="0"/>
              <a:ea typeface="+mn-ea"/>
              <a:cs typeface="Arial" charset="0"/>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5CD3CD6A-B798-4AC0-989C-B47DA8B94D1A}" type="slidenum">
              <a:rPr kumimoji="0" lang="en-US" sz="1200" b="0" i="0" u="none" strike="noStrike" kern="1200" cap="none" spc="0" normalizeH="0" baseline="0" noProof="0" smtClean="0">
                <a:ln>
                  <a:noFill/>
                </a:ln>
                <a:solidFill>
                  <a:srgbClr val="04617B">
                    <a:shade val="90000"/>
                  </a:srgbClr>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srgbClr val="04617B">
                  <a:shade val="90000"/>
                </a:srgbClr>
              </a:solidFill>
              <a:effectLst/>
              <a:uLnTx/>
              <a:uFillTx/>
              <a:latin typeface="Arial" charset="0"/>
              <a:ea typeface="+mn-ea"/>
              <a:cs typeface="Arial" charset="0"/>
            </a:endParaRP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nstantia"/>
                <a:ea typeface="+mn-ea"/>
                <a:cs typeface="+mn-cs"/>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nstantia"/>
                <a:ea typeface="+mn-ea"/>
                <a:cs typeface="+mn-cs"/>
              </a:endParaRPr>
            </a:p>
          </p:txBody>
        </p:sp>
      </p:grpSp>
    </p:spTree>
    <p:extLst>
      <p:ext uri="{BB962C8B-B14F-4D97-AF65-F5344CB8AC3E}">
        <p14:creationId xmlns:p14="http://schemas.microsoft.com/office/powerpoint/2010/main" val="4115284639"/>
      </p:ext>
    </p:extLst>
  </p:cSld>
  <p:clrMap bg1="lt1" tx1="dk1" bg2="lt2" tx2="dk2" accent1="accent1" accent2="accent2" accent3="accent3" accent4="accent4" accent5="accent5" accent6="accent6" hlink="hlink" folHlink="folHlink"/>
  <p:sldLayoutIdLst>
    <p:sldLayoutId id="2147484105" r:id="rId1"/>
    <p:sldLayoutId id="2147484106" r:id="rId2"/>
    <p:sldLayoutId id="2147484107" r:id="rId3"/>
    <p:sldLayoutId id="2147484108" r:id="rId4"/>
    <p:sldLayoutId id="2147484109" r:id="rId5"/>
    <p:sldLayoutId id="2147484110" r:id="rId6"/>
    <p:sldLayoutId id="2147484111" r:id="rId7"/>
    <p:sldLayoutId id="2147484112" r:id="rId8"/>
    <p:sldLayoutId id="2147484113" r:id="rId9"/>
    <p:sldLayoutId id="2147484114" r:id="rId10"/>
    <p:sldLayoutId id="2147484115" r:id="rId11"/>
    <p:sldLayoutId id="2147484116" r:id="rId12"/>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nstantia"/>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nstantia"/>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a:t>Click to edit Master title style</a:t>
            </a:r>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4617B">
                  <a:shade val="90000"/>
                </a:srgbClr>
              </a:solidFill>
              <a:effectLst/>
              <a:uLnTx/>
              <a:uFillTx/>
              <a:latin typeface="Arial" charset="0"/>
              <a:ea typeface="+mn-ea"/>
              <a:cs typeface="Arial" charset="0"/>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4617B">
                  <a:shade val="90000"/>
                </a:srgbClr>
              </a:solidFill>
              <a:effectLst/>
              <a:uLnTx/>
              <a:uFillTx/>
              <a:latin typeface="Arial" charset="0"/>
              <a:ea typeface="+mn-ea"/>
              <a:cs typeface="Arial" charset="0"/>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5CD3CD6A-B798-4AC0-989C-B47DA8B94D1A}" type="slidenum">
              <a:rPr kumimoji="0" lang="en-US" sz="1200" b="0" i="0" u="none" strike="noStrike" kern="1200" cap="none" spc="0" normalizeH="0" baseline="0" noProof="0" smtClean="0">
                <a:ln>
                  <a:noFill/>
                </a:ln>
                <a:solidFill>
                  <a:srgbClr val="04617B">
                    <a:shade val="90000"/>
                  </a:srgbClr>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srgbClr val="04617B">
                  <a:shade val="90000"/>
                </a:srgbClr>
              </a:solidFill>
              <a:effectLst/>
              <a:uLnTx/>
              <a:uFillTx/>
              <a:latin typeface="Arial" charset="0"/>
              <a:ea typeface="+mn-ea"/>
              <a:cs typeface="Arial" charset="0"/>
            </a:endParaRP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nstantia"/>
                <a:ea typeface="+mn-ea"/>
                <a:cs typeface="+mn-cs"/>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nstantia"/>
                <a:ea typeface="+mn-ea"/>
                <a:cs typeface="+mn-cs"/>
              </a:endParaRPr>
            </a:p>
          </p:txBody>
        </p:sp>
      </p:grpSp>
    </p:spTree>
    <p:extLst>
      <p:ext uri="{BB962C8B-B14F-4D97-AF65-F5344CB8AC3E}">
        <p14:creationId xmlns:p14="http://schemas.microsoft.com/office/powerpoint/2010/main" val="3091915101"/>
      </p:ext>
    </p:extLst>
  </p:cSld>
  <p:clrMap bg1="lt1" tx1="dk1" bg2="lt2" tx2="dk2" accent1="accent1" accent2="accent2" accent3="accent3" accent4="accent4" accent5="accent5" accent6="accent6" hlink="hlink" folHlink="folHlink"/>
  <p:sldLayoutIdLst>
    <p:sldLayoutId id="2147484118" r:id="rId1"/>
    <p:sldLayoutId id="2147484119" r:id="rId2"/>
    <p:sldLayoutId id="2147484120" r:id="rId3"/>
    <p:sldLayoutId id="2147484121" r:id="rId4"/>
    <p:sldLayoutId id="2147484122" r:id="rId5"/>
    <p:sldLayoutId id="2147484123" r:id="rId6"/>
    <p:sldLayoutId id="2147484124" r:id="rId7"/>
    <p:sldLayoutId id="2147484125" r:id="rId8"/>
    <p:sldLayoutId id="2147484126" r:id="rId9"/>
    <p:sldLayoutId id="2147484127" r:id="rId10"/>
    <p:sldLayoutId id="2147484128" r:id="rId11"/>
    <p:sldLayoutId id="2147484129" r:id="rId12"/>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21.xml"/><Relationship Id="rId1" Type="http://schemas.openxmlformats.org/officeDocument/2006/relationships/audio" Target="file:///C:\Documents%20and%20Settings\Administrator\Desktop\Em%20yeu%20truong%20em%20-%20Dang%20cap%20nhat%20%5bNCT%200931646173%5d.mp3" TargetMode="External"/><Relationship Id="rId6" Type="http://schemas.openxmlformats.org/officeDocument/2006/relationships/image" Target="../media/image6.png"/><Relationship Id="rId5" Type="http://schemas.openxmlformats.org/officeDocument/2006/relationships/image" Target="../media/image5.gif"/><Relationship Id="rId4" Type="http://schemas.openxmlformats.org/officeDocument/2006/relationships/image" Target="../media/image4.gif"/></Relationships>
</file>

<file path=ppt/slides/_rels/slide10.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image" Target="../media/image10.jpg"/><Relationship Id="rId7" Type="http://schemas.openxmlformats.org/officeDocument/2006/relationships/image" Target="../media/image15.wmf"/><Relationship Id="rId2" Type="http://schemas.openxmlformats.org/officeDocument/2006/relationships/slideLayout" Target="../slideLayouts/slideLayout74.xml"/><Relationship Id="rId1" Type="http://schemas.openxmlformats.org/officeDocument/2006/relationships/vmlDrawing" Target="../drawings/vmlDrawing1.vml"/><Relationship Id="rId6" Type="http://schemas.openxmlformats.org/officeDocument/2006/relationships/oleObject" Target="../embeddings/oleObject2.bin"/><Relationship Id="rId11" Type="http://schemas.openxmlformats.org/officeDocument/2006/relationships/image" Target="../media/image17.wmf"/><Relationship Id="rId5" Type="http://schemas.openxmlformats.org/officeDocument/2006/relationships/image" Target="../media/image14.wmf"/><Relationship Id="rId10" Type="http://schemas.openxmlformats.org/officeDocument/2006/relationships/oleObject" Target="../embeddings/oleObject4.bin"/><Relationship Id="rId4" Type="http://schemas.openxmlformats.org/officeDocument/2006/relationships/oleObject" Target="../embeddings/oleObject1.bin"/><Relationship Id="rId9" Type="http://schemas.openxmlformats.org/officeDocument/2006/relationships/image" Target="../media/image16.wmf"/></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6.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8.jpg"/><Relationship Id="rId1" Type="http://schemas.openxmlformats.org/officeDocument/2006/relationships/slideLayout" Target="../slideLayouts/slideLayout50.xm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8" Type="http://schemas.openxmlformats.org/officeDocument/2006/relationships/oleObject" Target="../embeddings/oleObject7.bin"/><Relationship Id="rId13" Type="http://schemas.openxmlformats.org/officeDocument/2006/relationships/image" Target="../media/image23.wmf"/><Relationship Id="rId18" Type="http://schemas.openxmlformats.org/officeDocument/2006/relationships/oleObject" Target="../embeddings/oleObject12.bin"/><Relationship Id="rId26" Type="http://schemas.openxmlformats.org/officeDocument/2006/relationships/oleObject" Target="../embeddings/oleObject16.bin"/><Relationship Id="rId3" Type="http://schemas.openxmlformats.org/officeDocument/2006/relationships/notesSlide" Target="../notesSlides/notesSlide5.xml"/><Relationship Id="rId21" Type="http://schemas.openxmlformats.org/officeDocument/2006/relationships/image" Target="../media/image27.wmf"/><Relationship Id="rId7" Type="http://schemas.openxmlformats.org/officeDocument/2006/relationships/image" Target="../media/image20.wmf"/><Relationship Id="rId12" Type="http://schemas.openxmlformats.org/officeDocument/2006/relationships/oleObject" Target="../embeddings/oleObject9.bin"/><Relationship Id="rId17" Type="http://schemas.openxmlformats.org/officeDocument/2006/relationships/image" Target="../media/image25.wmf"/><Relationship Id="rId25" Type="http://schemas.openxmlformats.org/officeDocument/2006/relationships/image" Target="../media/image29.wmf"/><Relationship Id="rId2" Type="http://schemas.openxmlformats.org/officeDocument/2006/relationships/slideLayout" Target="../slideLayouts/slideLayout26.xml"/><Relationship Id="rId16" Type="http://schemas.openxmlformats.org/officeDocument/2006/relationships/oleObject" Target="../embeddings/oleObject11.bin"/><Relationship Id="rId20" Type="http://schemas.openxmlformats.org/officeDocument/2006/relationships/oleObject" Target="../embeddings/oleObject13.bin"/><Relationship Id="rId1" Type="http://schemas.openxmlformats.org/officeDocument/2006/relationships/vmlDrawing" Target="../drawings/vmlDrawing2.vml"/><Relationship Id="rId6" Type="http://schemas.openxmlformats.org/officeDocument/2006/relationships/oleObject" Target="../embeddings/oleObject6.bin"/><Relationship Id="rId11" Type="http://schemas.openxmlformats.org/officeDocument/2006/relationships/image" Target="../media/image22.wmf"/><Relationship Id="rId24" Type="http://schemas.openxmlformats.org/officeDocument/2006/relationships/oleObject" Target="../embeddings/oleObject15.bin"/><Relationship Id="rId5" Type="http://schemas.openxmlformats.org/officeDocument/2006/relationships/image" Target="../media/image19.wmf"/><Relationship Id="rId15" Type="http://schemas.openxmlformats.org/officeDocument/2006/relationships/image" Target="../media/image24.wmf"/><Relationship Id="rId23" Type="http://schemas.openxmlformats.org/officeDocument/2006/relationships/image" Target="../media/image28.wmf"/><Relationship Id="rId10" Type="http://schemas.openxmlformats.org/officeDocument/2006/relationships/oleObject" Target="../embeddings/oleObject8.bin"/><Relationship Id="rId19" Type="http://schemas.openxmlformats.org/officeDocument/2006/relationships/image" Target="../media/image26.wmf"/><Relationship Id="rId4" Type="http://schemas.openxmlformats.org/officeDocument/2006/relationships/oleObject" Target="../embeddings/oleObject5.bin"/><Relationship Id="rId9" Type="http://schemas.openxmlformats.org/officeDocument/2006/relationships/image" Target="../media/image21.wmf"/><Relationship Id="rId14" Type="http://schemas.openxmlformats.org/officeDocument/2006/relationships/oleObject" Target="../embeddings/oleObject10.bin"/><Relationship Id="rId22" Type="http://schemas.openxmlformats.org/officeDocument/2006/relationships/oleObject" Target="../embeddings/oleObject14.bin"/><Relationship Id="rId27" Type="http://schemas.openxmlformats.org/officeDocument/2006/relationships/image" Target="../media/image30.wmf"/></Relationships>
</file>

<file path=ppt/slides/_rels/slide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34.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6.xml"/><Relationship Id="rId1" Type="http://schemas.openxmlformats.org/officeDocument/2006/relationships/slideLayout" Target="../slideLayouts/slideLayout86.xml"/></Relationships>
</file>

<file path=ppt/slides/_rels/slide16.xml.rels><?xml version="1.0" encoding="UTF-8" standalone="yes"?>
<Relationships xmlns="http://schemas.openxmlformats.org/package/2006/relationships"><Relationship Id="rId8" Type="http://schemas.openxmlformats.org/officeDocument/2006/relationships/image" Target="../media/image31.wmf"/><Relationship Id="rId3" Type="http://schemas.openxmlformats.org/officeDocument/2006/relationships/notesSlide" Target="../notesSlides/notesSlide7.xml"/><Relationship Id="rId7" Type="http://schemas.openxmlformats.org/officeDocument/2006/relationships/oleObject" Target="../embeddings/oleObject17.bin"/><Relationship Id="rId12" Type="http://schemas.openxmlformats.org/officeDocument/2006/relationships/image" Target="../media/image33.wmf"/><Relationship Id="rId2" Type="http://schemas.openxmlformats.org/officeDocument/2006/relationships/slideLayout" Target="../slideLayouts/slideLayout50.xml"/><Relationship Id="rId1" Type="http://schemas.openxmlformats.org/officeDocument/2006/relationships/vmlDrawing" Target="../drawings/vmlDrawing3.vml"/><Relationship Id="rId6" Type="http://schemas.openxmlformats.org/officeDocument/2006/relationships/image" Target="../media/image36.png"/><Relationship Id="rId11" Type="http://schemas.openxmlformats.org/officeDocument/2006/relationships/oleObject" Target="../embeddings/oleObject19.bin"/><Relationship Id="rId5" Type="http://schemas.openxmlformats.org/officeDocument/2006/relationships/image" Target="../media/image35.jpeg"/><Relationship Id="rId10" Type="http://schemas.openxmlformats.org/officeDocument/2006/relationships/image" Target="../media/image32.wmf"/><Relationship Id="rId4" Type="http://schemas.openxmlformats.org/officeDocument/2006/relationships/image" Target="../media/image34.jpeg"/><Relationship Id="rId9" Type="http://schemas.openxmlformats.org/officeDocument/2006/relationships/oleObject" Target="../embeddings/oleObject18.bin"/></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Layout" Target="../slideLayouts/slideLayout145.xml"/><Relationship Id="rId1" Type="http://schemas.openxmlformats.org/officeDocument/2006/relationships/vmlDrawing" Target="../drawings/vmlDrawing4.vml"/><Relationship Id="rId5" Type="http://schemas.openxmlformats.org/officeDocument/2006/relationships/image" Target="../media/image38.png"/><Relationship Id="rId4" Type="http://schemas.openxmlformats.org/officeDocument/2006/relationships/image" Target="../media/image37.wmf"/></Relationships>
</file>

<file path=ppt/slides/_rels/slide18.xml.rels><?xml version="1.0" encoding="UTF-8" standalone="yes"?>
<Relationships xmlns="http://schemas.openxmlformats.org/package/2006/relationships"><Relationship Id="rId8" Type="http://schemas.openxmlformats.org/officeDocument/2006/relationships/image" Target="../media/image39.wmf"/><Relationship Id="rId3" Type="http://schemas.microsoft.com/office/2007/relationships/media" Target="../media/media2.mp3"/><Relationship Id="rId7" Type="http://schemas.openxmlformats.org/officeDocument/2006/relationships/oleObject" Target="../embeddings/oleObject21.bin"/><Relationship Id="rId2" Type="http://schemas.openxmlformats.org/officeDocument/2006/relationships/audio" Target="NULL" TargetMode="External"/><Relationship Id="rId1" Type="http://schemas.openxmlformats.org/officeDocument/2006/relationships/vmlDrawing" Target="../drawings/vmlDrawing5.vml"/><Relationship Id="rId6" Type="http://schemas.openxmlformats.org/officeDocument/2006/relationships/image" Target="../media/image40.jpg"/><Relationship Id="rId5" Type="http://schemas.openxmlformats.org/officeDocument/2006/relationships/notesSlide" Target="../notesSlides/notesSlide8.xml"/><Relationship Id="rId4" Type="http://schemas.openxmlformats.org/officeDocument/2006/relationships/slideLayout" Target="../slideLayouts/slideLayout103.xml"/><Relationship Id="rId9"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slideLayout" Target="../slideLayouts/slideLayout10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9.xml"/><Relationship Id="rId1" Type="http://schemas.openxmlformats.org/officeDocument/2006/relationships/slideLayout" Target="../slideLayouts/slideLayout114.xml"/></Relationships>
</file>

<file path=ppt/slides/_rels/slide21.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131.xml"/></Relationships>
</file>

<file path=ppt/slides/_rels/slide22.xml.rels><?xml version="1.0" encoding="UTF-8" standalone="yes"?>
<Relationships xmlns="http://schemas.openxmlformats.org/package/2006/relationships"><Relationship Id="rId8" Type="http://schemas.openxmlformats.org/officeDocument/2006/relationships/oleObject" Target="../embeddings/oleObject24.bin"/><Relationship Id="rId3" Type="http://schemas.openxmlformats.org/officeDocument/2006/relationships/notesSlide" Target="../notesSlides/notesSlide10.xml"/><Relationship Id="rId7" Type="http://schemas.openxmlformats.org/officeDocument/2006/relationships/image" Target="../media/image47.wmf"/><Relationship Id="rId2" Type="http://schemas.openxmlformats.org/officeDocument/2006/relationships/slideLayout" Target="../slideLayouts/slideLayout36.xml"/><Relationship Id="rId1" Type="http://schemas.openxmlformats.org/officeDocument/2006/relationships/vmlDrawing" Target="../drawings/vmlDrawing6.vml"/><Relationship Id="rId6" Type="http://schemas.openxmlformats.org/officeDocument/2006/relationships/oleObject" Target="../embeddings/oleObject23.bin"/><Relationship Id="rId11" Type="http://schemas.openxmlformats.org/officeDocument/2006/relationships/image" Target="../media/image49.wmf"/><Relationship Id="rId5" Type="http://schemas.openxmlformats.org/officeDocument/2006/relationships/image" Target="../media/image46.wmf"/><Relationship Id="rId10" Type="http://schemas.openxmlformats.org/officeDocument/2006/relationships/oleObject" Target="../embeddings/oleObject25.bin"/><Relationship Id="rId4" Type="http://schemas.openxmlformats.org/officeDocument/2006/relationships/oleObject" Target="../embeddings/oleObject22.bin"/><Relationship Id="rId9" Type="http://schemas.openxmlformats.org/officeDocument/2006/relationships/image" Target="../media/image48.wmf"/></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audio" Target="../media/audio1.wav"/><Relationship Id="rId1" Type="http://schemas.openxmlformats.org/officeDocument/2006/relationships/slideLayout" Target="../slideLayouts/slideLayout98.xml"/><Relationship Id="rId4" Type="http://schemas.openxmlformats.org/officeDocument/2006/relationships/image" Target="../media/image51.png"/></Relationships>
</file>

<file path=ppt/slides/_rels/slide24.xml.rels><?xml version="1.0" encoding="UTF-8" standalone="yes"?>
<Relationships xmlns="http://schemas.openxmlformats.org/package/2006/relationships"><Relationship Id="rId3" Type="http://schemas.openxmlformats.org/officeDocument/2006/relationships/image" Target="../media/image53.gif"/><Relationship Id="rId2" Type="http://schemas.openxmlformats.org/officeDocument/2006/relationships/image" Target="../media/image52.jpg"/><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54.png"/></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26.bin"/><Relationship Id="rId2" Type="http://schemas.openxmlformats.org/officeDocument/2006/relationships/slideLayout" Target="../slideLayouts/slideLayout36.xml"/><Relationship Id="rId1" Type="http://schemas.openxmlformats.org/officeDocument/2006/relationships/vmlDrawing" Target="../drawings/vmlDrawing7.vml"/><Relationship Id="rId4" Type="http://schemas.openxmlformats.org/officeDocument/2006/relationships/image" Target="../media/image55.wmf"/></Relationships>
</file>

<file path=ppt/slides/_rels/slide2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3.jpg"/><Relationship Id="rId1" Type="http://schemas.openxmlformats.org/officeDocument/2006/relationships/slideLayout" Target="../slideLayouts/slideLayout50.xml"/></Relationships>
</file>

<file path=ppt/slides/_rels/slide28.xml.rels><?xml version="1.0" encoding="UTF-8" standalone="yes"?>
<Relationships xmlns="http://schemas.openxmlformats.org/package/2006/relationships"><Relationship Id="rId8" Type="http://schemas.openxmlformats.org/officeDocument/2006/relationships/image" Target="../media/image57.wmf"/><Relationship Id="rId13" Type="http://schemas.openxmlformats.org/officeDocument/2006/relationships/oleObject" Target="../embeddings/oleObject31.bin"/><Relationship Id="rId3" Type="http://schemas.openxmlformats.org/officeDocument/2006/relationships/notesSlide" Target="../notesSlides/notesSlide11.xml"/><Relationship Id="rId7" Type="http://schemas.openxmlformats.org/officeDocument/2006/relationships/oleObject" Target="../embeddings/oleObject28.bin"/><Relationship Id="rId12" Type="http://schemas.openxmlformats.org/officeDocument/2006/relationships/image" Target="../media/image59.wmf"/><Relationship Id="rId2" Type="http://schemas.openxmlformats.org/officeDocument/2006/relationships/slideLayout" Target="../slideLayouts/slideLayout43.xml"/><Relationship Id="rId1" Type="http://schemas.openxmlformats.org/officeDocument/2006/relationships/vmlDrawing" Target="../drawings/vmlDrawing8.vml"/><Relationship Id="rId6" Type="http://schemas.openxmlformats.org/officeDocument/2006/relationships/image" Target="../media/image56.wmf"/><Relationship Id="rId11" Type="http://schemas.openxmlformats.org/officeDocument/2006/relationships/oleObject" Target="../embeddings/oleObject30.bin"/><Relationship Id="rId5" Type="http://schemas.openxmlformats.org/officeDocument/2006/relationships/oleObject" Target="../embeddings/oleObject27.bin"/><Relationship Id="rId15" Type="http://schemas.openxmlformats.org/officeDocument/2006/relationships/image" Target="../media/image61.png"/><Relationship Id="rId10" Type="http://schemas.openxmlformats.org/officeDocument/2006/relationships/image" Target="../media/image58.wmf"/><Relationship Id="rId4" Type="http://schemas.openxmlformats.org/officeDocument/2006/relationships/audio" Target="../media/audio1.wav"/><Relationship Id="rId9" Type="http://schemas.openxmlformats.org/officeDocument/2006/relationships/oleObject" Target="../embeddings/oleObject29.bin"/><Relationship Id="rId14" Type="http://schemas.openxmlformats.org/officeDocument/2006/relationships/image" Target="../media/image60.wmf"/></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62.png"/></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55.xml"/><Relationship Id="rId4" Type="http://schemas.openxmlformats.org/officeDocument/2006/relationships/image" Target="../media/image9.jpg"/></Relationships>
</file>

<file path=ppt/slides/_rels/slide30.xml.rels><?xml version="1.0" encoding="UTF-8" standalone="yes"?>
<Relationships xmlns="http://schemas.openxmlformats.org/package/2006/relationships"><Relationship Id="rId8" Type="http://schemas.openxmlformats.org/officeDocument/2006/relationships/image" Target="../media/image64.wmf"/><Relationship Id="rId13" Type="http://schemas.openxmlformats.org/officeDocument/2006/relationships/oleObject" Target="../embeddings/oleObject36.bin"/><Relationship Id="rId3" Type="http://schemas.openxmlformats.org/officeDocument/2006/relationships/notesSlide" Target="../notesSlides/notesSlide12.xml"/><Relationship Id="rId7" Type="http://schemas.openxmlformats.org/officeDocument/2006/relationships/oleObject" Target="../embeddings/oleObject33.bin"/><Relationship Id="rId12" Type="http://schemas.openxmlformats.org/officeDocument/2006/relationships/image" Target="../media/image66.wmf"/><Relationship Id="rId2" Type="http://schemas.openxmlformats.org/officeDocument/2006/relationships/slideLayout" Target="../slideLayouts/slideLayout36.xml"/><Relationship Id="rId1" Type="http://schemas.openxmlformats.org/officeDocument/2006/relationships/vmlDrawing" Target="../drawings/vmlDrawing9.vml"/><Relationship Id="rId6" Type="http://schemas.openxmlformats.org/officeDocument/2006/relationships/image" Target="../media/image63.wmf"/><Relationship Id="rId11" Type="http://schemas.openxmlformats.org/officeDocument/2006/relationships/oleObject" Target="../embeddings/oleObject35.bin"/><Relationship Id="rId5" Type="http://schemas.openxmlformats.org/officeDocument/2006/relationships/oleObject" Target="../embeddings/oleObject32.bin"/><Relationship Id="rId10" Type="http://schemas.openxmlformats.org/officeDocument/2006/relationships/image" Target="../media/image65.wmf"/><Relationship Id="rId4" Type="http://schemas.openxmlformats.org/officeDocument/2006/relationships/image" Target="../media/image68.jpg"/><Relationship Id="rId9" Type="http://schemas.openxmlformats.org/officeDocument/2006/relationships/oleObject" Target="../embeddings/oleObject34.bin"/><Relationship Id="rId14" Type="http://schemas.openxmlformats.org/officeDocument/2006/relationships/image" Target="../media/image67.wmf"/></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8" Type="http://schemas.openxmlformats.org/officeDocument/2006/relationships/oleObject" Target="../embeddings/oleObject17.bin"/><Relationship Id="rId13" Type="http://schemas.openxmlformats.org/officeDocument/2006/relationships/image" Target="../media/image32.wmf"/><Relationship Id="rId3" Type="http://schemas.openxmlformats.org/officeDocument/2006/relationships/notesSlide" Target="../notesSlides/notesSlide14.xml"/><Relationship Id="rId7" Type="http://schemas.openxmlformats.org/officeDocument/2006/relationships/image" Target="../media/image36.png"/><Relationship Id="rId12" Type="http://schemas.openxmlformats.org/officeDocument/2006/relationships/oleObject" Target="../embeddings/oleObject18.bin"/><Relationship Id="rId2" Type="http://schemas.openxmlformats.org/officeDocument/2006/relationships/slideLayout" Target="../slideLayouts/slideLayout98.xml"/><Relationship Id="rId16" Type="http://schemas.openxmlformats.org/officeDocument/2006/relationships/oleObject" Target="../embeddings/oleObject40.bin"/><Relationship Id="rId1" Type="http://schemas.openxmlformats.org/officeDocument/2006/relationships/vmlDrawing" Target="../drawings/vmlDrawing10.vml"/><Relationship Id="rId6" Type="http://schemas.openxmlformats.org/officeDocument/2006/relationships/image" Target="../media/image35.jpeg"/><Relationship Id="rId11" Type="http://schemas.openxmlformats.org/officeDocument/2006/relationships/image" Target="../media/image69.wmf"/><Relationship Id="rId5" Type="http://schemas.openxmlformats.org/officeDocument/2006/relationships/image" Target="../media/image34.jpeg"/><Relationship Id="rId15" Type="http://schemas.openxmlformats.org/officeDocument/2006/relationships/oleObject" Target="../embeddings/oleObject39.bin"/><Relationship Id="rId10" Type="http://schemas.openxmlformats.org/officeDocument/2006/relationships/oleObject" Target="../embeddings/oleObject37.bin"/><Relationship Id="rId4" Type="http://schemas.openxmlformats.org/officeDocument/2006/relationships/audio" Target="../media/audio2.wav"/><Relationship Id="rId9" Type="http://schemas.openxmlformats.org/officeDocument/2006/relationships/image" Target="../media/image31.wmf"/><Relationship Id="rId14" Type="http://schemas.openxmlformats.org/officeDocument/2006/relationships/oleObject" Target="../embeddings/oleObject38.bin"/></Relationships>
</file>

<file path=ppt/slides/_rels/slide33.xml.rels><?xml version="1.0" encoding="UTF-8" standalone="yes"?>
<Relationships xmlns="http://schemas.openxmlformats.org/package/2006/relationships"><Relationship Id="rId8" Type="http://schemas.openxmlformats.org/officeDocument/2006/relationships/image" Target="../media/image72.wmf"/><Relationship Id="rId3" Type="http://schemas.openxmlformats.org/officeDocument/2006/relationships/oleObject" Target="../embeddings/oleObject41.bin"/><Relationship Id="rId7" Type="http://schemas.openxmlformats.org/officeDocument/2006/relationships/oleObject" Target="../embeddings/oleObject43.bin"/><Relationship Id="rId2" Type="http://schemas.openxmlformats.org/officeDocument/2006/relationships/slideLayout" Target="../slideLayouts/slideLayout19.xml"/><Relationship Id="rId1" Type="http://schemas.openxmlformats.org/officeDocument/2006/relationships/vmlDrawing" Target="../drawings/vmlDrawing11.vml"/><Relationship Id="rId6" Type="http://schemas.openxmlformats.org/officeDocument/2006/relationships/image" Target="../media/image71.wmf"/><Relationship Id="rId5" Type="http://schemas.openxmlformats.org/officeDocument/2006/relationships/oleObject" Target="../embeddings/oleObject42.bin"/><Relationship Id="rId4" Type="http://schemas.openxmlformats.org/officeDocument/2006/relationships/image" Target="../media/image70.wmf"/><Relationship Id="rId9" Type="http://schemas.openxmlformats.org/officeDocument/2006/relationships/image" Target="../media/image73.png"/></Relationships>
</file>

<file path=ppt/slides/_rels/slide34.xml.rels><?xml version="1.0" encoding="UTF-8" standalone="yes"?>
<Relationships xmlns="http://schemas.openxmlformats.org/package/2006/relationships"><Relationship Id="rId8" Type="http://schemas.openxmlformats.org/officeDocument/2006/relationships/oleObject" Target="../embeddings/oleObject7.bin"/><Relationship Id="rId13" Type="http://schemas.openxmlformats.org/officeDocument/2006/relationships/image" Target="../media/image23.wmf"/><Relationship Id="rId18" Type="http://schemas.openxmlformats.org/officeDocument/2006/relationships/oleObject" Target="../embeddings/oleObject12.bin"/><Relationship Id="rId26" Type="http://schemas.openxmlformats.org/officeDocument/2006/relationships/oleObject" Target="../embeddings/oleObject16.bin"/><Relationship Id="rId3" Type="http://schemas.openxmlformats.org/officeDocument/2006/relationships/notesSlide" Target="../notesSlides/notesSlide15.xml"/><Relationship Id="rId21" Type="http://schemas.openxmlformats.org/officeDocument/2006/relationships/image" Target="../media/image27.wmf"/><Relationship Id="rId7" Type="http://schemas.openxmlformats.org/officeDocument/2006/relationships/image" Target="../media/image20.wmf"/><Relationship Id="rId12" Type="http://schemas.openxmlformats.org/officeDocument/2006/relationships/oleObject" Target="../embeddings/oleObject9.bin"/><Relationship Id="rId17" Type="http://schemas.openxmlformats.org/officeDocument/2006/relationships/image" Target="../media/image25.wmf"/><Relationship Id="rId25" Type="http://schemas.openxmlformats.org/officeDocument/2006/relationships/image" Target="../media/image29.wmf"/><Relationship Id="rId2" Type="http://schemas.openxmlformats.org/officeDocument/2006/relationships/slideLayout" Target="../slideLayouts/slideLayout14.xml"/><Relationship Id="rId16" Type="http://schemas.openxmlformats.org/officeDocument/2006/relationships/oleObject" Target="../embeddings/oleObject11.bin"/><Relationship Id="rId20" Type="http://schemas.openxmlformats.org/officeDocument/2006/relationships/oleObject" Target="../embeddings/oleObject13.bin"/><Relationship Id="rId1" Type="http://schemas.openxmlformats.org/officeDocument/2006/relationships/vmlDrawing" Target="../drawings/vmlDrawing12.vml"/><Relationship Id="rId6" Type="http://schemas.openxmlformats.org/officeDocument/2006/relationships/oleObject" Target="../embeddings/oleObject6.bin"/><Relationship Id="rId11" Type="http://schemas.openxmlformats.org/officeDocument/2006/relationships/image" Target="../media/image22.wmf"/><Relationship Id="rId24" Type="http://schemas.openxmlformats.org/officeDocument/2006/relationships/oleObject" Target="../embeddings/oleObject15.bin"/><Relationship Id="rId5" Type="http://schemas.openxmlformats.org/officeDocument/2006/relationships/image" Target="../media/image19.wmf"/><Relationship Id="rId15" Type="http://schemas.openxmlformats.org/officeDocument/2006/relationships/image" Target="../media/image24.wmf"/><Relationship Id="rId23" Type="http://schemas.openxmlformats.org/officeDocument/2006/relationships/image" Target="../media/image28.wmf"/><Relationship Id="rId28" Type="http://schemas.openxmlformats.org/officeDocument/2006/relationships/hyperlink" Target="filetaletchen.ggb" TargetMode="External"/><Relationship Id="rId10" Type="http://schemas.openxmlformats.org/officeDocument/2006/relationships/oleObject" Target="../embeddings/oleObject8.bin"/><Relationship Id="rId19" Type="http://schemas.openxmlformats.org/officeDocument/2006/relationships/image" Target="../media/image26.wmf"/><Relationship Id="rId4" Type="http://schemas.openxmlformats.org/officeDocument/2006/relationships/oleObject" Target="../embeddings/oleObject5.bin"/><Relationship Id="rId9" Type="http://schemas.openxmlformats.org/officeDocument/2006/relationships/image" Target="../media/image21.wmf"/><Relationship Id="rId14" Type="http://schemas.openxmlformats.org/officeDocument/2006/relationships/oleObject" Target="../embeddings/oleObject10.bin"/><Relationship Id="rId22" Type="http://schemas.openxmlformats.org/officeDocument/2006/relationships/oleObject" Target="../embeddings/oleObject14.bin"/><Relationship Id="rId27" Type="http://schemas.openxmlformats.org/officeDocument/2006/relationships/image" Target="../media/image30.wmf"/></Relationships>
</file>

<file path=ppt/slides/_rels/slide35.xml.rels><?xml version="1.0" encoding="UTF-8" standalone="yes"?>
<Relationships xmlns="http://schemas.openxmlformats.org/package/2006/relationships"><Relationship Id="rId8" Type="http://schemas.openxmlformats.org/officeDocument/2006/relationships/oleObject" Target="../embeddings/oleObject24.bin"/><Relationship Id="rId3" Type="http://schemas.openxmlformats.org/officeDocument/2006/relationships/notesSlide" Target="../notesSlides/notesSlide16.xml"/><Relationship Id="rId7" Type="http://schemas.openxmlformats.org/officeDocument/2006/relationships/image" Target="../media/image47.wmf"/><Relationship Id="rId2" Type="http://schemas.openxmlformats.org/officeDocument/2006/relationships/slideLayout" Target="../slideLayouts/slideLayout36.xml"/><Relationship Id="rId1" Type="http://schemas.openxmlformats.org/officeDocument/2006/relationships/vmlDrawing" Target="../drawings/vmlDrawing13.vml"/><Relationship Id="rId6" Type="http://schemas.openxmlformats.org/officeDocument/2006/relationships/oleObject" Target="../embeddings/oleObject23.bin"/><Relationship Id="rId11" Type="http://schemas.openxmlformats.org/officeDocument/2006/relationships/image" Target="../media/image49.wmf"/><Relationship Id="rId5" Type="http://schemas.openxmlformats.org/officeDocument/2006/relationships/image" Target="../media/image46.wmf"/><Relationship Id="rId10" Type="http://schemas.openxmlformats.org/officeDocument/2006/relationships/oleObject" Target="../embeddings/oleObject25.bin"/><Relationship Id="rId4" Type="http://schemas.openxmlformats.org/officeDocument/2006/relationships/oleObject" Target="../embeddings/oleObject22.bin"/><Relationship Id="rId9" Type="http://schemas.openxmlformats.org/officeDocument/2006/relationships/image" Target="../media/image48.wmf"/></Relationships>
</file>

<file path=ppt/slides/_rels/slide36.xml.rels><?xml version="1.0" encoding="UTF-8" standalone="yes"?>
<Relationships xmlns="http://schemas.openxmlformats.org/package/2006/relationships"><Relationship Id="rId8" Type="http://schemas.openxmlformats.org/officeDocument/2006/relationships/image" Target="../media/image190.png"/><Relationship Id="rId13" Type="http://schemas.openxmlformats.org/officeDocument/2006/relationships/image" Target="../media/image24.png"/><Relationship Id="rId7" Type="http://schemas.openxmlformats.org/officeDocument/2006/relationships/image" Target="../media/image18.png"/><Relationship Id="rId12"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26.xml"/><Relationship Id="rId6" Type="http://schemas.openxmlformats.org/officeDocument/2006/relationships/image" Target="../media/image170.png"/><Relationship Id="rId11" Type="http://schemas.openxmlformats.org/officeDocument/2006/relationships/image" Target="../media/image22.png"/><Relationship Id="rId5" Type="http://schemas.openxmlformats.org/officeDocument/2006/relationships/image" Target="../media/image17.png"/><Relationship Id="rId10" Type="http://schemas.openxmlformats.org/officeDocument/2006/relationships/image" Target="../media/image21.png"/><Relationship Id="rId4" Type="http://schemas.openxmlformats.org/officeDocument/2006/relationships/image" Target="../media/image16.png"/><Relationship Id="rId9" Type="http://schemas.openxmlformats.org/officeDocument/2006/relationships/image" Target="../media/image200.png"/><Relationship Id="rId14" Type="http://schemas.openxmlformats.org/officeDocument/2006/relationships/image" Target="../media/image25.png"/></Relationships>
</file>

<file path=ppt/slides/_rels/slide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62.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62.xml"/></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xml"/><Relationship Id="rId1" Type="http://schemas.openxmlformats.org/officeDocument/2006/relationships/slideLayout" Target="../slideLayouts/slideLayout74.xml"/><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4.xml"/></Relationships>
</file>

<file path=ppt/slides/_rels/slide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4.xml"/></Relationships>
</file>

<file path=ppt/slides/_rels/slide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2.jpg"/><Relationship Id="rId7"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74.xml"/><Relationship Id="rId6" Type="http://schemas.openxmlformats.org/officeDocument/2006/relationships/image" Target="../media/image170.png"/><Relationship Id="rId5" Type="http://schemas.openxmlformats.org/officeDocument/2006/relationships/image" Target="../media/image17.png"/><Relationship Id="rId10" Type="http://schemas.openxmlformats.org/officeDocument/2006/relationships/image" Target="../media/image20.png"/><Relationship Id="rId4" Type="http://schemas.openxmlformats.org/officeDocument/2006/relationships/image" Target="../media/image16.png"/><Relationship Id="rId9"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3" name="Picture 20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5538" name="WordArt 2"/>
          <p:cNvSpPr>
            <a:spLocks noChangeArrowheads="1" noChangeShapeType="1" noTextEdit="1"/>
          </p:cNvSpPr>
          <p:nvPr/>
        </p:nvSpPr>
        <p:spPr bwMode="auto">
          <a:xfrm rot="21045647">
            <a:off x="3228350" y="1626191"/>
            <a:ext cx="2857500" cy="2857500"/>
          </a:xfrm>
          <a:prstGeom prst="rect">
            <a:avLst/>
          </a:prstGeom>
        </p:spPr>
        <p:txBody>
          <a:bodyPr spcFirstLastPara="1" wrap="none" fromWordArt="1">
            <a:prstTxWarp prst="textCircle">
              <a:avLst>
                <a:gd name="adj" fmla="val 10999721"/>
              </a:avLst>
            </a:prstTxWarp>
          </a:bodyPr>
          <a:lstStyle/>
          <a:p>
            <a:pPr algn="ctr"/>
            <a:r>
              <a:rPr lang="vi-VN" sz="2700" b="1" kern="10" dirty="0">
                <a:ln w="3175">
                  <a:solidFill>
                    <a:srgbClr val="FF0066"/>
                  </a:solidFill>
                  <a:round/>
                  <a:headEnd/>
                  <a:tailEnd/>
                </a:ln>
                <a:solidFill>
                  <a:srgbClr val="040A0C">
                    <a:alpha val="98822"/>
                  </a:srgbClr>
                </a:solidFill>
              </a:rPr>
              <a:t>PHÒNG GD &amp; ĐT </a:t>
            </a:r>
            <a:r>
              <a:rPr lang="en-US" sz="2700" b="1" kern="10" dirty="0">
                <a:ln w="3175">
                  <a:solidFill>
                    <a:srgbClr val="FF0066"/>
                  </a:solidFill>
                  <a:round/>
                  <a:headEnd/>
                  <a:tailEnd/>
                </a:ln>
                <a:solidFill>
                  <a:srgbClr val="040A0C">
                    <a:alpha val="98822"/>
                  </a:srgbClr>
                </a:solidFill>
              </a:rPr>
              <a:t>HUYỆN THANH TRÌ</a:t>
            </a:r>
            <a:r>
              <a:rPr lang="vi-VN" sz="2700" b="1" kern="10" dirty="0">
                <a:ln w="3175">
                  <a:solidFill>
                    <a:srgbClr val="FF0066"/>
                  </a:solidFill>
                  <a:round/>
                  <a:headEnd/>
                  <a:tailEnd/>
                </a:ln>
                <a:solidFill>
                  <a:srgbClr val="040A0C">
                    <a:alpha val="98822"/>
                  </a:srgbClr>
                </a:solidFill>
              </a:rPr>
              <a:t>  *  TRƯỜNG THCS </a:t>
            </a:r>
            <a:r>
              <a:rPr lang="en-US" sz="2700" b="1" kern="10" dirty="0">
                <a:ln w="3175">
                  <a:solidFill>
                    <a:srgbClr val="FF0066"/>
                  </a:solidFill>
                  <a:round/>
                  <a:headEnd/>
                  <a:tailEnd/>
                </a:ln>
                <a:solidFill>
                  <a:srgbClr val="040A0C">
                    <a:alpha val="98822"/>
                  </a:srgbClr>
                </a:solidFill>
              </a:rPr>
              <a:t>VẠN PHÚC</a:t>
            </a:r>
            <a:r>
              <a:rPr lang="vi-VN" sz="2700" b="1" kern="10" dirty="0">
                <a:ln w="3175">
                  <a:solidFill>
                    <a:srgbClr val="FF0066"/>
                  </a:solidFill>
                  <a:round/>
                  <a:headEnd/>
                  <a:tailEnd/>
                </a:ln>
                <a:solidFill>
                  <a:srgbClr val="040A0C">
                    <a:alpha val="98822"/>
                  </a:srgbClr>
                </a:solidFill>
              </a:rPr>
              <a:t>   *</a:t>
            </a:r>
            <a:endParaRPr lang="en-US" sz="2700" b="1" kern="10" dirty="0">
              <a:ln w="3175">
                <a:solidFill>
                  <a:srgbClr val="FF0066"/>
                </a:solidFill>
                <a:round/>
                <a:headEnd/>
                <a:tailEnd/>
              </a:ln>
              <a:solidFill>
                <a:srgbClr val="040A0C">
                  <a:alpha val="98822"/>
                </a:srgbClr>
              </a:solidFill>
            </a:endParaRPr>
          </a:p>
        </p:txBody>
      </p:sp>
      <p:grpSp>
        <p:nvGrpSpPr>
          <p:cNvPr id="3075" name="Group 3"/>
          <p:cNvGrpSpPr>
            <a:grpSpLocks/>
          </p:cNvGrpSpPr>
          <p:nvPr/>
        </p:nvGrpSpPr>
        <p:grpSpPr bwMode="auto">
          <a:xfrm>
            <a:off x="3314700" y="1806348"/>
            <a:ext cx="2605088" cy="2536031"/>
            <a:chOff x="1824" y="936"/>
            <a:chExt cx="2188" cy="2130"/>
          </a:xfrm>
        </p:grpSpPr>
        <p:sp>
          <p:nvSpPr>
            <p:cNvPr id="3263" name="Oval 4"/>
            <p:cNvSpPr>
              <a:spLocks noChangeArrowheads="1"/>
            </p:cNvSpPr>
            <p:nvPr/>
          </p:nvSpPr>
          <p:spPr bwMode="auto">
            <a:xfrm>
              <a:off x="1824" y="936"/>
              <a:ext cx="2188" cy="2130"/>
            </a:xfrm>
            <a:prstGeom prst="ellipse">
              <a:avLst/>
            </a:prstGeom>
            <a:solidFill>
              <a:srgbClr val="66FFCC"/>
            </a:solidFill>
            <a:ln w="9525">
              <a:solidFill>
                <a:srgbClr val="000000"/>
              </a:solidFill>
              <a:round/>
              <a:headEnd/>
              <a:tailEnd/>
            </a:ln>
          </p:spPr>
          <p:txBody>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spcBef>
                  <a:spcPct val="0"/>
                </a:spcBef>
                <a:buFontTx/>
                <a:buNone/>
              </a:pPr>
              <a:endParaRPr lang="en-US" altLang="en-US" sz="1350" u="sng"/>
            </a:p>
          </p:txBody>
        </p:sp>
        <p:sp>
          <p:nvSpPr>
            <p:cNvPr id="3264" name="CurvedRibbon3"/>
            <p:cNvSpPr>
              <a:spLocks noEditPoints="1" noChangeArrowheads="1"/>
            </p:cNvSpPr>
            <p:nvPr/>
          </p:nvSpPr>
          <p:spPr bwMode="auto">
            <a:xfrm rot="-130358">
              <a:off x="1857" y="951"/>
              <a:ext cx="2134" cy="2096"/>
            </a:xfrm>
            <a:custGeom>
              <a:avLst/>
              <a:gdLst>
                <a:gd name="T0" fmla="*/ 33 w 21600"/>
                <a:gd name="T1" fmla="*/ 157 h 21600"/>
                <a:gd name="T2" fmla="*/ 105 w 21600"/>
                <a:gd name="T3" fmla="*/ 0 h 21600"/>
                <a:gd name="T4" fmla="*/ 178 w 21600"/>
                <a:gd name="T5" fmla="*/ 157 h 21600"/>
                <a:gd name="T6" fmla="*/ 105 w 21600"/>
                <a:gd name="T7" fmla="*/ 20 h 21600"/>
                <a:gd name="T8" fmla="*/ 0 60000 65536"/>
                <a:gd name="T9" fmla="*/ 0 60000 65536"/>
                <a:gd name="T10" fmla="*/ 0 60000 65536"/>
                <a:gd name="T11" fmla="*/ 0 60000 65536"/>
                <a:gd name="T12" fmla="*/ 3158 w 21600"/>
                <a:gd name="T13" fmla="*/ 3164 h 21600"/>
                <a:gd name="T14" fmla="*/ 18442 w 21600"/>
                <a:gd name="T15" fmla="*/ 18436 h 21600"/>
              </a:gdLst>
              <a:ahLst/>
              <a:cxnLst>
                <a:cxn ang="T8">
                  <a:pos x="T0" y="T1"/>
                </a:cxn>
                <a:cxn ang="T9">
                  <a:pos x="T2" y="T3"/>
                </a:cxn>
                <a:cxn ang="T10">
                  <a:pos x="T4" y="T5"/>
                </a:cxn>
                <a:cxn ang="T11">
                  <a:pos x="T6" y="T7"/>
                </a:cxn>
              </a:cxnLst>
              <a:rect l="T12" t="T13" r="T14" b="T15"/>
              <a:pathLst>
                <a:path w="21600" h="21600" extrusionOk="0">
                  <a:moveTo>
                    <a:pt x="7144" y="18321"/>
                  </a:moveTo>
                  <a:lnTo>
                    <a:pt x="3410" y="16656"/>
                  </a:lnTo>
                  <a:lnTo>
                    <a:pt x="6211" y="20239"/>
                  </a:lnTo>
                  <a:cubicBezTo>
                    <a:pt x="3343" y="18844"/>
                    <a:pt x="1264" y="16221"/>
                    <a:pt x="562" y="13109"/>
                  </a:cubicBezTo>
                  <a:lnTo>
                    <a:pt x="264" y="13177"/>
                  </a:lnTo>
                  <a:cubicBezTo>
                    <a:pt x="88" y="12396"/>
                    <a:pt x="0" y="11599"/>
                    <a:pt x="0" y="10800"/>
                  </a:cubicBezTo>
                  <a:cubicBezTo>
                    <a:pt x="0" y="4835"/>
                    <a:pt x="4835" y="0"/>
                    <a:pt x="10800" y="0"/>
                  </a:cubicBezTo>
                  <a:cubicBezTo>
                    <a:pt x="16764" y="0"/>
                    <a:pt x="21600" y="4835"/>
                    <a:pt x="21600" y="10800"/>
                  </a:cubicBezTo>
                  <a:cubicBezTo>
                    <a:pt x="21600" y="11599"/>
                    <a:pt x="21511" y="12396"/>
                    <a:pt x="21335" y="13177"/>
                  </a:cubicBezTo>
                  <a:lnTo>
                    <a:pt x="21037" y="13109"/>
                  </a:lnTo>
                  <a:cubicBezTo>
                    <a:pt x="20335" y="16221"/>
                    <a:pt x="18256" y="18844"/>
                    <a:pt x="15388" y="20239"/>
                  </a:cubicBezTo>
                  <a:lnTo>
                    <a:pt x="18190" y="16656"/>
                  </a:lnTo>
                  <a:lnTo>
                    <a:pt x="14456" y="18321"/>
                  </a:lnTo>
                  <a:cubicBezTo>
                    <a:pt x="17335" y="16921"/>
                    <a:pt x="19163" y="14001"/>
                    <a:pt x="19163" y="10800"/>
                  </a:cubicBezTo>
                  <a:cubicBezTo>
                    <a:pt x="19163" y="10168"/>
                    <a:pt x="19091" y="9539"/>
                    <a:pt x="18949" y="8924"/>
                  </a:cubicBezTo>
                  <a:lnTo>
                    <a:pt x="19247" y="8855"/>
                  </a:lnTo>
                  <a:cubicBezTo>
                    <a:pt x="18341" y="4920"/>
                    <a:pt x="14837" y="2132"/>
                    <a:pt x="10800" y="2132"/>
                  </a:cubicBezTo>
                  <a:cubicBezTo>
                    <a:pt x="6762" y="2132"/>
                    <a:pt x="3258" y="4920"/>
                    <a:pt x="2352" y="8855"/>
                  </a:cubicBezTo>
                  <a:lnTo>
                    <a:pt x="2650" y="8924"/>
                  </a:lnTo>
                  <a:cubicBezTo>
                    <a:pt x="2508" y="9539"/>
                    <a:pt x="2437" y="10168"/>
                    <a:pt x="2437" y="10799"/>
                  </a:cubicBezTo>
                  <a:cubicBezTo>
                    <a:pt x="2437" y="14001"/>
                    <a:pt x="4264" y="16921"/>
                    <a:pt x="7143" y="18321"/>
                  </a:cubicBezTo>
                  <a:lnTo>
                    <a:pt x="7144" y="18321"/>
                  </a:lnTo>
                  <a:close/>
                </a:path>
                <a:path w="21600" h="21600" fill="none" extrusionOk="0">
                  <a:moveTo>
                    <a:pt x="562" y="13110"/>
                  </a:moveTo>
                  <a:lnTo>
                    <a:pt x="2344" y="12707"/>
                  </a:lnTo>
                  <a:cubicBezTo>
                    <a:pt x="2203" y="12081"/>
                    <a:pt x="2132" y="11441"/>
                    <a:pt x="2132" y="10800"/>
                  </a:cubicBezTo>
                  <a:cubicBezTo>
                    <a:pt x="2132" y="10145"/>
                    <a:pt x="2206" y="9493"/>
                    <a:pt x="2352" y="8855"/>
                  </a:cubicBezTo>
                </a:path>
                <a:path w="21600" h="21600" fill="none" extrusionOk="0">
                  <a:moveTo>
                    <a:pt x="2344" y="12708"/>
                  </a:moveTo>
                  <a:lnTo>
                    <a:pt x="2650" y="8924"/>
                  </a:lnTo>
                </a:path>
                <a:path w="21600" h="21600" fill="none" extrusionOk="0">
                  <a:moveTo>
                    <a:pt x="21038" y="13110"/>
                  </a:moveTo>
                  <a:lnTo>
                    <a:pt x="19255" y="12707"/>
                  </a:lnTo>
                  <a:cubicBezTo>
                    <a:pt x="19396" y="12081"/>
                    <a:pt x="19468" y="11441"/>
                    <a:pt x="19468" y="10800"/>
                  </a:cubicBezTo>
                  <a:cubicBezTo>
                    <a:pt x="19468" y="10145"/>
                    <a:pt x="19393" y="9493"/>
                    <a:pt x="19247" y="8855"/>
                  </a:cubicBezTo>
                </a:path>
                <a:path w="21600" h="21600" fill="none" extrusionOk="0">
                  <a:moveTo>
                    <a:pt x="19256" y="12708"/>
                  </a:moveTo>
                  <a:lnTo>
                    <a:pt x="18950" y="8924"/>
                  </a:lnTo>
                </a:path>
              </a:pathLst>
            </a:custGeom>
            <a:solidFill>
              <a:srgbClr val="FFFF66"/>
            </a:solidFill>
            <a:ln w="19050">
              <a:solidFill>
                <a:srgbClr val="000000"/>
              </a:solidFill>
              <a:miter lim="800000"/>
              <a:headEnd/>
              <a:tailEnd/>
            </a:ln>
            <a:effectLst>
              <a:outerShdw dist="35921" dir="2700000" algn="ctr" rotWithShape="0">
                <a:srgbClr val="808080"/>
              </a:outerShdw>
            </a:effectLst>
          </p:spPr>
          <p:txBody>
            <a:bodyPr/>
            <a:lstStyle/>
            <a:p>
              <a:endParaRPr lang="en-US" sz="1350"/>
            </a:p>
          </p:txBody>
        </p:sp>
        <p:sp>
          <p:nvSpPr>
            <p:cNvPr id="3265" name="WordArt 6"/>
            <p:cNvSpPr>
              <a:spLocks noChangeArrowheads="1" noChangeShapeType="1" noTextEdit="1"/>
            </p:cNvSpPr>
            <p:nvPr/>
          </p:nvSpPr>
          <p:spPr bwMode="auto">
            <a:xfrm rot="-164926">
              <a:off x="2037" y="1089"/>
              <a:ext cx="1761" cy="145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spcFirstLastPara="1" wrap="none" fromWordArt="1">
              <a:prstTxWarp prst="textArchUp">
                <a:avLst>
                  <a:gd name="adj" fmla="val 10170437"/>
                </a:avLst>
              </a:prstTxWarp>
            </a:bodyPr>
            <a:lstStyle/>
            <a:p>
              <a:pPr algn="ctr"/>
              <a:r>
                <a:rPr lang="vi-VN" sz="1350" b="1" kern="10" dirty="0">
                  <a:solidFill>
                    <a:srgbClr val="FF0000"/>
                  </a:solidFill>
                </a:rPr>
                <a:t>* TRƯỜNG THCS </a:t>
              </a:r>
              <a:r>
                <a:rPr lang="en-US" sz="1350" b="1" kern="10" dirty="0">
                  <a:solidFill>
                    <a:srgbClr val="FF0000"/>
                  </a:solidFill>
                </a:rPr>
                <a:t>VẠN PHÚC</a:t>
              </a:r>
              <a:r>
                <a:rPr lang="vi-VN" sz="1350" b="1" kern="10" dirty="0">
                  <a:solidFill>
                    <a:srgbClr val="FF0000"/>
                  </a:solidFill>
                </a:rPr>
                <a:t>*</a:t>
              </a:r>
              <a:endParaRPr lang="en-US" sz="1350" b="1" kern="10" dirty="0">
                <a:solidFill>
                  <a:srgbClr val="FF0000"/>
                </a:solidFill>
              </a:endParaRPr>
            </a:p>
          </p:txBody>
        </p:sp>
        <p:sp>
          <p:nvSpPr>
            <p:cNvPr id="3266" name="Oval 7"/>
            <p:cNvSpPr>
              <a:spLocks noChangeArrowheads="1"/>
            </p:cNvSpPr>
            <p:nvPr/>
          </p:nvSpPr>
          <p:spPr bwMode="auto">
            <a:xfrm>
              <a:off x="2216" y="1291"/>
              <a:ext cx="1424" cy="1404"/>
            </a:xfrm>
            <a:prstGeom prst="ellipse">
              <a:avLst/>
            </a:prstGeom>
            <a:solidFill>
              <a:srgbClr val="FFFFFF"/>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969696"/>
                    </a:outerShdw>
                  </a:effectLst>
                </a14:hiddenEffects>
              </a:ext>
            </a:extLst>
          </p:spPr>
          <p:txBody>
            <a:bodyPr anchor="ct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ctr">
                <a:spcBef>
                  <a:spcPct val="0"/>
                </a:spcBef>
                <a:buFontTx/>
                <a:buNone/>
              </a:pPr>
              <a:endParaRPr lang="en-US" altLang="en-US" sz="1350" u="sng"/>
            </a:p>
          </p:txBody>
        </p:sp>
        <p:sp>
          <p:nvSpPr>
            <p:cNvPr id="3267" name="Freeform 8"/>
            <p:cNvSpPr>
              <a:spLocks/>
            </p:cNvSpPr>
            <p:nvPr/>
          </p:nvSpPr>
          <p:spPr bwMode="auto">
            <a:xfrm>
              <a:off x="2408" y="1519"/>
              <a:ext cx="1042" cy="95"/>
            </a:xfrm>
            <a:custGeom>
              <a:avLst/>
              <a:gdLst>
                <a:gd name="T0" fmla="*/ 0 w 1440"/>
                <a:gd name="T1" fmla="*/ 0 h 128"/>
                <a:gd name="T2" fmla="*/ 85 w 1440"/>
                <a:gd name="T3" fmla="*/ 24 h 128"/>
                <a:gd name="T4" fmla="*/ 213 w 1440"/>
                <a:gd name="T5" fmla="*/ 53 h 128"/>
                <a:gd name="T6" fmla="*/ 360 w 1440"/>
                <a:gd name="T7" fmla="*/ 71 h 128"/>
                <a:gd name="T8" fmla="*/ 511 w 1440"/>
                <a:gd name="T9" fmla="*/ 56 h 128"/>
                <a:gd name="T10" fmla="*/ 630 w 1440"/>
                <a:gd name="T11" fmla="*/ 33 h 128"/>
                <a:gd name="T12" fmla="*/ 754 w 1440"/>
                <a:gd name="T13" fmla="*/ 1 h 12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40" h="128">
                  <a:moveTo>
                    <a:pt x="0" y="0"/>
                  </a:moveTo>
                  <a:lnTo>
                    <a:pt x="162" y="44"/>
                  </a:lnTo>
                  <a:lnTo>
                    <a:pt x="408" y="95"/>
                  </a:lnTo>
                  <a:lnTo>
                    <a:pt x="687" y="128"/>
                  </a:lnTo>
                  <a:lnTo>
                    <a:pt x="975" y="103"/>
                  </a:lnTo>
                  <a:lnTo>
                    <a:pt x="1204" y="61"/>
                  </a:lnTo>
                  <a:lnTo>
                    <a:pt x="1440" y="1"/>
                  </a:lnTo>
                </a:path>
              </a:pathLst>
            </a:custGeom>
            <a:noFill/>
            <a:ln w="28575" cmpd="sng">
              <a:solidFill>
                <a:srgbClr val="009900"/>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969696"/>
                    </a:outerShdw>
                  </a:effectLst>
                </a14:hiddenEffects>
              </a:ext>
            </a:extLst>
          </p:spPr>
          <p:txBody>
            <a:bodyPr/>
            <a:lstStyle/>
            <a:p>
              <a:endParaRPr lang="en-US" sz="1350"/>
            </a:p>
          </p:txBody>
        </p:sp>
        <p:sp>
          <p:nvSpPr>
            <p:cNvPr id="3268" name="Freeform 9"/>
            <p:cNvSpPr>
              <a:spLocks/>
            </p:cNvSpPr>
            <p:nvPr/>
          </p:nvSpPr>
          <p:spPr bwMode="auto">
            <a:xfrm rot="10800000">
              <a:off x="2413" y="2359"/>
              <a:ext cx="1042" cy="95"/>
            </a:xfrm>
            <a:custGeom>
              <a:avLst/>
              <a:gdLst>
                <a:gd name="T0" fmla="*/ 0 w 1440"/>
                <a:gd name="T1" fmla="*/ 0 h 128"/>
                <a:gd name="T2" fmla="*/ 85 w 1440"/>
                <a:gd name="T3" fmla="*/ 24 h 128"/>
                <a:gd name="T4" fmla="*/ 213 w 1440"/>
                <a:gd name="T5" fmla="*/ 53 h 128"/>
                <a:gd name="T6" fmla="*/ 360 w 1440"/>
                <a:gd name="T7" fmla="*/ 71 h 128"/>
                <a:gd name="T8" fmla="*/ 511 w 1440"/>
                <a:gd name="T9" fmla="*/ 56 h 128"/>
                <a:gd name="T10" fmla="*/ 630 w 1440"/>
                <a:gd name="T11" fmla="*/ 33 h 128"/>
                <a:gd name="T12" fmla="*/ 754 w 1440"/>
                <a:gd name="T13" fmla="*/ 1 h 12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40" h="128">
                  <a:moveTo>
                    <a:pt x="0" y="0"/>
                  </a:moveTo>
                  <a:lnTo>
                    <a:pt x="162" y="44"/>
                  </a:lnTo>
                  <a:lnTo>
                    <a:pt x="408" y="95"/>
                  </a:lnTo>
                  <a:lnTo>
                    <a:pt x="687" y="128"/>
                  </a:lnTo>
                  <a:lnTo>
                    <a:pt x="975" y="103"/>
                  </a:lnTo>
                  <a:lnTo>
                    <a:pt x="1204" y="61"/>
                  </a:lnTo>
                  <a:lnTo>
                    <a:pt x="1440" y="1"/>
                  </a:lnTo>
                </a:path>
              </a:pathLst>
            </a:custGeom>
            <a:noFill/>
            <a:ln w="28575" cmpd="sng">
              <a:solidFill>
                <a:srgbClr val="009900"/>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969696"/>
                    </a:outerShdw>
                  </a:effectLst>
                </a14:hiddenEffects>
              </a:ext>
            </a:extLst>
          </p:spPr>
          <p:txBody>
            <a:bodyPr/>
            <a:lstStyle/>
            <a:p>
              <a:endParaRPr lang="en-US" sz="1350"/>
            </a:p>
          </p:txBody>
        </p:sp>
        <p:sp>
          <p:nvSpPr>
            <p:cNvPr id="3269" name="Line 10"/>
            <p:cNvSpPr>
              <a:spLocks noChangeShapeType="1"/>
            </p:cNvSpPr>
            <p:nvPr/>
          </p:nvSpPr>
          <p:spPr bwMode="auto">
            <a:xfrm>
              <a:off x="2222" y="1975"/>
              <a:ext cx="1424" cy="0"/>
            </a:xfrm>
            <a:prstGeom prst="line">
              <a:avLst/>
            </a:prstGeom>
            <a:noFill/>
            <a:ln w="28575">
              <a:solidFill>
                <a:srgbClr val="00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969696"/>
                    </a:outerShdw>
                  </a:effectLst>
                </a14:hiddenEffects>
              </a:ext>
            </a:extLst>
          </p:spPr>
          <p:txBody>
            <a:bodyPr/>
            <a:lstStyle/>
            <a:p>
              <a:endParaRPr lang="en-US" sz="1350"/>
            </a:p>
          </p:txBody>
        </p:sp>
        <p:sp>
          <p:nvSpPr>
            <p:cNvPr id="3270" name="Line 11"/>
            <p:cNvSpPr>
              <a:spLocks noChangeShapeType="1"/>
            </p:cNvSpPr>
            <p:nvPr/>
          </p:nvSpPr>
          <p:spPr bwMode="auto">
            <a:xfrm>
              <a:off x="2940" y="1297"/>
              <a:ext cx="0" cy="1367"/>
            </a:xfrm>
            <a:prstGeom prst="line">
              <a:avLst/>
            </a:prstGeom>
            <a:noFill/>
            <a:ln w="28575">
              <a:solidFill>
                <a:srgbClr val="00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969696"/>
                    </a:outerShdw>
                  </a:effectLst>
                </a14:hiddenEffects>
              </a:ext>
            </a:extLst>
          </p:spPr>
          <p:txBody>
            <a:bodyPr/>
            <a:lstStyle/>
            <a:p>
              <a:endParaRPr lang="en-US" sz="1350"/>
            </a:p>
          </p:txBody>
        </p:sp>
        <p:pic>
          <p:nvPicPr>
            <p:cNvPr id="3271" name="Picture 12" descr="BOOKANI2"/>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606" y="2023"/>
              <a:ext cx="656" cy="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2" name="Picture 13" descr="TORCH"/>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765" y="1507"/>
              <a:ext cx="347" cy="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3" name="Text Box 14"/>
            <p:cNvSpPr txBox="1">
              <a:spLocks noChangeArrowheads="1"/>
            </p:cNvSpPr>
            <p:nvPr/>
          </p:nvSpPr>
          <p:spPr bwMode="auto">
            <a:xfrm>
              <a:off x="2608" y="2707"/>
              <a:ext cx="729" cy="282"/>
            </a:xfrm>
            <a:prstGeom prst="rect">
              <a:avLst/>
            </a:prstGeom>
            <a:noFill/>
            <a:ln>
              <a:noFill/>
            </a:ln>
            <a:effectLst/>
            <a:extLst>
              <a:ext uri="{909E8E84-426E-40DD-AFC4-6F175D3DCCD1}">
                <a14:hiddenFill xmlns:a14="http://schemas.microsoft.com/office/drawing/2010/main">
                  <a:solidFill>
                    <a:srgbClr val="FBDF53"/>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969696"/>
                    </a:outerShdw>
                  </a:effectLst>
                </a14:hiddenEffects>
              </a:ext>
            </a:extLst>
          </p:spPr>
          <p:txBody>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ctr">
                <a:spcBef>
                  <a:spcPct val="0"/>
                </a:spcBef>
                <a:buFontTx/>
                <a:buNone/>
              </a:pPr>
              <a:r>
                <a:rPr lang="en-US" altLang="en-US" sz="750" b="1" dirty="0">
                  <a:solidFill>
                    <a:srgbClr val="0000FF"/>
                  </a:solidFill>
                  <a:latin typeface="Verdana" panose="020B0604030504040204" pitchFamily="34" charset="0"/>
                </a:rPr>
                <a:t>GD &amp; ĐT</a:t>
              </a:r>
            </a:p>
            <a:p>
              <a:pPr algn="ctr">
                <a:spcBef>
                  <a:spcPct val="0"/>
                </a:spcBef>
                <a:buFontTx/>
                <a:buNone/>
              </a:pPr>
              <a:r>
                <a:rPr lang="en-US" altLang="en-US" sz="750" b="1" dirty="0">
                  <a:solidFill>
                    <a:srgbClr val="FF0000"/>
                  </a:solidFill>
                  <a:latin typeface="Verdana" panose="020B0604030504040204" pitchFamily="34" charset="0"/>
                </a:rPr>
                <a:t>HUYỆN THANH TRÌ</a:t>
              </a:r>
            </a:p>
          </p:txBody>
        </p:sp>
      </p:grpSp>
      <p:grpSp>
        <p:nvGrpSpPr>
          <p:cNvPr id="65551" name="Group 15"/>
          <p:cNvGrpSpPr>
            <a:grpSpLocks/>
          </p:cNvGrpSpPr>
          <p:nvPr/>
        </p:nvGrpSpPr>
        <p:grpSpPr bwMode="auto">
          <a:xfrm rot="373000">
            <a:off x="7079" y="3684906"/>
            <a:ext cx="2130029" cy="1670447"/>
            <a:chOff x="2928" y="384"/>
            <a:chExt cx="1789" cy="1403"/>
          </a:xfrm>
        </p:grpSpPr>
        <p:sp>
          <p:nvSpPr>
            <p:cNvPr id="3173" name="Oval 16"/>
            <p:cNvSpPr>
              <a:spLocks noChangeArrowheads="1"/>
            </p:cNvSpPr>
            <p:nvPr/>
          </p:nvSpPr>
          <p:spPr bwMode="hidden">
            <a:xfrm>
              <a:off x="3361" y="638"/>
              <a:ext cx="944" cy="696"/>
            </a:xfrm>
            <a:prstGeom prst="ellipse">
              <a:avLst/>
            </a:prstGeom>
            <a:gradFill rotWithShape="0">
              <a:gsLst>
                <a:gs pos="0">
                  <a:srgbClr val="FF0000"/>
                </a:gs>
                <a:gs pos="100000">
                  <a:schemeClr val="bg1"/>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ctr">
                <a:spcBef>
                  <a:spcPct val="0"/>
                </a:spcBef>
                <a:buFontTx/>
                <a:buNone/>
              </a:pPr>
              <a:endParaRPr lang="en-US" altLang="en-US" sz="1800"/>
            </a:p>
          </p:txBody>
        </p:sp>
        <p:sp>
          <p:nvSpPr>
            <p:cNvPr id="3174" name="Oval 17"/>
            <p:cNvSpPr>
              <a:spLocks noChangeArrowheads="1"/>
            </p:cNvSpPr>
            <p:nvPr/>
          </p:nvSpPr>
          <p:spPr bwMode="hidden">
            <a:xfrm>
              <a:off x="3722" y="893"/>
              <a:ext cx="187" cy="131"/>
            </a:xfrm>
            <a:prstGeom prst="ellipse">
              <a:avLst/>
            </a:prstGeom>
            <a:gradFill rotWithShape="0">
              <a:gsLst>
                <a:gs pos="0">
                  <a:schemeClr val="accent2"/>
                </a:gs>
                <a:gs pos="100000">
                  <a:schemeClr val="bg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ctr">
                <a:spcBef>
                  <a:spcPct val="0"/>
                </a:spcBef>
                <a:buFontTx/>
                <a:buNone/>
              </a:pPr>
              <a:endParaRPr lang="en-US" altLang="en-US" sz="1800"/>
            </a:p>
          </p:txBody>
        </p:sp>
        <p:sp>
          <p:nvSpPr>
            <p:cNvPr id="3175" name="Freeform 18"/>
            <p:cNvSpPr>
              <a:spLocks/>
            </p:cNvSpPr>
            <p:nvPr/>
          </p:nvSpPr>
          <p:spPr bwMode="hidden">
            <a:xfrm rot="2711884">
              <a:off x="3847" y="1097"/>
              <a:ext cx="556" cy="101"/>
            </a:xfrm>
            <a:custGeom>
              <a:avLst/>
              <a:gdLst>
                <a:gd name="T0" fmla="*/ 0 w 2736"/>
                <a:gd name="T1" fmla="*/ 20 h 504"/>
                <a:gd name="T2" fmla="*/ 36 w 2736"/>
                <a:gd name="T3" fmla="*/ 7 h 504"/>
                <a:gd name="T4" fmla="*/ 73 w 2736"/>
                <a:gd name="T5" fmla="*/ 1 h 504"/>
                <a:gd name="T6" fmla="*/ 113 w 2736"/>
                <a:gd name="T7" fmla="*/ 1 h 504"/>
                <a:gd name="T8" fmla="*/ 112 w 2736"/>
                <a:gd name="T9" fmla="*/ 4 h 504"/>
                <a:gd name="T10" fmla="*/ 73 w 2736"/>
                <a:gd name="T11" fmla="*/ 4 h 504"/>
                <a:gd name="T12" fmla="*/ 27 w 2736"/>
                <a:gd name="T13" fmla="*/ 12 h 504"/>
                <a:gd name="T14" fmla="*/ 0 w 2736"/>
                <a:gd name="T15" fmla="*/ 2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3176" name="Freeform 19"/>
            <p:cNvSpPr>
              <a:spLocks/>
            </p:cNvSpPr>
            <p:nvPr/>
          </p:nvSpPr>
          <p:spPr bwMode="hidden">
            <a:xfrm rot="2711884">
              <a:off x="4251" y="1393"/>
              <a:ext cx="299" cy="158"/>
            </a:xfrm>
            <a:custGeom>
              <a:avLst/>
              <a:gdLst>
                <a:gd name="T0" fmla="*/ 0 w 1769"/>
                <a:gd name="T1" fmla="*/ 0 h 791"/>
                <a:gd name="T2" fmla="*/ 14 w 1769"/>
                <a:gd name="T3" fmla="*/ 2 h 791"/>
                <a:gd name="T4" fmla="*/ 33 w 1769"/>
                <a:gd name="T5" fmla="*/ 8 h 791"/>
                <a:gd name="T6" fmla="*/ 46 w 1769"/>
                <a:gd name="T7" fmla="*/ 17 h 791"/>
                <a:gd name="T8" fmla="*/ 50 w 1769"/>
                <a:gd name="T9" fmla="*/ 24 h 791"/>
                <a:gd name="T10" fmla="*/ 48 w 1769"/>
                <a:gd name="T11" fmla="*/ 31 h 791"/>
                <a:gd name="T12" fmla="*/ 45 w 1769"/>
                <a:gd name="T13" fmla="*/ 25 h 791"/>
                <a:gd name="T14" fmla="*/ 40 w 1769"/>
                <a:gd name="T15" fmla="*/ 18 h 791"/>
                <a:gd name="T16" fmla="*/ 32 w 1769"/>
                <a:gd name="T17" fmla="*/ 12 h 791"/>
                <a:gd name="T18" fmla="*/ 17 w 1769"/>
                <a:gd name="T19" fmla="*/ 6 h 791"/>
                <a:gd name="T20" fmla="*/ 0 w 1769"/>
                <a:gd name="T21" fmla="*/ 3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3177" name="Freeform 20"/>
            <p:cNvSpPr>
              <a:spLocks/>
            </p:cNvSpPr>
            <p:nvPr/>
          </p:nvSpPr>
          <p:spPr bwMode="hidden">
            <a:xfrm rot="2104081">
              <a:off x="3878" y="1028"/>
              <a:ext cx="586" cy="112"/>
            </a:xfrm>
            <a:custGeom>
              <a:avLst/>
              <a:gdLst>
                <a:gd name="T0" fmla="*/ 0 w 2736"/>
                <a:gd name="T1" fmla="*/ 25 h 504"/>
                <a:gd name="T2" fmla="*/ 40 w 2736"/>
                <a:gd name="T3" fmla="*/ 8 h 504"/>
                <a:gd name="T4" fmla="*/ 81 w 2736"/>
                <a:gd name="T5" fmla="*/ 1 h 504"/>
                <a:gd name="T6" fmla="*/ 126 w 2736"/>
                <a:gd name="T7" fmla="*/ 1 h 504"/>
                <a:gd name="T8" fmla="*/ 125 w 2736"/>
                <a:gd name="T9" fmla="*/ 5 h 504"/>
                <a:gd name="T10" fmla="*/ 81 w 2736"/>
                <a:gd name="T11" fmla="*/ 5 h 504"/>
                <a:gd name="T12" fmla="*/ 30 w 2736"/>
                <a:gd name="T13" fmla="*/ 14 h 504"/>
                <a:gd name="T14" fmla="*/ 0 w 2736"/>
                <a:gd name="T15" fmla="*/ 25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3178" name="Freeform 21"/>
            <p:cNvSpPr>
              <a:spLocks/>
            </p:cNvSpPr>
            <p:nvPr/>
          </p:nvSpPr>
          <p:spPr bwMode="hidden">
            <a:xfrm rot="2104081">
              <a:off x="4359" y="1282"/>
              <a:ext cx="315" cy="176"/>
            </a:xfrm>
            <a:custGeom>
              <a:avLst/>
              <a:gdLst>
                <a:gd name="T0" fmla="*/ 0 w 1769"/>
                <a:gd name="T1" fmla="*/ 0 h 791"/>
                <a:gd name="T2" fmla="*/ 15 w 1769"/>
                <a:gd name="T3" fmla="*/ 3 h 791"/>
                <a:gd name="T4" fmla="*/ 37 w 1769"/>
                <a:gd name="T5" fmla="*/ 10 h 791"/>
                <a:gd name="T6" fmla="*/ 51 w 1769"/>
                <a:gd name="T7" fmla="*/ 21 h 791"/>
                <a:gd name="T8" fmla="*/ 56 w 1769"/>
                <a:gd name="T9" fmla="*/ 30 h 791"/>
                <a:gd name="T10" fmla="*/ 54 w 1769"/>
                <a:gd name="T11" fmla="*/ 39 h 791"/>
                <a:gd name="T12" fmla="*/ 50 w 1769"/>
                <a:gd name="T13" fmla="*/ 31 h 791"/>
                <a:gd name="T14" fmla="*/ 44 w 1769"/>
                <a:gd name="T15" fmla="*/ 22 h 791"/>
                <a:gd name="T16" fmla="*/ 35 w 1769"/>
                <a:gd name="T17" fmla="*/ 15 h 791"/>
                <a:gd name="T18" fmla="*/ 18 w 1769"/>
                <a:gd name="T19" fmla="*/ 8 h 791"/>
                <a:gd name="T20" fmla="*/ 0 w 1769"/>
                <a:gd name="T21" fmla="*/ 4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3179" name="Freeform 22"/>
            <p:cNvSpPr>
              <a:spLocks/>
            </p:cNvSpPr>
            <p:nvPr/>
          </p:nvSpPr>
          <p:spPr bwMode="hidden">
            <a:xfrm rot="1582915">
              <a:off x="3888" y="967"/>
              <a:ext cx="561" cy="98"/>
            </a:xfrm>
            <a:custGeom>
              <a:avLst/>
              <a:gdLst>
                <a:gd name="T0" fmla="*/ 0 w 2736"/>
                <a:gd name="T1" fmla="*/ 19 h 504"/>
                <a:gd name="T2" fmla="*/ 36 w 2736"/>
                <a:gd name="T3" fmla="*/ 6 h 504"/>
                <a:gd name="T4" fmla="*/ 75 w 2736"/>
                <a:gd name="T5" fmla="*/ 1 h 504"/>
                <a:gd name="T6" fmla="*/ 115 w 2736"/>
                <a:gd name="T7" fmla="*/ 1 h 504"/>
                <a:gd name="T8" fmla="*/ 114 w 2736"/>
                <a:gd name="T9" fmla="*/ 4 h 504"/>
                <a:gd name="T10" fmla="*/ 74 w 2736"/>
                <a:gd name="T11" fmla="*/ 4 h 504"/>
                <a:gd name="T12" fmla="*/ 27 w 2736"/>
                <a:gd name="T13" fmla="*/ 11 h 504"/>
                <a:gd name="T14" fmla="*/ 0 w 2736"/>
                <a:gd name="T15" fmla="*/ 19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3180" name="Freeform 23"/>
            <p:cNvSpPr>
              <a:spLocks/>
            </p:cNvSpPr>
            <p:nvPr/>
          </p:nvSpPr>
          <p:spPr bwMode="hidden">
            <a:xfrm rot="1582915">
              <a:off x="4388" y="1157"/>
              <a:ext cx="301" cy="154"/>
            </a:xfrm>
            <a:custGeom>
              <a:avLst/>
              <a:gdLst>
                <a:gd name="T0" fmla="*/ 0 w 1769"/>
                <a:gd name="T1" fmla="*/ 0 h 791"/>
                <a:gd name="T2" fmla="*/ 14 w 1769"/>
                <a:gd name="T3" fmla="*/ 2 h 791"/>
                <a:gd name="T4" fmla="*/ 34 w 1769"/>
                <a:gd name="T5" fmla="*/ 8 h 791"/>
                <a:gd name="T6" fmla="*/ 47 w 1769"/>
                <a:gd name="T7" fmla="*/ 16 h 791"/>
                <a:gd name="T8" fmla="*/ 51 w 1769"/>
                <a:gd name="T9" fmla="*/ 23 h 791"/>
                <a:gd name="T10" fmla="*/ 49 w 1769"/>
                <a:gd name="T11" fmla="*/ 30 h 791"/>
                <a:gd name="T12" fmla="*/ 46 w 1769"/>
                <a:gd name="T13" fmla="*/ 24 h 791"/>
                <a:gd name="T14" fmla="*/ 40 w 1769"/>
                <a:gd name="T15" fmla="*/ 17 h 791"/>
                <a:gd name="T16" fmla="*/ 32 w 1769"/>
                <a:gd name="T17" fmla="*/ 11 h 791"/>
                <a:gd name="T18" fmla="*/ 17 w 1769"/>
                <a:gd name="T19" fmla="*/ 6 h 791"/>
                <a:gd name="T20" fmla="*/ 0 w 1769"/>
                <a:gd name="T21" fmla="*/ 3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3181" name="Freeform 24"/>
            <p:cNvSpPr>
              <a:spLocks/>
            </p:cNvSpPr>
            <p:nvPr/>
          </p:nvSpPr>
          <p:spPr bwMode="hidden">
            <a:xfrm rot="1080363">
              <a:off x="3897" y="903"/>
              <a:ext cx="542" cy="108"/>
            </a:xfrm>
            <a:custGeom>
              <a:avLst/>
              <a:gdLst>
                <a:gd name="T0" fmla="*/ 0 w 2736"/>
                <a:gd name="T1" fmla="*/ 23 h 504"/>
                <a:gd name="T2" fmla="*/ 34 w 2736"/>
                <a:gd name="T3" fmla="*/ 8 h 504"/>
                <a:gd name="T4" fmla="*/ 70 w 2736"/>
                <a:gd name="T5" fmla="*/ 1 h 504"/>
                <a:gd name="T6" fmla="*/ 107 w 2736"/>
                <a:gd name="T7" fmla="*/ 1 h 504"/>
                <a:gd name="T8" fmla="*/ 107 w 2736"/>
                <a:gd name="T9" fmla="*/ 5 h 504"/>
                <a:gd name="T10" fmla="*/ 69 w 2736"/>
                <a:gd name="T11" fmla="*/ 5 h 504"/>
                <a:gd name="T12" fmla="*/ 26 w 2736"/>
                <a:gd name="T13" fmla="*/ 14 h 504"/>
                <a:gd name="T14" fmla="*/ 0 w 2736"/>
                <a:gd name="T15" fmla="*/ 23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3182" name="Freeform 25"/>
            <p:cNvSpPr>
              <a:spLocks/>
            </p:cNvSpPr>
            <p:nvPr/>
          </p:nvSpPr>
          <p:spPr bwMode="hidden">
            <a:xfrm rot="1080363">
              <a:off x="4405" y="1033"/>
              <a:ext cx="291" cy="170"/>
            </a:xfrm>
            <a:custGeom>
              <a:avLst/>
              <a:gdLst>
                <a:gd name="T0" fmla="*/ 0 w 1769"/>
                <a:gd name="T1" fmla="*/ 0 h 791"/>
                <a:gd name="T2" fmla="*/ 13 w 1769"/>
                <a:gd name="T3" fmla="*/ 3 h 791"/>
                <a:gd name="T4" fmla="*/ 31 w 1769"/>
                <a:gd name="T5" fmla="*/ 9 h 791"/>
                <a:gd name="T6" fmla="*/ 44 w 1769"/>
                <a:gd name="T7" fmla="*/ 20 h 791"/>
                <a:gd name="T8" fmla="*/ 48 w 1769"/>
                <a:gd name="T9" fmla="*/ 28 h 791"/>
                <a:gd name="T10" fmla="*/ 46 w 1769"/>
                <a:gd name="T11" fmla="*/ 36 h 791"/>
                <a:gd name="T12" fmla="*/ 43 w 1769"/>
                <a:gd name="T13" fmla="*/ 29 h 791"/>
                <a:gd name="T14" fmla="*/ 38 w 1769"/>
                <a:gd name="T15" fmla="*/ 21 h 791"/>
                <a:gd name="T16" fmla="*/ 30 w 1769"/>
                <a:gd name="T17" fmla="*/ 14 h 791"/>
                <a:gd name="T18" fmla="*/ 16 w 1769"/>
                <a:gd name="T19" fmla="*/ 7 h 791"/>
                <a:gd name="T20" fmla="*/ 0 w 1769"/>
                <a:gd name="T21" fmla="*/ 3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3183" name="Freeform 26"/>
            <p:cNvSpPr>
              <a:spLocks/>
            </p:cNvSpPr>
            <p:nvPr/>
          </p:nvSpPr>
          <p:spPr bwMode="hidden">
            <a:xfrm rot="463793">
              <a:off x="3908" y="832"/>
              <a:ext cx="499" cy="101"/>
            </a:xfrm>
            <a:custGeom>
              <a:avLst/>
              <a:gdLst>
                <a:gd name="T0" fmla="*/ 0 w 2736"/>
                <a:gd name="T1" fmla="*/ 20 h 504"/>
                <a:gd name="T2" fmla="*/ 29 w 2736"/>
                <a:gd name="T3" fmla="*/ 7 h 504"/>
                <a:gd name="T4" fmla="*/ 59 w 2736"/>
                <a:gd name="T5" fmla="*/ 1 h 504"/>
                <a:gd name="T6" fmla="*/ 91 w 2736"/>
                <a:gd name="T7" fmla="*/ 1 h 504"/>
                <a:gd name="T8" fmla="*/ 90 w 2736"/>
                <a:gd name="T9" fmla="*/ 4 h 504"/>
                <a:gd name="T10" fmla="*/ 59 w 2736"/>
                <a:gd name="T11" fmla="*/ 4 h 504"/>
                <a:gd name="T12" fmla="*/ 22 w 2736"/>
                <a:gd name="T13" fmla="*/ 12 h 504"/>
                <a:gd name="T14" fmla="*/ 0 w 2736"/>
                <a:gd name="T15" fmla="*/ 2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3184" name="Freeform 27"/>
            <p:cNvSpPr>
              <a:spLocks/>
            </p:cNvSpPr>
            <p:nvPr/>
          </p:nvSpPr>
          <p:spPr bwMode="hidden">
            <a:xfrm rot="463793">
              <a:off x="4397" y="886"/>
              <a:ext cx="268" cy="158"/>
            </a:xfrm>
            <a:custGeom>
              <a:avLst/>
              <a:gdLst>
                <a:gd name="T0" fmla="*/ 0 w 1769"/>
                <a:gd name="T1" fmla="*/ 0 h 791"/>
                <a:gd name="T2" fmla="*/ 11 w 1769"/>
                <a:gd name="T3" fmla="*/ 2 h 791"/>
                <a:gd name="T4" fmla="*/ 27 w 1769"/>
                <a:gd name="T5" fmla="*/ 8 h 791"/>
                <a:gd name="T6" fmla="*/ 37 w 1769"/>
                <a:gd name="T7" fmla="*/ 17 h 791"/>
                <a:gd name="T8" fmla="*/ 40 w 1769"/>
                <a:gd name="T9" fmla="*/ 24 h 791"/>
                <a:gd name="T10" fmla="*/ 39 w 1769"/>
                <a:gd name="T11" fmla="*/ 31 h 791"/>
                <a:gd name="T12" fmla="*/ 37 w 1769"/>
                <a:gd name="T13" fmla="*/ 25 h 791"/>
                <a:gd name="T14" fmla="*/ 32 w 1769"/>
                <a:gd name="T15" fmla="*/ 18 h 791"/>
                <a:gd name="T16" fmla="*/ 25 w 1769"/>
                <a:gd name="T17" fmla="*/ 12 h 791"/>
                <a:gd name="T18" fmla="*/ 13 w 1769"/>
                <a:gd name="T19" fmla="*/ 6 h 791"/>
                <a:gd name="T20" fmla="*/ 0 w 1769"/>
                <a:gd name="T21" fmla="*/ 3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3185" name="Freeform 28"/>
            <p:cNvSpPr>
              <a:spLocks/>
            </p:cNvSpPr>
            <p:nvPr/>
          </p:nvSpPr>
          <p:spPr bwMode="hidden">
            <a:xfrm rot="-84182">
              <a:off x="3916" y="791"/>
              <a:ext cx="454" cy="71"/>
            </a:xfrm>
            <a:custGeom>
              <a:avLst/>
              <a:gdLst>
                <a:gd name="T0" fmla="*/ 0 w 2736"/>
                <a:gd name="T1" fmla="*/ 10 h 504"/>
                <a:gd name="T2" fmla="*/ 24 w 2736"/>
                <a:gd name="T3" fmla="*/ 3 h 504"/>
                <a:gd name="T4" fmla="*/ 49 w 2736"/>
                <a:gd name="T5" fmla="*/ 0 h 504"/>
                <a:gd name="T6" fmla="*/ 75 w 2736"/>
                <a:gd name="T7" fmla="*/ 0 h 504"/>
                <a:gd name="T8" fmla="*/ 75 w 2736"/>
                <a:gd name="T9" fmla="*/ 2 h 504"/>
                <a:gd name="T10" fmla="*/ 49 w 2736"/>
                <a:gd name="T11" fmla="*/ 2 h 504"/>
                <a:gd name="T12" fmla="*/ 18 w 2736"/>
                <a:gd name="T13" fmla="*/ 6 h 504"/>
                <a:gd name="T14" fmla="*/ 0 w 2736"/>
                <a:gd name="T15" fmla="*/ 1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3186" name="Freeform 29"/>
            <p:cNvSpPr>
              <a:spLocks/>
            </p:cNvSpPr>
            <p:nvPr/>
          </p:nvSpPr>
          <p:spPr bwMode="hidden">
            <a:xfrm rot="-84182">
              <a:off x="4367" y="785"/>
              <a:ext cx="244" cy="111"/>
            </a:xfrm>
            <a:custGeom>
              <a:avLst/>
              <a:gdLst>
                <a:gd name="T0" fmla="*/ 0 w 1769"/>
                <a:gd name="T1" fmla="*/ 0 h 791"/>
                <a:gd name="T2" fmla="*/ 9 w 1769"/>
                <a:gd name="T3" fmla="*/ 1 h 791"/>
                <a:gd name="T4" fmla="*/ 22 w 1769"/>
                <a:gd name="T5" fmla="*/ 4 h 791"/>
                <a:gd name="T6" fmla="*/ 31 w 1769"/>
                <a:gd name="T7" fmla="*/ 9 h 791"/>
                <a:gd name="T8" fmla="*/ 33 w 1769"/>
                <a:gd name="T9" fmla="*/ 12 h 791"/>
                <a:gd name="T10" fmla="*/ 32 w 1769"/>
                <a:gd name="T11" fmla="*/ 15 h 791"/>
                <a:gd name="T12" fmla="*/ 30 w 1769"/>
                <a:gd name="T13" fmla="*/ 12 h 791"/>
                <a:gd name="T14" fmla="*/ 26 w 1769"/>
                <a:gd name="T15" fmla="*/ 9 h 791"/>
                <a:gd name="T16" fmla="*/ 21 w 1769"/>
                <a:gd name="T17" fmla="*/ 6 h 791"/>
                <a:gd name="T18" fmla="*/ 11 w 1769"/>
                <a:gd name="T19" fmla="*/ 3 h 791"/>
                <a:gd name="T20" fmla="*/ 0 w 1769"/>
                <a:gd name="T21" fmla="*/ 2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3187" name="Freeform 30"/>
            <p:cNvSpPr>
              <a:spLocks/>
            </p:cNvSpPr>
            <p:nvPr/>
          </p:nvSpPr>
          <p:spPr bwMode="hidden">
            <a:xfrm rot="-802576">
              <a:off x="3901" y="740"/>
              <a:ext cx="399" cy="69"/>
            </a:xfrm>
            <a:custGeom>
              <a:avLst/>
              <a:gdLst>
                <a:gd name="T0" fmla="*/ 0 w 2736"/>
                <a:gd name="T1" fmla="*/ 9 h 504"/>
                <a:gd name="T2" fmla="*/ 18 w 2736"/>
                <a:gd name="T3" fmla="*/ 3 h 504"/>
                <a:gd name="T4" fmla="*/ 38 w 2736"/>
                <a:gd name="T5" fmla="*/ 0 h 504"/>
                <a:gd name="T6" fmla="*/ 58 w 2736"/>
                <a:gd name="T7" fmla="*/ 0 h 504"/>
                <a:gd name="T8" fmla="*/ 58 w 2736"/>
                <a:gd name="T9" fmla="*/ 2 h 504"/>
                <a:gd name="T10" fmla="*/ 37 w 2736"/>
                <a:gd name="T11" fmla="*/ 2 h 504"/>
                <a:gd name="T12" fmla="*/ 14 w 2736"/>
                <a:gd name="T13" fmla="*/ 5 h 504"/>
                <a:gd name="T14" fmla="*/ 0 w 2736"/>
                <a:gd name="T15" fmla="*/ 9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3188" name="Freeform 31"/>
            <p:cNvSpPr>
              <a:spLocks/>
            </p:cNvSpPr>
            <p:nvPr/>
          </p:nvSpPr>
          <p:spPr bwMode="hidden">
            <a:xfrm rot="-802576">
              <a:off x="4295" y="672"/>
              <a:ext cx="214" cy="108"/>
            </a:xfrm>
            <a:custGeom>
              <a:avLst/>
              <a:gdLst>
                <a:gd name="T0" fmla="*/ 0 w 1769"/>
                <a:gd name="T1" fmla="*/ 0 h 791"/>
                <a:gd name="T2" fmla="*/ 7 w 1769"/>
                <a:gd name="T3" fmla="*/ 1 h 791"/>
                <a:gd name="T4" fmla="*/ 17 w 1769"/>
                <a:gd name="T5" fmla="*/ 4 h 791"/>
                <a:gd name="T6" fmla="*/ 24 w 1769"/>
                <a:gd name="T7" fmla="*/ 8 h 791"/>
                <a:gd name="T8" fmla="*/ 26 w 1769"/>
                <a:gd name="T9" fmla="*/ 11 h 791"/>
                <a:gd name="T10" fmla="*/ 25 w 1769"/>
                <a:gd name="T11" fmla="*/ 15 h 791"/>
                <a:gd name="T12" fmla="*/ 23 w 1769"/>
                <a:gd name="T13" fmla="*/ 12 h 791"/>
                <a:gd name="T14" fmla="*/ 20 w 1769"/>
                <a:gd name="T15" fmla="*/ 8 h 791"/>
                <a:gd name="T16" fmla="*/ 16 w 1769"/>
                <a:gd name="T17" fmla="*/ 5 h 791"/>
                <a:gd name="T18" fmla="*/ 8 w 1769"/>
                <a:gd name="T19" fmla="*/ 3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3189" name="Freeform 32"/>
            <p:cNvSpPr>
              <a:spLocks/>
            </p:cNvSpPr>
            <p:nvPr/>
          </p:nvSpPr>
          <p:spPr bwMode="hidden">
            <a:xfrm rot="18888116" flipH="1">
              <a:off x="3235" y="1137"/>
              <a:ext cx="557" cy="101"/>
            </a:xfrm>
            <a:custGeom>
              <a:avLst/>
              <a:gdLst>
                <a:gd name="T0" fmla="*/ 0 w 2736"/>
                <a:gd name="T1" fmla="*/ 20 h 504"/>
                <a:gd name="T2" fmla="*/ 36 w 2736"/>
                <a:gd name="T3" fmla="*/ 7 h 504"/>
                <a:gd name="T4" fmla="*/ 74 w 2736"/>
                <a:gd name="T5" fmla="*/ 1 h 504"/>
                <a:gd name="T6" fmla="*/ 113 w 2736"/>
                <a:gd name="T7" fmla="*/ 1 h 504"/>
                <a:gd name="T8" fmla="*/ 113 w 2736"/>
                <a:gd name="T9" fmla="*/ 4 h 504"/>
                <a:gd name="T10" fmla="*/ 73 w 2736"/>
                <a:gd name="T11" fmla="*/ 4 h 504"/>
                <a:gd name="T12" fmla="*/ 27 w 2736"/>
                <a:gd name="T13" fmla="*/ 12 h 504"/>
                <a:gd name="T14" fmla="*/ 0 w 2736"/>
                <a:gd name="T15" fmla="*/ 2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3190" name="Freeform 33"/>
            <p:cNvSpPr>
              <a:spLocks/>
            </p:cNvSpPr>
            <p:nvPr/>
          </p:nvSpPr>
          <p:spPr bwMode="hidden">
            <a:xfrm rot="18888116" flipH="1">
              <a:off x="3087" y="1433"/>
              <a:ext cx="299" cy="158"/>
            </a:xfrm>
            <a:custGeom>
              <a:avLst/>
              <a:gdLst>
                <a:gd name="T0" fmla="*/ 0 w 1769"/>
                <a:gd name="T1" fmla="*/ 0 h 791"/>
                <a:gd name="T2" fmla="*/ 14 w 1769"/>
                <a:gd name="T3" fmla="*/ 2 h 791"/>
                <a:gd name="T4" fmla="*/ 33 w 1769"/>
                <a:gd name="T5" fmla="*/ 8 h 791"/>
                <a:gd name="T6" fmla="*/ 46 w 1769"/>
                <a:gd name="T7" fmla="*/ 17 h 791"/>
                <a:gd name="T8" fmla="*/ 50 w 1769"/>
                <a:gd name="T9" fmla="*/ 24 h 791"/>
                <a:gd name="T10" fmla="*/ 48 w 1769"/>
                <a:gd name="T11" fmla="*/ 31 h 791"/>
                <a:gd name="T12" fmla="*/ 45 w 1769"/>
                <a:gd name="T13" fmla="*/ 25 h 791"/>
                <a:gd name="T14" fmla="*/ 40 w 1769"/>
                <a:gd name="T15" fmla="*/ 18 h 791"/>
                <a:gd name="T16" fmla="*/ 32 w 1769"/>
                <a:gd name="T17" fmla="*/ 12 h 791"/>
                <a:gd name="T18" fmla="*/ 17 w 1769"/>
                <a:gd name="T19" fmla="*/ 6 h 791"/>
                <a:gd name="T20" fmla="*/ 0 w 1769"/>
                <a:gd name="T21" fmla="*/ 3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3191" name="Freeform 34"/>
            <p:cNvSpPr>
              <a:spLocks/>
            </p:cNvSpPr>
            <p:nvPr/>
          </p:nvSpPr>
          <p:spPr bwMode="hidden">
            <a:xfrm rot="19495919" flipH="1">
              <a:off x="3160" y="1085"/>
              <a:ext cx="586" cy="112"/>
            </a:xfrm>
            <a:custGeom>
              <a:avLst/>
              <a:gdLst>
                <a:gd name="T0" fmla="*/ 0 w 2736"/>
                <a:gd name="T1" fmla="*/ 25 h 504"/>
                <a:gd name="T2" fmla="*/ 40 w 2736"/>
                <a:gd name="T3" fmla="*/ 8 h 504"/>
                <a:gd name="T4" fmla="*/ 81 w 2736"/>
                <a:gd name="T5" fmla="*/ 1 h 504"/>
                <a:gd name="T6" fmla="*/ 126 w 2736"/>
                <a:gd name="T7" fmla="*/ 1 h 504"/>
                <a:gd name="T8" fmla="*/ 125 w 2736"/>
                <a:gd name="T9" fmla="*/ 5 h 504"/>
                <a:gd name="T10" fmla="*/ 81 w 2736"/>
                <a:gd name="T11" fmla="*/ 5 h 504"/>
                <a:gd name="T12" fmla="*/ 30 w 2736"/>
                <a:gd name="T13" fmla="*/ 14 h 504"/>
                <a:gd name="T14" fmla="*/ 0 w 2736"/>
                <a:gd name="T15" fmla="*/ 25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3192" name="Freeform 35"/>
            <p:cNvSpPr>
              <a:spLocks/>
            </p:cNvSpPr>
            <p:nvPr/>
          </p:nvSpPr>
          <p:spPr bwMode="hidden">
            <a:xfrm rot="19495919" flipH="1">
              <a:off x="2950" y="1339"/>
              <a:ext cx="315" cy="176"/>
            </a:xfrm>
            <a:custGeom>
              <a:avLst/>
              <a:gdLst>
                <a:gd name="T0" fmla="*/ 0 w 1769"/>
                <a:gd name="T1" fmla="*/ 0 h 791"/>
                <a:gd name="T2" fmla="*/ 15 w 1769"/>
                <a:gd name="T3" fmla="*/ 3 h 791"/>
                <a:gd name="T4" fmla="*/ 37 w 1769"/>
                <a:gd name="T5" fmla="*/ 10 h 791"/>
                <a:gd name="T6" fmla="*/ 51 w 1769"/>
                <a:gd name="T7" fmla="*/ 21 h 791"/>
                <a:gd name="T8" fmla="*/ 56 w 1769"/>
                <a:gd name="T9" fmla="*/ 30 h 791"/>
                <a:gd name="T10" fmla="*/ 54 w 1769"/>
                <a:gd name="T11" fmla="*/ 39 h 791"/>
                <a:gd name="T12" fmla="*/ 50 w 1769"/>
                <a:gd name="T13" fmla="*/ 31 h 791"/>
                <a:gd name="T14" fmla="*/ 44 w 1769"/>
                <a:gd name="T15" fmla="*/ 22 h 791"/>
                <a:gd name="T16" fmla="*/ 35 w 1769"/>
                <a:gd name="T17" fmla="*/ 15 h 791"/>
                <a:gd name="T18" fmla="*/ 18 w 1769"/>
                <a:gd name="T19" fmla="*/ 8 h 791"/>
                <a:gd name="T20" fmla="*/ 0 w 1769"/>
                <a:gd name="T21" fmla="*/ 4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3193" name="Freeform 36"/>
            <p:cNvSpPr>
              <a:spLocks/>
            </p:cNvSpPr>
            <p:nvPr/>
          </p:nvSpPr>
          <p:spPr bwMode="hidden">
            <a:xfrm rot="20017085" flipH="1">
              <a:off x="3175" y="1025"/>
              <a:ext cx="561" cy="98"/>
            </a:xfrm>
            <a:custGeom>
              <a:avLst/>
              <a:gdLst>
                <a:gd name="T0" fmla="*/ 0 w 2736"/>
                <a:gd name="T1" fmla="*/ 19 h 504"/>
                <a:gd name="T2" fmla="*/ 36 w 2736"/>
                <a:gd name="T3" fmla="*/ 6 h 504"/>
                <a:gd name="T4" fmla="*/ 75 w 2736"/>
                <a:gd name="T5" fmla="*/ 1 h 504"/>
                <a:gd name="T6" fmla="*/ 115 w 2736"/>
                <a:gd name="T7" fmla="*/ 1 h 504"/>
                <a:gd name="T8" fmla="*/ 114 w 2736"/>
                <a:gd name="T9" fmla="*/ 4 h 504"/>
                <a:gd name="T10" fmla="*/ 74 w 2736"/>
                <a:gd name="T11" fmla="*/ 4 h 504"/>
                <a:gd name="T12" fmla="*/ 27 w 2736"/>
                <a:gd name="T13" fmla="*/ 11 h 504"/>
                <a:gd name="T14" fmla="*/ 0 w 2736"/>
                <a:gd name="T15" fmla="*/ 19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3194" name="Freeform 37"/>
            <p:cNvSpPr>
              <a:spLocks/>
            </p:cNvSpPr>
            <p:nvPr/>
          </p:nvSpPr>
          <p:spPr bwMode="hidden">
            <a:xfrm rot="20017085" flipH="1">
              <a:off x="2935" y="1215"/>
              <a:ext cx="301" cy="153"/>
            </a:xfrm>
            <a:custGeom>
              <a:avLst/>
              <a:gdLst>
                <a:gd name="T0" fmla="*/ 0 w 1769"/>
                <a:gd name="T1" fmla="*/ 0 h 791"/>
                <a:gd name="T2" fmla="*/ 14 w 1769"/>
                <a:gd name="T3" fmla="*/ 2 h 791"/>
                <a:gd name="T4" fmla="*/ 34 w 1769"/>
                <a:gd name="T5" fmla="*/ 8 h 791"/>
                <a:gd name="T6" fmla="*/ 47 w 1769"/>
                <a:gd name="T7" fmla="*/ 16 h 791"/>
                <a:gd name="T8" fmla="*/ 51 w 1769"/>
                <a:gd name="T9" fmla="*/ 23 h 791"/>
                <a:gd name="T10" fmla="*/ 49 w 1769"/>
                <a:gd name="T11" fmla="*/ 29 h 791"/>
                <a:gd name="T12" fmla="*/ 46 w 1769"/>
                <a:gd name="T13" fmla="*/ 24 h 791"/>
                <a:gd name="T14" fmla="*/ 40 w 1769"/>
                <a:gd name="T15" fmla="*/ 17 h 791"/>
                <a:gd name="T16" fmla="*/ 32 w 1769"/>
                <a:gd name="T17" fmla="*/ 11 h 791"/>
                <a:gd name="T18" fmla="*/ 17 w 1769"/>
                <a:gd name="T19" fmla="*/ 6 h 791"/>
                <a:gd name="T20" fmla="*/ 0 w 1769"/>
                <a:gd name="T21" fmla="*/ 3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3195" name="Freeform 38"/>
            <p:cNvSpPr>
              <a:spLocks/>
            </p:cNvSpPr>
            <p:nvPr/>
          </p:nvSpPr>
          <p:spPr bwMode="hidden">
            <a:xfrm rot="20519637" flipH="1">
              <a:off x="3185" y="961"/>
              <a:ext cx="542" cy="108"/>
            </a:xfrm>
            <a:custGeom>
              <a:avLst/>
              <a:gdLst>
                <a:gd name="T0" fmla="*/ 0 w 2736"/>
                <a:gd name="T1" fmla="*/ 23 h 504"/>
                <a:gd name="T2" fmla="*/ 34 w 2736"/>
                <a:gd name="T3" fmla="*/ 8 h 504"/>
                <a:gd name="T4" fmla="*/ 70 w 2736"/>
                <a:gd name="T5" fmla="*/ 1 h 504"/>
                <a:gd name="T6" fmla="*/ 107 w 2736"/>
                <a:gd name="T7" fmla="*/ 1 h 504"/>
                <a:gd name="T8" fmla="*/ 107 w 2736"/>
                <a:gd name="T9" fmla="*/ 5 h 504"/>
                <a:gd name="T10" fmla="*/ 69 w 2736"/>
                <a:gd name="T11" fmla="*/ 5 h 504"/>
                <a:gd name="T12" fmla="*/ 26 w 2736"/>
                <a:gd name="T13" fmla="*/ 14 h 504"/>
                <a:gd name="T14" fmla="*/ 0 w 2736"/>
                <a:gd name="T15" fmla="*/ 23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3196" name="Freeform 39"/>
            <p:cNvSpPr>
              <a:spLocks/>
            </p:cNvSpPr>
            <p:nvPr/>
          </p:nvSpPr>
          <p:spPr bwMode="hidden">
            <a:xfrm rot="20519637" flipH="1">
              <a:off x="2928" y="1090"/>
              <a:ext cx="291" cy="170"/>
            </a:xfrm>
            <a:custGeom>
              <a:avLst/>
              <a:gdLst>
                <a:gd name="T0" fmla="*/ 0 w 1769"/>
                <a:gd name="T1" fmla="*/ 0 h 791"/>
                <a:gd name="T2" fmla="*/ 13 w 1769"/>
                <a:gd name="T3" fmla="*/ 3 h 791"/>
                <a:gd name="T4" fmla="*/ 31 w 1769"/>
                <a:gd name="T5" fmla="*/ 9 h 791"/>
                <a:gd name="T6" fmla="*/ 44 w 1769"/>
                <a:gd name="T7" fmla="*/ 20 h 791"/>
                <a:gd name="T8" fmla="*/ 48 w 1769"/>
                <a:gd name="T9" fmla="*/ 28 h 791"/>
                <a:gd name="T10" fmla="*/ 46 w 1769"/>
                <a:gd name="T11" fmla="*/ 36 h 791"/>
                <a:gd name="T12" fmla="*/ 43 w 1769"/>
                <a:gd name="T13" fmla="*/ 29 h 791"/>
                <a:gd name="T14" fmla="*/ 38 w 1769"/>
                <a:gd name="T15" fmla="*/ 21 h 791"/>
                <a:gd name="T16" fmla="*/ 30 w 1769"/>
                <a:gd name="T17" fmla="*/ 14 h 791"/>
                <a:gd name="T18" fmla="*/ 16 w 1769"/>
                <a:gd name="T19" fmla="*/ 7 h 791"/>
                <a:gd name="T20" fmla="*/ 0 w 1769"/>
                <a:gd name="T21" fmla="*/ 3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3197" name="Freeform 40"/>
            <p:cNvSpPr>
              <a:spLocks/>
            </p:cNvSpPr>
            <p:nvPr/>
          </p:nvSpPr>
          <p:spPr bwMode="hidden">
            <a:xfrm rot="21136207" flipH="1">
              <a:off x="3217" y="889"/>
              <a:ext cx="499" cy="101"/>
            </a:xfrm>
            <a:custGeom>
              <a:avLst/>
              <a:gdLst>
                <a:gd name="T0" fmla="*/ 0 w 2736"/>
                <a:gd name="T1" fmla="*/ 20 h 504"/>
                <a:gd name="T2" fmla="*/ 29 w 2736"/>
                <a:gd name="T3" fmla="*/ 7 h 504"/>
                <a:gd name="T4" fmla="*/ 59 w 2736"/>
                <a:gd name="T5" fmla="*/ 1 h 504"/>
                <a:gd name="T6" fmla="*/ 91 w 2736"/>
                <a:gd name="T7" fmla="*/ 1 h 504"/>
                <a:gd name="T8" fmla="*/ 90 w 2736"/>
                <a:gd name="T9" fmla="*/ 4 h 504"/>
                <a:gd name="T10" fmla="*/ 59 w 2736"/>
                <a:gd name="T11" fmla="*/ 4 h 504"/>
                <a:gd name="T12" fmla="*/ 22 w 2736"/>
                <a:gd name="T13" fmla="*/ 12 h 504"/>
                <a:gd name="T14" fmla="*/ 0 w 2736"/>
                <a:gd name="T15" fmla="*/ 2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3198" name="Freeform 41"/>
            <p:cNvSpPr>
              <a:spLocks/>
            </p:cNvSpPr>
            <p:nvPr/>
          </p:nvSpPr>
          <p:spPr bwMode="hidden">
            <a:xfrm rot="21136207" flipH="1">
              <a:off x="2959" y="943"/>
              <a:ext cx="268" cy="158"/>
            </a:xfrm>
            <a:custGeom>
              <a:avLst/>
              <a:gdLst>
                <a:gd name="T0" fmla="*/ 0 w 1769"/>
                <a:gd name="T1" fmla="*/ 0 h 791"/>
                <a:gd name="T2" fmla="*/ 11 w 1769"/>
                <a:gd name="T3" fmla="*/ 2 h 791"/>
                <a:gd name="T4" fmla="*/ 27 w 1769"/>
                <a:gd name="T5" fmla="*/ 8 h 791"/>
                <a:gd name="T6" fmla="*/ 37 w 1769"/>
                <a:gd name="T7" fmla="*/ 17 h 791"/>
                <a:gd name="T8" fmla="*/ 40 w 1769"/>
                <a:gd name="T9" fmla="*/ 24 h 791"/>
                <a:gd name="T10" fmla="*/ 39 w 1769"/>
                <a:gd name="T11" fmla="*/ 31 h 791"/>
                <a:gd name="T12" fmla="*/ 37 w 1769"/>
                <a:gd name="T13" fmla="*/ 25 h 791"/>
                <a:gd name="T14" fmla="*/ 32 w 1769"/>
                <a:gd name="T15" fmla="*/ 18 h 791"/>
                <a:gd name="T16" fmla="*/ 25 w 1769"/>
                <a:gd name="T17" fmla="*/ 12 h 791"/>
                <a:gd name="T18" fmla="*/ 13 w 1769"/>
                <a:gd name="T19" fmla="*/ 6 h 791"/>
                <a:gd name="T20" fmla="*/ 0 w 1769"/>
                <a:gd name="T21" fmla="*/ 3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3199" name="Freeform 42"/>
            <p:cNvSpPr>
              <a:spLocks/>
            </p:cNvSpPr>
            <p:nvPr/>
          </p:nvSpPr>
          <p:spPr bwMode="hidden">
            <a:xfrm rot="84182" flipH="1">
              <a:off x="3254" y="848"/>
              <a:ext cx="454" cy="71"/>
            </a:xfrm>
            <a:custGeom>
              <a:avLst/>
              <a:gdLst>
                <a:gd name="T0" fmla="*/ 0 w 2736"/>
                <a:gd name="T1" fmla="*/ 10 h 504"/>
                <a:gd name="T2" fmla="*/ 24 w 2736"/>
                <a:gd name="T3" fmla="*/ 3 h 504"/>
                <a:gd name="T4" fmla="*/ 49 w 2736"/>
                <a:gd name="T5" fmla="*/ 0 h 504"/>
                <a:gd name="T6" fmla="*/ 75 w 2736"/>
                <a:gd name="T7" fmla="*/ 0 h 504"/>
                <a:gd name="T8" fmla="*/ 75 w 2736"/>
                <a:gd name="T9" fmla="*/ 2 h 504"/>
                <a:gd name="T10" fmla="*/ 49 w 2736"/>
                <a:gd name="T11" fmla="*/ 2 h 504"/>
                <a:gd name="T12" fmla="*/ 18 w 2736"/>
                <a:gd name="T13" fmla="*/ 6 h 504"/>
                <a:gd name="T14" fmla="*/ 0 w 2736"/>
                <a:gd name="T15" fmla="*/ 1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3200" name="Freeform 43"/>
            <p:cNvSpPr>
              <a:spLocks/>
            </p:cNvSpPr>
            <p:nvPr/>
          </p:nvSpPr>
          <p:spPr bwMode="hidden">
            <a:xfrm rot="84182" flipH="1">
              <a:off x="3013" y="842"/>
              <a:ext cx="244" cy="111"/>
            </a:xfrm>
            <a:custGeom>
              <a:avLst/>
              <a:gdLst>
                <a:gd name="T0" fmla="*/ 0 w 1769"/>
                <a:gd name="T1" fmla="*/ 0 h 791"/>
                <a:gd name="T2" fmla="*/ 9 w 1769"/>
                <a:gd name="T3" fmla="*/ 1 h 791"/>
                <a:gd name="T4" fmla="*/ 22 w 1769"/>
                <a:gd name="T5" fmla="*/ 4 h 791"/>
                <a:gd name="T6" fmla="*/ 31 w 1769"/>
                <a:gd name="T7" fmla="*/ 9 h 791"/>
                <a:gd name="T8" fmla="*/ 33 w 1769"/>
                <a:gd name="T9" fmla="*/ 12 h 791"/>
                <a:gd name="T10" fmla="*/ 32 w 1769"/>
                <a:gd name="T11" fmla="*/ 15 h 791"/>
                <a:gd name="T12" fmla="*/ 30 w 1769"/>
                <a:gd name="T13" fmla="*/ 12 h 791"/>
                <a:gd name="T14" fmla="*/ 26 w 1769"/>
                <a:gd name="T15" fmla="*/ 9 h 791"/>
                <a:gd name="T16" fmla="*/ 21 w 1769"/>
                <a:gd name="T17" fmla="*/ 6 h 791"/>
                <a:gd name="T18" fmla="*/ 11 w 1769"/>
                <a:gd name="T19" fmla="*/ 3 h 791"/>
                <a:gd name="T20" fmla="*/ 0 w 1769"/>
                <a:gd name="T21" fmla="*/ 2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3201" name="Freeform 44"/>
            <p:cNvSpPr>
              <a:spLocks/>
            </p:cNvSpPr>
            <p:nvPr/>
          </p:nvSpPr>
          <p:spPr bwMode="hidden">
            <a:xfrm rot="802576" flipH="1">
              <a:off x="3324" y="797"/>
              <a:ext cx="399" cy="69"/>
            </a:xfrm>
            <a:custGeom>
              <a:avLst/>
              <a:gdLst>
                <a:gd name="T0" fmla="*/ 0 w 2736"/>
                <a:gd name="T1" fmla="*/ 9 h 504"/>
                <a:gd name="T2" fmla="*/ 18 w 2736"/>
                <a:gd name="T3" fmla="*/ 3 h 504"/>
                <a:gd name="T4" fmla="*/ 38 w 2736"/>
                <a:gd name="T5" fmla="*/ 0 h 504"/>
                <a:gd name="T6" fmla="*/ 58 w 2736"/>
                <a:gd name="T7" fmla="*/ 0 h 504"/>
                <a:gd name="T8" fmla="*/ 58 w 2736"/>
                <a:gd name="T9" fmla="*/ 2 h 504"/>
                <a:gd name="T10" fmla="*/ 37 w 2736"/>
                <a:gd name="T11" fmla="*/ 2 h 504"/>
                <a:gd name="T12" fmla="*/ 14 w 2736"/>
                <a:gd name="T13" fmla="*/ 5 h 504"/>
                <a:gd name="T14" fmla="*/ 0 w 2736"/>
                <a:gd name="T15" fmla="*/ 9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3202" name="Freeform 45"/>
            <p:cNvSpPr>
              <a:spLocks/>
            </p:cNvSpPr>
            <p:nvPr/>
          </p:nvSpPr>
          <p:spPr bwMode="hidden">
            <a:xfrm rot="802576" flipH="1">
              <a:off x="3115" y="729"/>
              <a:ext cx="214" cy="108"/>
            </a:xfrm>
            <a:custGeom>
              <a:avLst/>
              <a:gdLst>
                <a:gd name="T0" fmla="*/ 0 w 1769"/>
                <a:gd name="T1" fmla="*/ 0 h 791"/>
                <a:gd name="T2" fmla="*/ 7 w 1769"/>
                <a:gd name="T3" fmla="*/ 1 h 791"/>
                <a:gd name="T4" fmla="*/ 17 w 1769"/>
                <a:gd name="T5" fmla="*/ 4 h 791"/>
                <a:gd name="T6" fmla="*/ 24 w 1769"/>
                <a:gd name="T7" fmla="*/ 8 h 791"/>
                <a:gd name="T8" fmla="*/ 26 w 1769"/>
                <a:gd name="T9" fmla="*/ 11 h 791"/>
                <a:gd name="T10" fmla="*/ 25 w 1769"/>
                <a:gd name="T11" fmla="*/ 15 h 791"/>
                <a:gd name="T12" fmla="*/ 23 w 1769"/>
                <a:gd name="T13" fmla="*/ 12 h 791"/>
                <a:gd name="T14" fmla="*/ 20 w 1769"/>
                <a:gd name="T15" fmla="*/ 8 h 791"/>
                <a:gd name="T16" fmla="*/ 16 w 1769"/>
                <a:gd name="T17" fmla="*/ 5 h 791"/>
                <a:gd name="T18" fmla="*/ 8 w 1769"/>
                <a:gd name="T19" fmla="*/ 3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3203" name="Freeform 46"/>
            <p:cNvSpPr>
              <a:spLocks/>
            </p:cNvSpPr>
            <p:nvPr/>
          </p:nvSpPr>
          <p:spPr bwMode="hidden">
            <a:xfrm rot="1277471" flipH="1">
              <a:off x="3350" y="775"/>
              <a:ext cx="399" cy="70"/>
            </a:xfrm>
            <a:custGeom>
              <a:avLst/>
              <a:gdLst>
                <a:gd name="T0" fmla="*/ 0 w 2736"/>
                <a:gd name="T1" fmla="*/ 10 h 504"/>
                <a:gd name="T2" fmla="*/ 18 w 2736"/>
                <a:gd name="T3" fmla="*/ 3 h 504"/>
                <a:gd name="T4" fmla="*/ 38 w 2736"/>
                <a:gd name="T5" fmla="*/ 0 h 504"/>
                <a:gd name="T6" fmla="*/ 58 w 2736"/>
                <a:gd name="T7" fmla="*/ 0 h 504"/>
                <a:gd name="T8" fmla="*/ 58 w 2736"/>
                <a:gd name="T9" fmla="*/ 2 h 504"/>
                <a:gd name="T10" fmla="*/ 37 w 2736"/>
                <a:gd name="T11" fmla="*/ 2 h 504"/>
                <a:gd name="T12" fmla="*/ 14 w 2736"/>
                <a:gd name="T13" fmla="*/ 6 h 504"/>
                <a:gd name="T14" fmla="*/ 0 w 2736"/>
                <a:gd name="T15" fmla="*/ 1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3204" name="Freeform 47"/>
            <p:cNvSpPr>
              <a:spLocks/>
            </p:cNvSpPr>
            <p:nvPr/>
          </p:nvSpPr>
          <p:spPr bwMode="hidden">
            <a:xfrm rot="1277471" flipH="1">
              <a:off x="3151" y="665"/>
              <a:ext cx="214" cy="110"/>
            </a:xfrm>
            <a:custGeom>
              <a:avLst/>
              <a:gdLst>
                <a:gd name="T0" fmla="*/ 0 w 1769"/>
                <a:gd name="T1" fmla="*/ 0 h 791"/>
                <a:gd name="T2" fmla="*/ 7 w 1769"/>
                <a:gd name="T3" fmla="*/ 1 h 791"/>
                <a:gd name="T4" fmla="*/ 17 w 1769"/>
                <a:gd name="T5" fmla="*/ 4 h 791"/>
                <a:gd name="T6" fmla="*/ 24 w 1769"/>
                <a:gd name="T7" fmla="*/ 8 h 791"/>
                <a:gd name="T8" fmla="*/ 26 w 1769"/>
                <a:gd name="T9" fmla="*/ 12 h 791"/>
                <a:gd name="T10" fmla="*/ 25 w 1769"/>
                <a:gd name="T11" fmla="*/ 15 h 791"/>
                <a:gd name="T12" fmla="*/ 23 w 1769"/>
                <a:gd name="T13" fmla="*/ 12 h 791"/>
                <a:gd name="T14" fmla="*/ 20 w 1769"/>
                <a:gd name="T15" fmla="*/ 9 h 791"/>
                <a:gd name="T16" fmla="*/ 16 w 1769"/>
                <a:gd name="T17" fmla="*/ 6 h 791"/>
                <a:gd name="T18" fmla="*/ 8 w 1769"/>
                <a:gd name="T19" fmla="*/ 3 h 791"/>
                <a:gd name="T20" fmla="*/ 0 w 1769"/>
                <a:gd name="T21" fmla="*/ 2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3205" name="Freeform 48"/>
            <p:cNvSpPr>
              <a:spLocks/>
            </p:cNvSpPr>
            <p:nvPr/>
          </p:nvSpPr>
          <p:spPr bwMode="hidden">
            <a:xfrm rot="2028410" flipH="1">
              <a:off x="3394" y="745"/>
              <a:ext cx="399" cy="69"/>
            </a:xfrm>
            <a:custGeom>
              <a:avLst/>
              <a:gdLst>
                <a:gd name="T0" fmla="*/ 0 w 2736"/>
                <a:gd name="T1" fmla="*/ 9 h 504"/>
                <a:gd name="T2" fmla="*/ 18 w 2736"/>
                <a:gd name="T3" fmla="*/ 3 h 504"/>
                <a:gd name="T4" fmla="*/ 38 w 2736"/>
                <a:gd name="T5" fmla="*/ 0 h 504"/>
                <a:gd name="T6" fmla="*/ 58 w 2736"/>
                <a:gd name="T7" fmla="*/ 0 h 504"/>
                <a:gd name="T8" fmla="*/ 58 w 2736"/>
                <a:gd name="T9" fmla="*/ 2 h 504"/>
                <a:gd name="T10" fmla="*/ 37 w 2736"/>
                <a:gd name="T11" fmla="*/ 2 h 504"/>
                <a:gd name="T12" fmla="*/ 14 w 2736"/>
                <a:gd name="T13" fmla="*/ 5 h 504"/>
                <a:gd name="T14" fmla="*/ 0 w 2736"/>
                <a:gd name="T15" fmla="*/ 9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3206" name="Freeform 49"/>
            <p:cNvSpPr>
              <a:spLocks/>
            </p:cNvSpPr>
            <p:nvPr/>
          </p:nvSpPr>
          <p:spPr bwMode="hidden">
            <a:xfrm rot="2028410" flipH="1">
              <a:off x="3222" y="574"/>
              <a:ext cx="214" cy="109"/>
            </a:xfrm>
            <a:custGeom>
              <a:avLst/>
              <a:gdLst>
                <a:gd name="T0" fmla="*/ 0 w 1769"/>
                <a:gd name="T1" fmla="*/ 0 h 791"/>
                <a:gd name="T2" fmla="*/ 7 w 1769"/>
                <a:gd name="T3" fmla="*/ 1 h 791"/>
                <a:gd name="T4" fmla="*/ 17 w 1769"/>
                <a:gd name="T5" fmla="*/ 4 h 791"/>
                <a:gd name="T6" fmla="*/ 24 w 1769"/>
                <a:gd name="T7" fmla="*/ 8 h 791"/>
                <a:gd name="T8" fmla="*/ 26 w 1769"/>
                <a:gd name="T9" fmla="*/ 12 h 791"/>
                <a:gd name="T10" fmla="*/ 25 w 1769"/>
                <a:gd name="T11" fmla="*/ 15 h 791"/>
                <a:gd name="T12" fmla="*/ 23 w 1769"/>
                <a:gd name="T13" fmla="*/ 12 h 791"/>
                <a:gd name="T14" fmla="*/ 20 w 1769"/>
                <a:gd name="T15" fmla="*/ 9 h 791"/>
                <a:gd name="T16" fmla="*/ 16 w 1769"/>
                <a:gd name="T17" fmla="*/ 6 h 791"/>
                <a:gd name="T18" fmla="*/ 8 w 1769"/>
                <a:gd name="T19" fmla="*/ 3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3207" name="Freeform 50"/>
            <p:cNvSpPr>
              <a:spLocks/>
            </p:cNvSpPr>
            <p:nvPr/>
          </p:nvSpPr>
          <p:spPr bwMode="hidden">
            <a:xfrm rot="2664424" flipH="1">
              <a:off x="3433" y="700"/>
              <a:ext cx="404" cy="69"/>
            </a:xfrm>
            <a:custGeom>
              <a:avLst/>
              <a:gdLst>
                <a:gd name="T0" fmla="*/ 0 w 2736"/>
                <a:gd name="T1" fmla="*/ 9 h 504"/>
                <a:gd name="T2" fmla="*/ 19 w 2736"/>
                <a:gd name="T3" fmla="*/ 3 h 504"/>
                <a:gd name="T4" fmla="*/ 39 w 2736"/>
                <a:gd name="T5" fmla="*/ 0 h 504"/>
                <a:gd name="T6" fmla="*/ 60 w 2736"/>
                <a:gd name="T7" fmla="*/ 0 h 504"/>
                <a:gd name="T8" fmla="*/ 59 w 2736"/>
                <a:gd name="T9" fmla="*/ 2 h 504"/>
                <a:gd name="T10" fmla="*/ 38 w 2736"/>
                <a:gd name="T11" fmla="*/ 2 h 504"/>
                <a:gd name="T12" fmla="*/ 14 w 2736"/>
                <a:gd name="T13" fmla="*/ 5 h 504"/>
                <a:gd name="T14" fmla="*/ 0 w 2736"/>
                <a:gd name="T15" fmla="*/ 9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3208" name="Freeform 51"/>
            <p:cNvSpPr>
              <a:spLocks/>
            </p:cNvSpPr>
            <p:nvPr/>
          </p:nvSpPr>
          <p:spPr bwMode="hidden">
            <a:xfrm rot="2664424" flipH="1">
              <a:off x="3290" y="481"/>
              <a:ext cx="217" cy="109"/>
            </a:xfrm>
            <a:custGeom>
              <a:avLst/>
              <a:gdLst>
                <a:gd name="T0" fmla="*/ 0 w 1769"/>
                <a:gd name="T1" fmla="*/ 0 h 791"/>
                <a:gd name="T2" fmla="*/ 7 w 1769"/>
                <a:gd name="T3" fmla="*/ 1 h 791"/>
                <a:gd name="T4" fmla="*/ 17 w 1769"/>
                <a:gd name="T5" fmla="*/ 4 h 791"/>
                <a:gd name="T6" fmla="*/ 24 w 1769"/>
                <a:gd name="T7" fmla="*/ 8 h 791"/>
                <a:gd name="T8" fmla="*/ 26 w 1769"/>
                <a:gd name="T9" fmla="*/ 12 h 791"/>
                <a:gd name="T10" fmla="*/ 25 w 1769"/>
                <a:gd name="T11" fmla="*/ 15 h 791"/>
                <a:gd name="T12" fmla="*/ 24 w 1769"/>
                <a:gd name="T13" fmla="*/ 12 h 791"/>
                <a:gd name="T14" fmla="*/ 21 w 1769"/>
                <a:gd name="T15" fmla="*/ 9 h 791"/>
                <a:gd name="T16" fmla="*/ 17 w 1769"/>
                <a:gd name="T17" fmla="*/ 6 h 791"/>
                <a:gd name="T18" fmla="*/ 9 w 1769"/>
                <a:gd name="T19" fmla="*/ 3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3209" name="Freeform 52"/>
            <p:cNvSpPr>
              <a:spLocks/>
            </p:cNvSpPr>
            <p:nvPr/>
          </p:nvSpPr>
          <p:spPr bwMode="hidden">
            <a:xfrm rot="3473776" flipH="1">
              <a:off x="3518" y="685"/>
              <a:ext cx="356" cy="70"/>
            </a:xfrm>
            <a:custGeom>
              <a:avLst/>
              <a:gdLst>
                <a:gd name="T0" fmla="*/ 0 w 2736"/>
                <a:gd name="T1" fmla="*/ 10 h 504"/>
                <a:gd name="T2" fmla="*/ 15 w 2736"/>
                <a:gd name="T3" fmla="*/ 3 h 504"/>
                <a:gd name="T4" fmla="*/ 30 w 2736"/>
                <a:gd name="T5" fmla="*/ 0 h 504"/>
                <a:gd name="T6" fmla="*/ 46 w 2736"/>
                <a:gd name="T7" fmla="*/ 0 h 504"/>
                <a:gd name="T8" fmla="*/ 46 w 2736"/>
                <a:gd name="T9" fmla="*/ 2 h 504"/>
                <a:gd name="T10" fmla="*/ 30 w 2736"/>
                <a:gd name="T11" fmla="*/ 2 h 504"/>
                <a:gd name="T12" fmla="*/ 11 w 2736"/>
                <a:gd name="T13" fmla="*/ 6 h 504"/>
                <a:gd name="T14" fmla="*/ 0 w 2736"/>
                <a:gd name="T15" fmla="*/ 1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3210" name="Freeform 53"/>
            <p:cNvSpPr>
              <a:spLocks/>
            </p:cNvSpPr>
            <p:nvPr/>
          </p:nvSpPr>
          <p:spPr bwMode="hidden">
            <a:xfrm rot="3473776" flipH="1">
              <a:off x="3438" y="450"/>
              <a:ext cx="191" cy="109"/>
            </a:xfrm>
            <a:custGeom>
              <a:avLst/>
              <a:gdLst>
                <a:gd name="T0" fmla="*/ 0 w 1769"/>
                <a:gd name="T1" fmla="*/ 0 h 791"/>
                <a:gd name="T2" fmla="*/ 6 w 1769"/>
                <a:gd name="T3" fmla="*/ 1 h 791"/>
                <a:gd name="T4" fmla="*/ 13 w 1769"/>
                <a:gd name="T5" fmla="*/ 4 h 791"/>
                <a:gd name="T6" fmla="*/ 19 w 1769"/>
                <a:gd name="T7" fmla="*/ 8 h 791"/>
                <a:gd name="T8" fmla="*/ 21 w 1769"/>
                <a:gd name="T9" fmla="*/ 12 h 791"/>
                <a:gd name="T10" fmla="*/ 20 w 1769"/>
                <a:gd name="T11" fmla="*/ 15 h 791"/>
                <a:gd name="T12" fmla="*/ 19 w 1769"/>
                <a:gd name="T13" fmla="*/ 12 h 791"/>
                <a:gd name="T14" fmla="*/ 16 w 1769"/>
                <a:gd name="T15" fmla="*/ 9 h 791"/>
                <a:gd name="T16" fmla="*/ 13 w 1769"/>
                <a:gd name="T17" fmla="*/ 6 h 791"/>
                <a:gd name="T18" fmla="*/ 7 w 1769"/>
                <a:gd name="T19" fmla="*/ 3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3211" name="Freeform 54"/>
            <p:cNvSpPr>
              <a:spLocks/>
            </p:cNvSpPr>
            <p:nvPr/>
          </p:nvSpPr>
          <p:spPr bwMode="hidden">
            <a:xfrm rot="4126480" flipH="1">
              <a:off x="3577" y="673"/>
              <a:ext cx="342" cy="69"/>
            </a:xfrm>
            <a:custGeom>
              <a:avLst/>
              <a:gdLst>
                <a:gd name="T0" fmla="*/ 0 w 2736"/>
                <a:gd name="T1" fmla="*/ 9 h 504"/>
                <a:gd name="T2" fmla="*/ 14 w 2736"/>
                <a:gd name="T3" fmla="*/ 3 h 504"/>
                <a:gd name="T4" fmla="*/ 28 w 2736"/>
                <a:gd name="T5" fmla="*/ 0 h 504"/>
                <a:gd name="T6" fmla="*/ 43 w 2736"/>
                <a:gd name="T7" fmla="*/ 0 h 504"/>
                <a:gd name="T8" fmla="*/ 43 w 2736"/>
                <a:gd name="T9" fmla="*/ 2 h 504"/>
                <a:gd name="T10" fmla="*/ 28 w 2736"/>
                <a:gd name="T11" fmla="*/ 2 h 504"/>
                <a:gd name="T12" fmla="*/ 10 w 2736"/>
                <a:gd name="T13" fmla="*/ 5 h 504"/>
                <a:gd name="T14" fmla="*/ 0 w 2736"/>
                <a:gd name="T15" fmla="*/ 9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3212" name="Freeform 55"/>
            <p:cNvSpPr>
              <a:spLocks/>
            </p:cNvSpPr>
            <p:nvPr/>
          </p:nvSpPr>
          <p:spPr bwMode="hidden">
            <a:xfrm rot="4126480" flipH="1">
              <a:off x="3541" y="421"/>
              <a:ext cx="184" cy="109"/>
            </a:xfrm>
            <a:custGeom>
              <a:avLst/>
              <a:gdLst>
                <a:gd name="T0" fmla="*/ 0 w 1769"/>
                <a:gd name="T1" fmla="*/ 0 h 791"/>
                <a:gd name="T2" fmla="*/ 5 w 1769"/>
                <a:gd name="T3" fmla="*/ 1 h 791"/>
                <a:gd name="T4" fmla="*/ 12 w 1769"/>
                <a:gd name="T5" fmla="*/ 4 h 791"/>
                <a:gd name="T6" fmla="*/ 17 w 1769"/>
                <a:gd name="T7" fmla="*/ 8 h 791"/>
                <a:gd name="T8" fmla="*/ 19 w 1769"/>
                <a:gd name="T9" fmla="*/ 12 h 791"/>
                <a:gd name="T10" fmla="*/ 18 w 1769"/>
                <a:gd name="T11" fmla="*/ 15 h 791"/>
                <a:gd name="T12" fmla="*/ 17 w 1769"/>
                <a:gd name="T13" fmla="*/ 12 h 791"/>
                <a:gd name="T14" fmla="*/ 15 w 1769"/>
                <a:gd name="T15" fmla="*/ 9 h 791"/>
                <a:gd name="T16" fmla="*/ 12 w 1769"/>
                <a:gd name="T17" fmla="*/ 6 h 791"/>
                <a:gd name="T18" fmla="*/ 6 w 1769"/>
                <a:gd name="T19" fmla="*/ 3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3213" name="Freeform 56"/>
            <p:cNvSpPr>
              <a:spLocks/>
            </p:cNvSpPr>
            <p:nvPr/>
          </p:nvSpPr>
          <p:spPr bwMode="hidden">
            <a:xfrm rot="-1325434">
              <a:off x="3864" y="705"/>
              <a:ext cx="398" cy="70"/>
            </a:xfrm>
            <a:custGeom>
              <a:avLst/>
              <a:gdLst>
                <a:gd name="T0" fmla="*/ 0 w 2736"/>
                <a:gd name="T1" fmla="*/ 10 h 504"/>
                <a:gd name="T2" fmla="*/ 18 w 2736"/>
                <a:gd name="T3" fmla="*/ 3 h 504"/>
                <a:gd name="T4" fmla="*/ 38 w 2736"/>
                <a:gd name="T5" fmla="*/ 0 h 504"/>
                <a:gd name="T6" fmla="*/ 58 w 2736"/>
                <a:gd name="T7" fmla="*/ 0 h 504"/>
                <a:gd name="T8" fmla="*/ 58 w 2736"/>
                <a:gd name="T9" fmla="*/ 2 h 504"/>
                <a:gd name="T10" fmla="*/ 37 w 2736"/>
                <a:gd name="T11" fmla="*/ 2 h 504"/>
                <a:gd name="T12" fmla="*/ 14 w 2736"/>
                <a:gd name="T13" fmla="*/ 6 h 504"/>
                <a:gd name="T14" fmla="*/ 0 w 2736"/>
                <a:gd name="T15" fmla="*/ 1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3214" name="Freeform 57"/>
            <p:cNvSpPr>
              <a:spLocks/>
            </p:cNvSpPr>
            <p:nvPr/>
          </p:nvSpPr>
          <p:spPr bwMode="hidden">
            <a:xfrm rot="-1325434">
              <a:off x="4246" y="592"/>
              <a:ext cx="214" cy="109"/>
            </a:xfrm>
            <a:custGeom>
              <a:avLst/>
              <a:gdLst>
                <a:gd name="T0" fmla="*/ 0 w 1769"/>
                <a:gd name="T1" fmla="*/ 0 h 791"/>
                <a:gd name="T2" fmla="*/ 7 w 1769"/>
                <a:gd name="T3" fmla="*/ 1 h 791"/>
                <a:gd name="T4" fmla="*/ 17 w 1769"/>
                <a:gd name="T5" fmla="*/ 4 h 791"/>
                <a:gd name="T6" fmla="*/ 24 w 1769"/>
                <a:gd name="T7" fmla="*/ 8 h 791"/>
                <a:gd name="T8" fmla="*/ 26 w 1769"/>
                <a:gd name="T9" fmla="*/ 12 h 791"/>
                <a:gd name="T10" fmla="*/ 25 w 1769"/>
                <a:gd name="T11" fmla="*/ 15 h 791"/>
                <a:gd name="T12" fmla="*/ 23 w 1769"/>
                <a:gd name="T13" fmla="*/ 12 h 791"/>
                <a:gd name="T14" fmla="*/ 20 w 1769"/>
                <a:gd name="T15" fmla="*/ 9 h 791"/>
                <a:gd name="T16" fmla="*/ 16 w 1769"/>
                <a:gd name="T17" fmla="*/ 6 h 791"/>
                <a:gd name="T18" fmla="*/ 8 w 1769"/>
                <a:gd name="T19" fmla="*/ 3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3215" name="Freeform 58"/>
            <p:cNvSpPr>
              <a:spLocks/>
            </p:cNvSpPr>
            <p:nvPr/>
          </p:nvSpPr>
          <p:spPr bwMode="hidden">
            <a:xfrm rot="-1921064">
              <a:off x="3819" y="681"/>
              <a:ext cx="399" cy="70"/>
            </a:xfrm>
            <a:custGeom>
              <a:avLst/>
              <a:gdLst>
                <a:gd name="T0" fmla="*/ 0 w 2736"/>
                <a:gd name="T1" fmla="*/ 10 h 504"/>
                <a:gd name="T2" fmla="*/ 18 w 2736"/>
                <a:gd name="T3" fmla="*/ 3 h 504"/>
                <a:gd name="T4" fmla="*/ 38 w 2736"/>
                <a:gd name="T5" fmla="*/ 0 h 504"/>
                <a:gd name="T6" fmla="*/ 58 w 2736"/>
                <a:gd name="T7" fmla="*/ 0 h 504"/>
                <a:gd name="T8" fmla="*/ 58 w 2736"/>
                <a:gd name="T9" fmla="*/ 2 h 504"/>
                <a:gd name="T10" fmla="*/ 37 w 2736"/>
                <a:gd name="T11" fmla="*/ 2 h 504"/>
                <a:gd name="T12" fmla="*/ 14 w 2736"/>
                <a:gd name="T13" fmla="*/ 6 h 504"/>
                <a:gd name="T14" fmla="*/ 0 w 2736"/>
                <a:gd name="T15" fmla="*/ 1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3216" name="Freeform 59"/>
            <p:cNvSpPr>
              <a:spLocks/>
            </p:cNvSpPr>
            <p:nvPr/>
          </p:nvSpPr>
          <p:spPr bwMode="hidden">
            <a:xfrm rot="-1921064">
              <a:off x="4181" y="518"/>
              <a:ext cx="214" cy="110"/>
            </a:xfrm>
            <a:custGeom>
              <a:avLst/>
              <a:gdLst>
                <a:gd name="T0" fmla="*/ 0 w 1769"/>
                <a:gd name="T1" fmla="*/ 0 h 791"/>
                <a:gd name="T2" fmla="*/ 7 w 1769"/>
                <a:gd name="T3" fmla="*/ 1 h 791"/>
                <a:gd name="T4" fmla="*/ 17 w 1769"/>
                <a:gd name="T5" fmla="*/ 4 h 791"/>
                <a:gd name="T6" fmla="*/ 24 w 1769"/>
                <a:gd name="T7" fmla="*/ 8 h 791"/>
                <a:gd name="T8" fmla="*/ 26 w 1769"/>
                <a:gd name="T9" fmla="*/ 12 h 791"/>
                <a:gd name="T10" fmla="*/ 25 w 1769"/>
                <a:gd name="T11" fmla="*/ 15 h 791"/>
                <a:gd name="T12" fmla="*/ 23 w 1769"/>
                <a:gd name="T13" fmla="*/ 12 h 791"/>
                <a:gd name="T14" fmla="*/ 20 w 1769"/>
                <a:gd name="T15" fmla="*/ 9 h 791"/>
                <a:gd name="T16" fmla="*/ 16 w 1769"/>
                <a:gd name="T17" fmla="*/ 6 h 791"/>
                <a:gd name="T18" fmla="*/ 8 w 1769"/>
                <a:gd name="T19" fmla="*/ 3 h 791"/>
                <a:gd name="T20" fmla="*/ 0 w 1769"/>
                <a:gd name="T21" fmla="*/ 2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3217" name="Freeform 60"/>
            <p:cNvSpPr>
              <a:spLocks/>
            </p:cNvSpPr>
            <p:nvPr/>
          </p:nvSpPr>
          <p:spPr bwMode="hidden">
            <a:xfrm rot="4578755" flipH="1">
              <a:off x="3632" y="690"/>
              <a:ext cx="332" cy="47"/>
            </a:xfrm>
            <a:custGeom>
              <a:avLst/>
              <a:gdLst>
                <a:gd name="T0" fmla="*/ 0 w 2736"/>
                <a:gd name="T1" fmla="*/ 4 h 504"/>
                <a:gd name="T2" fmla="*/ 13 w 2736"/>
                <a:gd name="T3" fmla="*/ 1 h 504"/>
                <a:gd name="T4" fmla="*/ 26 w 2736"/>
                <a:gd name="T5" fmla="*/ 0 h 504"/>
                <a:gd name="T6" fmla="*/ 40 w 2736"/>
                <a:gd name="T7" fmla="*/ 0 h 504"/>
                <a:gd name="T8" fmla="*/ 40 w 2736"/>
                <a:gd name="T9" fmla="*/ 1 h 504"/>
                <a:gd name="T10" fmla="*/ 26 w 2736"/>
                <a:gd name="T11" fmla="*/ 1 h 504"/>
                <a:gd name="T12" fmla="*/ 10 w 2736"/>
                <a:gd name="T13" fmla="*/ 3 h 504"/>
                <a:gd name="T14" fmla="*/ 0 w 2736"/>
                <a:gd name="T15" fmla="*/ 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3218" name="Freeform 61"/>
            <p:cNvSpPr>
              <a:spLocks/>
            </p:cNvSpPr>
            <p:nvPr/>
          </p:nvSpPr>
          <p:spPr bwMode="hidden">
            <a:xfrm rot="4578755" flipH="1">
              <a:off x="3639" y="447"/>
              <a:ext cx="178" cy="75"/>
            </a:xfrm>
            <a:custGeom>
              <a:avLst/>
              <a:gdLst>
                <a:gd name="T0" fmla="*/ 0 w 1769"/>
                <a:gd name="T1" fmla="*/ 0 h 791"/>
                <a:gd name="T2" fmla="*/ 5 w 1769"/>
                <a:gd name="T3" fmla="*/ 0 h 791"/>
                <a:gd name="T4" fmla="*/ 12 w 1769"/>
                <a:gd name="T5" fmla="*/ 2 h 791"/>
                <a:gd name="T6" fmla="*/ 16 w 1769"/>
                <a:gd name="T7" fmla="*/ 4 h 791"/>
                <a:gd name="T8" fmla="*/ 18 w 1769"/>
                <a:gd name="T9" fmla="*/ 5 h 791"/>
                <a:gd name="T10" fmla="*/ 17 w 1769"/>
                <a:gd name="T11" fmla="*/ 7 h 791"/>
                <a:gd name="T12" fmla="*/ 16 w 1769"/>
                <a:gd name="T13" fmla="*/ 6 h 791"/>
                <a:gd name="T14" fmla="*/ 14 w 1769"/>
                <a:gd name="T15" fmla="*/ 4 h 791"/>
                <a:gd name="T16" fmla="*/ 11 w 1769"/>
                <a:gd name="T17" fmla="*/ 3 h 791"/>
                <a:gd name="T18" fmla="*/ 6 w 1769"/>
                <a:gd name="T19" fmla="*/ 1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3219" name="Freeform 62"/>
            <p:cNvSpPr>
              <a:spLocks/>
            </p:cNvSpPr>
            <p:nvPr/>
          </p:nvSpPr>
          <p:spPr bwMode="hidden">
            <a:xfrm rot="-3857755">
              <a:off x="3715" y="678"/>
              <a:ext cx="343" cy="60"/>
            </a:xfrm>
            <a:custGeom>
              <a:avLst/>
              <a:gdLst>
                <a:gd name="T0" fmla="*/ 0 w 2736"/>
                <a:gd name="T1" fmla="*/ 7 h 504"/>
                <a:gd name="T2" fmla="*/ 14 w 2736"/>
                <a:gd name="T3" fmla="*/ 2 h 504"/>
                <a:gd name="T4" fmla="*/ 28 w 2736"/>
                <a:gd name="T5" fmla="*/ 0 h 504"/>
                <a:gd name="T6" fmla="*/ 43 w 2736"/>
                <a:gd name="T7" fmla="*/ 0 h 504"/>
                <a:gd name="T8" fmla="*/ 43 w 2736"/>
                <a:gd name="T9" fmla="*/ 1 h 504"/>
                <a:gd name="T10" fmla="*/ 28 w 2736"/>
                <a:gd name="T11" fmla="*/ 1 h 504"/>
                <a:gd name="T12" fmla="*/ 10 w 2736"/>
                <a:gd name="T13" fmla="*/ 4 h 504"/>
                <a:gd name="T14" fmla="*/ 0 w 2736"/>
                <a:gd name="T15" fmla="*/ 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3220" name="Freeform 63"/>
            <p:cNvSpPr>
              <a:spLocks/>
            </p:cNvSpPr>
            <p:nvPr/>
          </p:nvSpPr>
          <p:spPr bwMode="hidden">
            <a:xfrm rot="-3857755">
              <a:off x="3926" y="433"/>
              <a:ext cx="184" cy="93"/>
            </a:xfrm>
            <a:custGeom>
              <a:avLst/>
              <a:gdLst>
                <a:gd name="T0" fmla="*/ 0 w 1769"/>
                <a:gd name="T1" fmla="*/ 0 h 791"/>
                <a:gd name="T2" fmla="*/ 5 w 1769"/>
                <a:gd name="T3" fmla="*/ 1 h 791"/>
                <a:gd name="T4" fmla="*/ 12 w 1769"/>
                <a:gd name="T5" fmla="*/ 3 h 791"/>
                <a:gd name="T6" fmla="*/ 17 w 1769"/>
                <a:gd name="T7" fmla="*/ 6 h 791"/>
                <a:gd name="T8" fmla="*/ 19 w 1769"/>
                <a:gd name="T9" fmla="*/ 8 h 791"/>
                <a:gd name="T10" fmla="*/ 18 w 1769"/>
                <a:gd name="T11" fmla="*/ 11 h 791"/>
                <a:gd name="T12" fmla="*/ 17 w 1769"/>
                <a:gd name="T13" fmla="*/ 9 h 791"/>
                <a:gd name="T14" fmla="*/ 15 w 1769"/>
                <a:gd name="T15" fmla="*/ 6 h 791"/>
                <a:gd name="T16" fmla="*/ 12 w 1769"/>
                <a:gd name="T17" fmla="*/ 4 h 791"/>
                <a:gd name="T18" fmla="*/ 6 w 1769"/>
                <a:gd name="T19" fmla="*/ 2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3221" name="Freeform 64"/>
            <p:cNvSpPr>
              <a:spLocks/>
            </p:cNvSpPr>
            <p:nvPr/>
          </p:nvSpPr>
          <p:spPr bwMode="hidden">
            <a:xfrm rot="-2777260">
              <a:off x="3758" y="671"/>
              <a:ext cx="373" cy="87"/>
            </a:xfrm>
            <a:custGeom>
              <a:avLst/>
              <a:gdLst>
                <a:gd name="T0" fmla="*/ 0 w 2736"/>
                <a:gd name="T1" fmla="*/ 15 h 504"/>
                <a:gd name="T2" fmla="*/ 16 w 2736"/>
                <a:gd name="T3" fmla="*/ 5 h 504"/>
                <a:gd name="T4" fmla="*/ 33 w 2736"/>
                <a:gd name="T5" fmla="*/ 1 h 504"/>
                <a:gd name="T6" fmla="*/ 51 w 2736"/>
                <a:gd name="T7" fmla="*/ 1 h 504"/>
                <a:gd name="T8" fmla="*/ 51 w 2736"/>
                <a:gd name="T9" fmla="*/ 3 h 504"/>
                <a:gd name="T10" fmla="*/ 33 w 2736"/>
                <a:gd name="T11" fmla="*/ 3 h 504"/>
                <a:gd name="T12" fmla="*/ 12 w 2736"/>
                <a:gd name="T13" fmla="*/ 9 h 504"/>
                <a:gd name="T14" fmla="*/ 0 w 2736"/>
                <a:gd name="T15" fmla="*/ 15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3222" name="Freeform 65"/>
            <p:cNvSpPr>
              <a:spLocks/>
            </p:cNvSpPr>
            <p:nvPr/>
          </p:nvSpPr>
          <p:spPr bwMode="hidden">
            <a:xfrm rot="-2777260">
              <a:off x="4061" y="460"/>
              <a:ext cx="200" cy="136"/>
            </a:xfrm>
            <a:custGeom>
              <a:avLst/>
              <a:gdLst>
                <a:gd name="T0" fmla="*/ 0 w 1769"/>
                <a:gd name="T1" fmla="*/ 0 h 791"/>
                <a:gd name="T2" fmla="*/ 6 w 1769"/>
                <a:gd name="T3" fmla="*/ 2 h 791"/>
                <a:gd name="T4" fmla="*/ 15 w 1769"/>
                <a:gd name="T5" fmla="*/ 6 h 791"/>
                <a:gd name="T6" fmla="*/ 21 w 1769"/>
                <a:gd name="T7" fmla="*/ 13 h 791"/>
                <a:gd name="T8" fmla="*/ 22 w 1769"/>
                <a:gd name="T9" fmla="*/ 18 h 791"/>
                <a:gd name="T10" fmla="*/ 22 w 1769"/>
                <a:gd name="T11" fmla="*/ 23 h 791"/>
                <a:gd name="T12" fmla="*/ 20 w 1769"/>
                <a:gd name="T13" fmla="*/ 19 h 791"/>
                <a:gd name="T14" fmla="*/ 18 w 1769"/>
                <a:gd name="T15" fmla="*/ 13 h 791"/>
                <a:gd name="T16" fmla="*/ 14 w 1769"/>
                <a:gd name="T17" fmla="*/ 9 h 791"/>
                <a:gd name="T18" fmla="*/ 7 w 1769"/>
                <a:gd name="T19" fmla="*/ 4 h 791"/>
                <a:gd name="T20" fmla="*/ 0 w 1769"/>
                <a:gd name="T21" fmla="*/ 2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3223" name="Freeform 66"/>
            <p:cNvSpPr>
              <a:spLocks/>
            </p:cNvSpPr>
            <p:nvPr/>
          </p:nvSpPr>
          <p:spPr bwMode="hidden">
            <a:xfrm rot="-4903748">
              <a:off x="3695" y="685"/>
              <a:ext cx="308" cy="28"/>
            </a:xfrm>
            <a:custGeom>
              <a:avLst/>
              <a:gdLst>
                <a:gd name="T0" fmla="*/ 0 w 2736"/>
                <a:gd name="T1" fmla="*/ 2 h 504"/>
                <a:gd name="T2" fmla="*/ 11 w 2736"/>
                <a:gd name="T3" fmla="*/ 1 h 504"/>
                <a:gd name="T4" fmla="*/ 23 w 2736"/>
                <a:gd name="T5" fmla="*/ 0 h 504"/>
                <a:gd name="T6" fmla="*/ 35 w 2736"/>
                <a:gd name="T7" fmla="*/ 0 h 504"/>
                <a:gd name="T8" fmla="*/ 34 w 2736"/>
                <a:gd name="T9" fmla="*/ 0 h 504"/>
                <a:gd name="T10" fmla="*/ 22 w 2736"/>
                <a:gd name="T11" fmla="*/ 0 h 504"/>
                <a:gd name="T12" fmla="*/ 8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3224" name="Freeform 67"/>
            <p:cNvSpPr>
              <a:spLocks/>
            </p:cNvSpPr>
            <p:nvPr/>
          </p:nvSpPr>
          <p:spPr bwMode="hidden">
            <a:xfrm rot="-4903748">
              <a:off x="3809" y="447"/>
              <a:ext cx="165" cy="43"/>
            </a:xfrm>
            <a:custGeom>
              <a:avLst/>
              <a:gdLst>
                <a:gd name="T0" fmla="*/ 0 w 1769"/>
                <a:gd name="T1" fmla="*/ 0 h 791"/>
                <a:gd name="T2" fmla="*/ 4 w 1769"/>
                <a:gd name="T3" fmla="*/ 0 h 791"/>
                <a:gd name="T4" fmla="*/ 10 w 1769"/>
                <a:gd name="T5" fmla="*/ 1 h 791"/>
                <a:gd name="T6" fmla="*/ 14 w 1769"/>
                <a:gd name="T7" fmla="*/ 1 h 791"/>
                <a:gd name="T8" fmla="*/ 15 w 1769"/>
                <a:gd name="T9" fmla="*/ 2 h 791"/>
                <a:gd name="T10" fmla="*/ 15 w 1769"/>
                <a:gd name="T11" fmla="*/ 2 h 791"/>
                <a:gd name="T12" fmla="*/ 14 w 1769"/>
                <a:gd name="T13" fmla="*/ 2 h 791"/>
                <a:gd name="T14" fmla="*/ 12 w 1769"/>
                <a:gd name="T15" fmla="*/ 1 h 791"/>
                <a:gd name="T16" fmla="*/ 10 w 1769"/>
                <a:gd name="T17" fmla="*/ 1 h 791"/>
                <a:gd name="T18" fmla="*/ 5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3225" name="Freeform 68"/>
            <p:cNvSpPr>
              <a:spLocks/>
            </p:cNvSpPr>
            <p:nvPr/>
          </p:nvSpPr>
          <p:spPr bwMode="hidden">
            <a:xfrm rot="18335692" flipH="1">
              <a:off x="3278" y="1175"/>
              <a:ext cx="557" cy="101"/>
            </a:xfrm>
            <a:custGeom>
              <a:avLst/>
              <a:gdLst>
                <a:gd name="T0" fmla="*/ 0 w 2736"/>
                <a:gd name="T1" fmla="*/ 20 h 504"/>
                <a:gd name="T2" fmla="*/ 36 w 2736"/>
                <a:gd name="T3" fmla="*/ 7 h 504"/>
                <a:gd name="T4" fmla="*/ 74 w 2736"/>
                <a:gd name="T5" fmla="*/ 1 h 504"/>
                <a:gd name="T6" fmla="*/ 113 w 2736"/>
                <a:gd name="T7" fmla="*/ 1 h 504"/>
                <a:gd name="T8" fmla="*/ 113 w 2736"/>
                <a:gd name="T9" fmla="*/ 4 h 504"/>
                <a:gd name="T10" fmla="*/ 73 w 2736"/>
                <a:gd name="T11" fmla="*/ 4 h 504"/>
                <a:gd name="T12" fmla="*/ 27 w 2736"/>
                <a:gd name="T13" fmla="*/ 12 h 504"/>
                <a:gd name="T14" fmla="*/ 0 w 2736"/>
                <a:gd name="T15" fmla="*/ 2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3226" name="Freeform 69"/>
            <p:cNvSpPr>
              <a:spLocks/>
            </p:cNvSpPr>
            <p:nvPr/>
          </p:nvSpPr>
          <p:spPr bwMode="hidden">
            <a:xfrm rot="18335692" flipH="1">
              <a:off x="3186" y="1510"/>
              <a:ext cx="299" cy="158"/>
            </a:xfrm>
            <a:custGeom>
              <a:avLst/>
              <a:gdLst>
                <a:gd name="T0" fmla="*/ 0 w 1769"/>
                <a:gd name="T1" fmla="*/ 0 h 791"/>
                <a:gd name="T2" fmla="*/ 14 w 1769"/>
                <a:gd name="T3" fmla="*/ 2 h 791"/>
                <a:gd name="T4" fmla="*/ 33 w 1769"/>
                <a:gd name="T5" fmla="*/ 8 h 791"/>
                <a:gd name="T6" fmla="*/ 46 w 1769"/>
                <a:gd name="T7" fmla="*/ 17 h 791"/>
                <a:gd name="T8" fmla="*/ 50 w 1769"/>
                <a:gd name="T9" fmla="*/ 24 h 791"/>
                <a:gd name="T10" fmla="*/ 48 w 1769"/>
                <a:gd name="T11" fmla="*/ 31 h 791"/>
                <a:gd name="T12" fmla="*/ 45 w 1769"/>
                <a:gd name="T13" fmla="*/ 25 h 791"/>
                <a:gd name="T14" fmla="*/ 40 w 1769"/>
                <a:gd name="T15" fmla="*/ 18 h 791"/>
                <a:gd name="T16" fmla="*/ 32 w 1769"/>
                <a:gd name="T17" fmla="*/ 12 h 791"/>
                <a:gd name="T18" fmla="*/ 17 w 1769"/>
                <a:gd name="T19" fmla="*/ 6 h 791"/>
                <a:gd name="T20" fmla="*/ 0 w 1769"/>
                <a:gd name="T21" fmla="*/ 3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3227" name="Freeform 70"/>
            <p:cNvSpPr>
              <a:spLocks/>
            </p:cNvSpPr>
            <p:nvPr/>
          </p:nvSpPr>
          <p:spPr bwMode="hidden">
            <a:xfrm rot="17542885" flipH="1">
              <a:off x="3362" y="1208"/>
              <a:ext cx="515" cy="101"/>
            </a:xfrm>
            <a:custGeom>
              <a:avLst/>
              <a:gdLst>
                <a:gd name="T0" fmla="*/ 0 w 2736"/>
                <a:gd name="T1" fmla="*/ 20 h 504"/>
                <a:gd name="T2" fmla="*/ 31 w 2736"/>
                <a:gd name="T3" fmla="*/ 7 h 504"/>
                <a:gd name="T4" fmla="*/ 63 w 2736"/>
                <a:gd name="T5" fmla="*/ 1 h 504"/>
                <a:gd name="T6" fmla="*/ 97 w 2736"/>
                <a:gd name="T7" fmla="*/ 1 h 504"/>
                <a:gd name="T8" fmla="*/ 96 w 2736"/>
                <a:gd name="T9" fmla="*/ 4 h 504"/>
                <a:gd name="T10" fmla="*/ 62 w 2736"/>
                <a:gd name="T11" fmla="*/ 4 h 504"/>
                <a:gd name="T12" fmla="*/ 23 w 2736"/>
                <a:gd name="T13" fmla="*/ 12 h 504"/>
                <a:gd name="T14" fmla="*/ 0 w 2736"/>
                <a:gd name="T15" fmla="*/ 2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3228" name="Freeform 71"/>
            <p:cNvSpPr>
              <a:spLocks/>
            </p:cNvSpPr>
            <p:nvPr/>
          </p:nvSpPr>
          <p:spPr bwMode="hidden">
            <a:xfrm rot="17542885" flipH="1">
              <a:off x="3364" y="1550"/>
              <a:ext cx="276" cy="158"/>
            </a:xfrm>
            <a:custGeom>
              <a:avLst/>
              <a:gdLst>
                <a:gd name="T0" fmla="*/ 0 w 1769"/>
                <a:gd name="T1" fmla="*/ 0 h 791"/>
                <a:gd name="T2" fmla="*/ 12 w 1769"/>
                <a:gd name="T3" fmla="*/ 2 h 791"/>
                <a:gd name="T4" fmla="*/ 28 w 1769"/>
                <a:gd name="T5" fmla="*/ 8 h 791"/>
                <a:gd name="T6" fmla="*/ 39 w 1769"/>
                <a:gd name="T7" fmla="*/ 17 h 791"/>
                <a:gd name="T8" fmla="*/ 43 w 1769"/>
                <a:gd name="T9" fmla="*/ 24 h 791"/>
                <a:gd name="T10" fmla="*/ 41 w 1769"/>
                <a:gd name="T11" fmla="*/ 31 h 791"/>
                <a:gd name="T12" fmla="*/ 39 w 1769"/>
                <a:gd name="T13" fmla="*/ 25 h 791"/>
                <a:gd name="T14" fmla="*/ 34 w 1769"/>
                <a:gd name="T15" fmla="*/ 18 h 791"/>
                <a:gd name="T16" fmla="*/ 27 w 1769"/>
                <a:gd name="T17" fmla="*/ 12 h 791"/>
                <a:gd name="T18" fmla="*/ 14 w 1769"/>
                <a:gd name="T19" fmla="*/ 6 h 791"/>
                <a:gd name="T20" fmla="*/ 0 w 1769"/>
                <a:gd name="T21" fmla="*/ 3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3229" name="Freeform 72"/>
            <p:cNvSpPr>
              <a:spLocks/>
            </p:cNvSpPr>
            <p:nvPr/>
          </p:nvSpPr>
          <p:spPr bwMode="hidden">
            <a:xfrm rot="16870650" flipH="1">
              <a:off x="3452" y="1220"/>
              <a:ext cx="495" cy="91"/>
            </a:xfrm>
            <a:custGeom>
              <a:avLst/>
              <a:gdLst>
                <a:gd name="T0" fmla="*/ 0 w 2736"/>
                <a:gd name="T1" fmla="*/ 16 h 504"/>
                <a:gd name="T2" fmla="*/ 28 w 2736"/>
                <a:gd name="T3" fmla="*/ 5 h 504"/>
                <a:gd name="T4" fmla="*/ 58 w 2736"/>
                <a:gd name="T5" fmla="*/ 1 h 504"/>
                <a:gd name="T6" fmla="*/ 90 w 2736"/>
                <a:gd name="T7" fmla="*/ 1 h 504"/>
                <a:gd name="T8" fmla="*/ 89 w 2736"/>
                <a:gd name="T9" fmla="*/ 3 h 504"/>
                <a:gd name="T10" fmla="*/ 58 w 2736"/>
                <a:gd name="T11" fmla="*/ 3 h 504"/>
                <a:gd name="T12" fmla="*/ 21 w 2736"/>
                <a:gd name="T13" fmla="*/ 10 h 504"/>
                <a:gd name="T14" fmla="*/ 0 w 2736"/>
                <a:gd name="T15" fmla="*/ 16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3230" name="Freeform 73"/>
            <p:cNvSpPr>
              <a:spLocks/>
            </p:cNvSpPr>
            <p:nvPr/>
          </p:nvSpPr>
          <p:spPr bwMode="hidden">
            <a:xfrm rot="16870650" flipH="1">
              <a:off x="3525" y="1567"/>
              <a:ext cx="265" cy="142"/>
            </a:xfrm>
            <a:custGeom>
              <a:avLst/>
              <a:gdLst>
                <a:gd name="T0" fmla="*/ 0 w 1769"/>
                <a:gd name="T1" fmla="*/ 0 h 791"/>
                <a:gd name="T2" fmla="*/ 11 w 1769"/>
                <a:gd name="T3" fmla="*/ 2 h 791"/>
                <a:gd name="T4" fmla="*/ 26 w 1769"/>
                <a:gd name="T5" fmla="*/ 6 h 791"/>
                <a:gd name="T6" fmla="*/ 36 w 1769"/>
                <a:gd name="T7" fmla="*/ 14 h 791"/>
                <a:gd name="T8" fmla="*/ 39 w 1769"/>
                <a:gd name="T9" fmla="*/ 20 h 791"/>
                <a:gd name="T10" fmla="*/ 38 w 1769"/>
                <a:gd name="T11" fmla="*/ 25 h 791"/>
                <a:gd name="T12" fmla="*/ 36 w 1769"/>
                <a:gd name="T13" fmla="*/ 20 h 791"/>
                <a:gd name="T14" fmla="*/ 31 w 1769"/>
                <a:gd name="T15" fmla="*/ 15 h 791"/>
                <a:gd name="T16" fmla="*/ 25 w 1769"/>
                <a:gd name="T17" fmla="*/ 10 h 791"/>
                <a:gd name="T18" fmla="*/ 13 w 1769"/>
                <a:gd name="T19" fmla="*/ 5 h 791"/>
                <a:gd name="T20" fmla="*/ 0 w 1769"/>
                <a:gd name="T21" fmla="*/ 3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3231" name="Freeform 74"/>
            <p:cNvSpPr>
              <a:spLocks/>
            </p:cNvSpPr>
            <p:nvPr/>
          </p:nvSpPr>
          <p:spPr bwMode="hidden">
            <a:xfrm rot="3144576">
              <a:off x="3801" y="1158"/>
              <a:ext cx="557" cy="101"/>
            </a:xfrm>
            <a:custGeom>
              <a:avLst/>
              <a:gdLst>
                <a:gd name="T0" fmla="*/ 0 w 2736"/>
                <a:gd name="T1" fmla="*/ 20 h 504"/>
                <a:gd name="T2" fmla="*/ 36 w 2736"/>
                <a:gd name="T3" fmla="*/ 7 h 504"/>
                <a:gd name="T4" fmla="*/ 74 w 2736"/>
                <a:gd name="T5" fmla="*/ 1 h 504"/>
                <a:gd name="T6" fmla="*/ 113 w 2736"/>
                <a:gd name="T7" fmla="*/ 1 h 504"/>
                <a:gd name="T8" fmla="*/ 113 w 2736"/>
                <a:gd name="T9" fmla="*/ 4 h 504"/>
                <a:gd name="T10" fmla="*/ 73 w 2736"/>
                <a:gd name="T11" fmla="*/ 4 h 504"/>
                <a:gd name="T12" fmla="*/ 27 w 2736"/>
                <a:gd name="T13" fmla="*/ 12 h 504"/>
                <a:gd name="T14" fmla="*/ 0 w 2736"/>
                <a:gd name="T15" fmla="*/ 2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3232" name="Freeform 75"/>
            <p:cNvSpPr>
              <a:spLocks/>
            </p:cNvSpPr>
            <p:nvPr/>
          </p:nvSpPr>
          <p:spPr bwMode="hidden">
            <a:xfrm rot="3144576">
              <a:off x="4165" y="1485"/>
              <a:ext cx="299" cy="159"/>
            </a:xfrm>
            <a:custGeom>
              <a:avLst/>
              <a:gdLst>
                <a:gd name="T0" fmla="*/ 0 w 1769"/>
                <a:gd name="T1" fmla="*/ 0 h 791"/>
                <a:gd name="T2" fmla="*/ 14 w 1769"/>
                <a:gd name="T3" fmla="*/ 2 h 791"/>
                <a:gd name="T4" fmla="*/ 33 w 1769"/>
                <a:gd name="T5" fmla="*/ 8 h 791"/>
                <a:gd name="T6" fmla="*/ 46 w 1769"/>
                <a:gd name="T7" fmla="*/ 17 h 791"/>
                <a:gd name="T8" fmla="*/ 50 w 1769"/>
                <a:gd name="T9" fmla="*/ 25 h 791"/>
                <a:gd name="T10" fmla="*/ 48 w 1769"/>
                <a:gd name="T11" fmla="*/ 32 h 791"/>
                <a:gd name="T12" fmla="*/ 45 w 1769"/>
                <a:gd name="T13" fmla="*/ 26 h 791"/>
                <a:gd name="T14" fmla="*/ 40 w 1769"/>
                <a:gd name="T15" fmla="*/ 18 h 791"/>
                <a:gd name="T16" fmla="*/ 32 w 1769"/>
                <a:gd name="T17" fmla="*/ 12 h 791"/>
                <a:gd name="T18" fmla="*/ 17 w 1769"/>
                <a:gd name="T19" fmla="*/ 6 h 791"/>
                <a:gd name="T20" fmla="*/ 0 w 1769"/>
                <a:gd name="T21" fmla="*/ 3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3233" name="Freeform 76"/>
            <p:cNvSpPr>
              <a:spLocks/>
            </p:cNvSpPr>
            <p:nvPr/>
          </p:nvSpPr>
          <p:spPr bwMode="hidden">
            <a:xfrm rot="3745735">
              <a:off x="3762" y="1196"/>
              <a:ext cx="533" cy="97"/>
            </a:xfrm>
            <a:custGeom>
              <a:avLst/>
              <a:gdLst>
                <a:gd name="T0" fmla="*/ 0 w 2736"/>
                <a:gd name="T1" fmla="*/ 19 h 504"/>
                <a:gd name="T2" fmla="*/ 33 w 2736"/>
                <a:gd name="T3" fmla="*/ 6 h 504"/>
                <a:gd name="T4" fmla="*/ 67 w 2736"/>
                <a:gd name="T5" fmla="*/ 1 h 504"/>
                <a:gd name="T6" fmla="*/ 104 w 2736"/>
                <a:gd name="T7" fmla="*/ 1 h 504"/>
                <a:gd name="T8" fmla="*/ 103 w 2736"/>
                <a:gd name="T9" fmla="*/ 4 h 504"/>
                <a:gd name="T10" fmla="*/ 67 w 2736"/>
                <a:gd name="T11" fmla="*/ 4 h 504"/>
                <a:gd name="T12" fmla="*/ 25 w 2736"/>
                <a:gd name="T13" fmla="*/ 11 h 504"/>
                <a:gd name="T14" fmla="*/ 0 w 2736"/>
                <a:gd name="T15" fmla="*/ 19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3234" name="Freeform 77"/>
            <p:cNvSpPr>
              <a:spLocks/>
            </p:cNvSpPr>
            <p:nvPr/>
          </p:nvSpPr>
          <p:spPr bwMode="hidden">
            <a:xfrm rot="3745735">
              <a:off x="4047" y="1543"/>
              <a:ext cx="286" cy="152"/>
            </a:xfrm>
            <a:custGeom>
              <a:avLst/>
              <a:gdLst>
                <a:gd name="T0" fmla="*/ 0 w 1769"/>
                <a:gd name="T1" fmla="*/ 0 h 791"/>
                <a:gd name="T2" fmla="*/ 13 w 1769"/>
                <a:gd name="T3" fmla="*/ 2 h 791"/>
                <a:gd name="T4" fmla="*/ 30 w 1769"/>
                <a:gd name="T5" fmla="*/ 7 h 791"/>
                <a:gd name="T6" fmla="*/ 42 w 1769"/>
                <a:gd name="T7" fmla="*/ 16 h 791"/>
                <a:gd name="T8" fmla="*/ 46 w 1769"/>
                <a:gd name="T9" fmla="*/ 22 h 791"/>
                <a:gd name="T10" fmla="*/ 44 w 1769"/>
                <a:gd name="T11" fmla="*/ 29 h 791"/>
                <a:gd name="T12" fmla="*/ 42 w 1769"/>
                <a:gd name="T13" fmla="*/ 23 h 791"/>
                <a:gd name="T14" fmla="*/ 36 w 1769"/>
                <a:gd name="T15" fmla="*/ 17 h 791"/>
                <a:gd name="T16" fmla="*/ 29 w 1769"/>
                <a:gd name="T17" fmla="*/ 11 h 791"/>
                <a:gd name="T18" fmla="*/ 15 w 1769"/>
                <a:gd name="T19" fmla="*/ 6 h 791"/>
                <a:gd name="T20" fmla="*/ 0 w 1769"/>
                <a:gd name="T21" fmla="*/ 3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3235" name="Freeform 78"/>
            <p:cNvSpPr>
              <a:spLocks/>
            </p:cNvSpPr>
            <p:nvPr/>
          </p:nvSpPr>
          <p:spPr bwMode="hidden">
            <a:xfrm rot="4286818">
              <a:off x="3705" y="1235"/>
              <a:ext cx="517" cy="79"/>
            </a:xfrm>
            <a:custGeom>
              <a:avLst/>
              <a:gdLst>
                <a:gd name="T0" fmla="*/ 0 w 2736"/>
                <a:gd name="T1" fmla="*/ 12 h 504"/>
                <a:gd name="T2" fmla="*/ 31 w 2736"/>
                <a:gd name="T3" fmla="*/ 4 h 504"/>
                <a:gd name="T4" fmla="*/ 63 w 2736"/>
                <a:gd name="T5" fmla="*/ 1 h 504"/>
                <a:gd name="T6" fmla="*/ 98 w 2736"/>
                <a:gd name="T7" fmla="*/ 1 h 504"/>
                <a:gd name="T8" fmla="*/ 97 w 2736"/>
                <a:gd name="T9" fmla="*/ 3 h 504"/>
                <a:gd name="T10" fmla="*/ 63 w 2736"/>
                <a:gd name="T11" fmla="*/ 3 h 504"/>
                <a:gd name="T12" fmla="*/ 23 w 2736"/>
                <a:gd name="T13" fmla="*/ 7 h 504"/>
                <a:gd name="T14" fmla="*/ 0 w 2736"/>
                <a:gd name="T15" fmla="*/ 1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3236" name="Freeform 79"/>
            <p:cNvSpPr>
              <a:spLocks/>
            </p:cNvSpPr>
            <p:nvPr/>
          </p:nvSpPr>
          <p:spPr bwMode="hidden">
            <a:xfrm rot="4286818">
              <a:off x="3923" y="1585"/>
              <a:ext cx="278" cy="125"/>
            </a:xfrm>
            <a:custGeom>
              <a:avLst/>
              <a:gdLst>
                <a:gd name="T0" fmla="*/ 0 w 1769"/>
                <a:gd name="T1" fmla="*/ 0 h 791"/>
                <a:gd name="T2" fmla="*/ 12 w 1769"/>
                <a:gd name="T3" fmla="*/ 1 h 791"/>
                <a:gd name="T4" fmla="*/ 29 w 1769"/>
                <a:gd name="T5" fmla="*/ 5 h 791"/>
                <a:gd name="T6" fmla="*/ 40 w 1769"/>
                <a:gd name="T7" fmla="*/ 11 h 791"/>
                <a:gd name="T8" fmla="*/ 43 w 1769"/>
                <a:gd name="T9" fmla="*/ 15 h 791"/>
                <a:gd name="T10" fmla="*/ 42 w 1769"/>
                <a:gd name="T11" fmla="*/ 20 h 791"/>
                <a:gd name="T12" fmla="*/ 39 w 1769"/>
                <a:gd name="T13" fmla="*/ 16 h 791"/>
                <a:gd name="T14" fmla="*/ 34 w 1769"/>
                <a:gd name="T15" fmla="*/ 11 h 791"/>
                <a:gd name="T16" fmla="*/ 27 w 1769"/>
                <a:gd name="T17" fmla="*/ 7 h 791"/>
                <a:gd name="T18" fmla="*/ 14 w 1769"/>
                <a:gd name="T19" fmla="*/ 4 h 791"/>
                <a:gd name="T20" fmla="*/ 0 w 1769"/>
                <a:gd name="T21" fmla="*/ 2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3237" name="Freeform 80"/>
            <p:cNvSpPr>
              <a:spLocks/>
            </p:cNvSpPr>
            <p:nvPr/>
          </p:nvSpPr>
          <p:spPr bwMode="hidden">
            <a:xfrm rot="4898956">
              <a:off x="3665" y="1252"/>
              <a:ext cx="475" cy="80"/>
            </a:xfrm>
            <a:custGeom>
              <a:avLst/>
              <a:gdLst>
                <a:gd name="T0" fmla="*/ 0 w 2736"/>
                <a:gd name="T1" fmla="*/ 13 h 504"/>
                <a:gd name="T2" fmla="*/ 26 w 2736"/>
                <a:gd name="T3" fmla="*/ 4 h 504"/>
                <a:gd name="T4" fmla="*/ 53 w 2736"/>
                <a:gd name="T5" fmla="*/ 1 h 504"/>
                <a:gd name="T6" fmla="*/ 82 w 2736"/>
                <a:gd name="T7" fmla="*/ 1 h 504"/>
                <a:gd name="T8" fmla="*/ 82 w 2736"/>
                <a:gd name="T9" fmla="*/ 3 h 504"/>
                <a:gd name="T10" fmla="*/ 53 w 2736"/>
                <a:gd name="T11" fmla="*/ 3 h 504"/>
                <a:gd name="T12" fmla="*/ 20 w 2736"/>
                <a:gd name="T13" fmla="*/ 7 h 504"/>
                <a:gd name="T14" fmla="*/ 0 w 2736"/>
                <a:gd name="T15" fmla="*/ 13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3238" name="Freeform 81"/>
            <p:cNvSpPr>
              <a:spLocks/>
            </p:cNvSpPr>
            <p:nvPr/>
          </p:nvSpPr>
          <p:spPr bwMode="hidden">
            <a:xfrm rot="4898956">
              <a:off x="3804" y="1581"/>
              <a:ext cx="255" cy="125"/>
            </a:xfrm>
            <a:custGeom>
              <a:avLst/>
              <a:gdLst>
                <a:gd name="T0" fmla="*/ 0 w 1769"/>
                <a:gd name="T1" fmla="*/ 0 h 791"/>
                <a:gd name="T2" fmla="*/ 10 w 1769"/>
                <a:gd name="T3" fmla="*/ 1 h 791"/>
                <a:gd name="T4" fmla="*/ 24 w 1769"/>
                <a:gd name="T5" fmla="*/ 5 h 791"/>
                <a:gd name="T6" fmla="*/ 33 w 1769"/>
                <a:gd name="T7" fmla="*/ 11 h 791"/>
                <a:gd name="T8" fmla="*/ 36 w 1769"/>
                <a:gd name="T9" fmla="*/ 15 h 791"/>
                <a:gd name="T10" fmla="*/ 35 w 1769"/>
                <a:gd name="T11" fmla="*/ 20 h 791"/>
                <a:gd name="T12" fmla="*/ 33 w 1769"/>
                <a:gd name="T13" fmla="*/ 16 h 791"/>
                <a:gd name="T14" fmla="*/ 29 w 1769"/>
                <a:gd name="T15" fmla="*/ 11 h 791"/>
                <a:gd name="T16" fmla="*/ 23 w 1769"/>
                <a:gd name="T17" fmla="*/ 7 h 791"/>
                <a:gd name="T18" fmla="*/ 12 w 1769"/>
                <a:gd name="T19" fmla="*/ 4 h 791"/>
                <a:gd name="T20" fmla="*/ 0 w 1769"/>
                <a:gd name="T21" fmla="*/ 2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3239" name="Freeform 82"/>
            <p:cNvSpPr>
              <a:spLocks/>
            </p:cNvSpPr>
            <p:nvPr/>
          </p:nvSpPr>
          <p:spPr bwMode="hidden">
            <a:xfrm rot="5755659">
              <a:off x="3570" y="1267"/>
              <a:ext cx="464" cy="60"/>
            </a:xfrm>
            <a:custGeom>
              <a:avLst/>
              <a:gdLst>
                <a:gd name="T0" fmla="*/ 0 w 2736"/>
                <a:gd name="T1" fmla="*/ 7 h 504"/>
                <a:gd name="T2" fmla="*/ 25 w 2736"/>
                <a:gd name="T3" fmla="*/ 2 h 504"/>
                <a:gd name="T4" fmla="*/ 51 w 2736"/>
                <a:gd name="T5" fmla="*/ 0 h 504"/>
                <a:gd name="T6" fmla="*/ 79 w 2736"/>
                <a:gd name="T7" fmla="*/ 0 h 504"/>
                <a:gd name="T8" fmla="*/ 78 w 2736"/>
                <a:gd name="T9" fmla="*/ 1 h 504"/>
                <a:gd name="T10" fmla="*/ 51 w 2736"/>
                <a:gd name="T11" fmla="*/ 1 h 504"/>
                <a:gd name="T12" fmla="*/ 19 w 2736"/>
                <a:gd name="T13" fmla="*/ 4 h 504"/>
                <a:gd name="T14" fmla="*/ 0 w 2736"/>
                <a:gd name="T15" fmla="*/ 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3240" name="Freeform 83"/>
            <p:cNvSpPr>
              <a:spLocks/>
            </p:cNvSpPr>
            <p:nvPr/>
          </p:nvSpPr>
          <p:spPr bwMode="hidden">
            <a:xfrm rot="5755659">
              <a:off x="3618" y="1599"/>
              <a:ext cx="249" cy="95"/>
            </a:xfrm>
            <a:custGeom>
              <a:avLst/>
              <a:gdLst>
                <a:gd name="T0" fmla="*/ 0 w 1769"/>
                <a:gd name="T1" fmla="*/ 0 h 791"/>
                <a:gd name="T2" fmla="*/ 10 w 1769"/>
                <a:gd name="T3" fmla="*/ 1 h 791"/>
                <a:gd name="T4" fmla="*/ 23 w 1769"/>
                <a:gd name="T5" fmla="*/ 3 h 791"/>
                <a:gd name="T6" fmla="*/ 32 w 1769"/>
                <a:gd name="T7" fmla="*/ 6 h 791"/>
                <a:gd name="T8" fmla="*/ 35 w 1769"/>
                <a:gd name="T9" fmla="*/ 9 h 791"/>
                <a:gd name="T10" fmla="*/ 34 w 1769"/>
                <a:gd name="T11" fmla="*/ 11 h 791"/>
                <a:gd name="T12" fmla="*/ 32 w 1769"/>
                <a:gd name="T13" fmla="*/ 9 h 791"/>
                <a:gd name="T14" fmla="*/ 28 w 1769"/>
                <a:gd name="T15" fmla="*/ 7 h 791"/>
                <a:gd name="T16" fmla="*/ 22 w 1769"/>
                <a:gd name="T17" fmla="*/ 4 h 791"/>
                <a:gd name="T18" fmla="*/ 12 w 1769"/>
                <a:gd name="T19" fmla="*/ 2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3241" name="Freeform 84"/>
            <p:cNvSpPr>
              <a:spLocks/>
            </p:cNvSpPr>
            <p:nvPr/>
          </p:nvSpPr>
          <p:spPr bwMode="hidden">
            <a:xfrm flipH="1">
              <a:off x="3553" y="1154"/>
              <a:ext cx="157" cy="478"/>
            </a:xfrm>
            <a:custGeom>
              <a:avLst/>
              <a:gdLst>
                <a:gd name="T0" fmla="*/ 0 w 776"/>
                <a:gd name="T1" fmla="*/ 3 h 2368"/>
                <a:gd name="T2" fmla="*/ 10 w 776"/>
                <a:gd name="T3" fmla="*/ 1 h 2368"/>
                <a:gd name="T4" fmla="*/ 4 w 776"/>
                <a:gd name="T5" fmla="*/ 6 h 2368"/>
                <a:gd name="T6" fmla="*/ 14 w 776"/>
                <a:gd name="T7" fmla="*/ 6 h 2368"/>
                <a:gd name="T8" fmla="*/ 8 w 776"/>
                <a:gd name="T9" fmla="*/ 12 h 2368"/>
                <a:gd name="T10" fmla="*/ 16 w 776"/>
                <a:gd name="T11" fmla="*/ 14 h 2368"/>
                <a:gd name="T12" fmla="*/ 12 w 776"/>
                <a:gd name="T13" fmla="*/ 18 h 2368"/>
                <a:gd name="T14" fmla="*/ 20 w 776"/>
                <a:gd name="T15" fmla="*/ 20 h 2368"/>
                <a:gd name="T16" fmla="*/ 16 w 776"/>
                <a:gd name="T17" fmla="*/ 24 h 2368"/>
                <a:gd name="T18" fmla="*/ 22 w 776"/>
                <a:gd name="T19" fmla="*/ 26 h 2368"/>
                <a:gd name="T20" fmla="*/ 20 w 776"/>
                <a:gd name="T21" fmla="*/ 30 h 2368"/>
                <a:gd name="T22" fmla="*/ 24 w 776"/>
                <a:gd name="T23" fmla="*/ 34 h 2368"/>
                <a:gd name="T24" fmla="*/ 24 w 776"/>
                <a:gd name="T25" fmla="*/ 38 h 2368"/>
                <a:gd name="T26" fmla="*/ 28 w 776"/>
                <a:gd name="T27" fmla="*/ 44 h 2368"/>
                <a:gd name="T28" fmla="*/ 25 w 776"/>
                <a:gd name="T29" fmla="*/ 49 h 2368"/>
                <a:gd name="T30" fmla="*/ 30 w 776"/>
                <a:gd name="T31" fmla="*/ 53 h 2368"/>
                <a:gd name="T32" fmla="*/ 28 w 776"/>
                <a:gd name="T33" fmla="*/ 59 h 2368"/>
                <a:gd name="T34" fmla="*/ 30 w 776"/>
                <a:gd name="T35" fmla="*/ 65 h 2368"/>
                <a:gd name="T36" fmla="*/ 28 w 776"/>
                <a:gd name="T37" fmla="*/ 69 h 2368"/>
                <a:gd name="T38" fmla="*/ 31 w 776"/>
                <a:gd name="T39" fmla="*/ 75 h 2368"/>
                <a:gd name="T40" fmla="*/ 30 w 776"/>
                <a:gd name="T41" fmla="*/ 81 h 2368"/>
                <a:gd name="T42" fmla="*/ 31 w 776"/>
                <a:gd name="T43" fmla="*/ 89 h 2368"/>
                <a:gd name="T44" fmla="*/ 30 w 776"/>
                <a:gd name="T45" fmla="*/ 91 h 2368"/>
                <a:gd name="T46" fmla="*/ 31 w 776"/>
                <a:gd name="T47" fmla="*/ 96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rgbClr val="FF66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3242" name="Arc 85"/>
            <p:cNvSpPr>
              <a:spLocks/>
            </p:cNvSpPr>
            <p:nvPr/>
          </p:nvSpPr>
          <p:spPr bwMode="hidden">
            <a:xfrm flipH="1">
              <a:off x="3268" y="982"/>
              <a:ext cx="687" cy="745"/>
            </a:xfrm>
            <a:custGeom>
              <a:avLst/>
              <a:gdLst>
                <a:gd name="T0" fmla="*/ 6 w 21600"/>
                <a:gd name="T1" fmla="*/ 0 h 21602"/>
                <a:gd name="T2" fmla="*/ 22 w 21600"/>
                <a:gd name="T3" fmla="*/ 26 h 21602"/>
                <a:gd name="T4" fmla="*/ 0 w 21600"/>
                <a:gd name="T5" fmla="*/ 25 h 21602"/>
                <a:gd name="T6" fmla="*/ 0 60000 65536"/>
                <a:gd name="T7" fmla="*/ 0 60000 65536"/>
                <a:gd name="T8" fmla="*/ 0 60000 65536"/>
              </a:gdLst>
              <a:ahLst/>
              <a:cxnLst>
                <a:cxn ang="T6">
                  <a:pos x="T0" y="T1"/>
                </a:cxn>
                <a:cxn ang="T7">
                  <a:pos x="T2" y="T3"/>
                </a:cxn>
                <a:cxn ang="T8">
                  <a:pos x="T4" y="T5"/>
                </a:cxn>
              </a:cxnLst>
              <a:rect l="0" t="0" r="r" b="b"/>
              <a:pathLst>
                <a:path w="21600" h="21602" fill="none" extrusionOk="0">
                  <a:moveTo>
                    <a:pt x="5466" y="0"/>
                  </a:moveTo>
                  <a:cubicBezTo>
                    <a:pt x="14970" y="2486"/>
                    <a:pt x="21600" y="11073"/>
                    <a:pt x="21600" y="20897"/>
                  </a:cubicBezTo>
                  <a:cubicBezTo>
                    <a:pt x="21600" y="21132"/>
                    <a:pt x="21596" y="21367"/>
                    <a:pt x="21588" y="21601"/>
                  </a:cubicBezTo>
                </a:path>
                <a:path w="21600" h="21602" stroke="0" extrusionOk="0">
                  <a:moveTo>
                    <a:pt x="5466" y="0"/>
                  </a:moveTo>
                  <a:cubicBezTo>
                    <a:pt x="14970" y="2486"/>
                    <a:pt x="21600" y="11073"/>
                    <a:pt x="21600" y="20897"/>
                  </a:cubicBezTo>
                  <a:cubicBezTo>
                    <a:pt x="21600" y="21132"/>
                    <a:pt x="21596" y="21367"/>
                    <a:pt x="21588" y="21601"/>
                  </a:cubicBezTo>
                  <a:lnTo>
                    <a:pt x="0" y="20897"/>
                  </a:lnTo>
                  <a:lnTo>
                    <a:pt x="5466" y="0"/>
                  </a:lnTo>
                  <a:close/>
                </a:path>
              </a:pathLst>
            </a:custGeom>
            <a:noFill/>
            <a:ln w="9525">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3243" name="Arc 86"/>
            <p:cNvSpPr>
              <a:spLocks/>
            </p:cNvSpPr>
            <p:nvPr/>
          </p:nvSpPr>
          <p:spPr bwMode="hidden">
            <a:xfrm flipV="1">
              <a:off x="3887" y="532"/>
              <a:ext cx="830" cy="661"/>
            </a:xfrm>
            <a:custGeom>
              <a:avLst/>
              <a:gdLst>
                <a:gd name="T0" fmla="*/ 19 w 36729"/>
                <a:gd name="T1" fmla="*/ 10 h 21600"/>
                <a:gd name="T2" fmla="*/ 0 w 36729"/>
                <a:gd name="T3" fmla="*/ 11 h 21600"/>
                <a:gd name="T4" fmla="*/ 9 w 36729"/>
                <a:gd name="T5" fmla="*/ 0 h 21600"/>
                <a:gd name="T6" fmla="*/ 0 60000 65536"/>
                <a:gd name="T7" fmla="*/ 0 60000 65536"/>
                <a:gd name="T8" fmla="*/ 0 60000 65536"/>
              </a:gdLst>
              <a:ahLst/>
              <a:cxnLst>
                <a:cxn ang="T6">
                  <a:pos x="T0" y="T1"/>
                </a:cxn>
                <a:cxn ang="T7">
                  <a:pos x="T2" y="T3"/>
                </a:cxn>
                <a:cxn ang="T8">
                  <a:pos x="T4" y="T5"/>
                </a:cxn>
              </a:cxnLst>
              <a:rect l="0" t="0" r="r" b="b"/>
              <a:pathLst>
                <a:path w="36729" h="21600" fill="none" extrusionOk="0">
                  <a:moveTo>
                    <a:pt x="36729" y="10451"/>
                  </a:moveTo>
                  <a:cubicBezTo>
                    <a:pt x="32926" y="17330"/>
                    <a:pt x="25686" y="21600"/>
                    <a:pt x="17826" y="21600"/>
                  </a:cubicBezTo>
                  <a:cubicBezTo>
                    <a:pt x="10696" y="21600"/>
                    <a:pt x="4025" y="18081"/>
                    <a:pt x="-1" y="12197"/>
                  </a:cubicBezTo>
                </a:path>
                <a:path w="36729" h="21600" stroke="0" extrusionOk="0">
                  <a:moveTo>
                    <a:pt x="36729" y="10451"/>
                  </a:moveTo>
                  <a:cubicBezTo>
                    <a:pt x="32926" y="17330"/>
                    <a:pt x="25686" y="21600"/>
                    <a:pt x="17826" y="21600"/>
                  </a:cubicBezTo>
                  <a:cubicBezTo>
                    <a:pt x="10696" y="21600"/>
                    <a:pt x="4025" y="18081"/>
                    <a:pt x="-1" y="12197"/>
                  </a:cubicBezTo>
                  <a:lnTo>
                    <a:pt x="17826" y="0"/>
                  </a:lnTo>
                  <a:lnTo>
                    <a:pt x="36729" y="10451"/>
                  </a:lnTo>
                  <a:close/>
                </a:path>
              </a:pathLst>
            </a:custGeom>
            <a:noFill/>
            <a:ln w="9525">
              <a:solidFill>
                <a:srgbClr val="FF66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endParaRPr lang="en-US" sz="1350"/>
            </a:p>
          </p:txBody>
        </p:sp>
        <p:sp>
          <p:nvSpPr>
            <p:cNvPr id="3244" name="Arc 87"/>
            <p:cNvSpPr>
              <a:spLocks/>
            </p:cNvSpPr>
            <p:nvPr/>
          </p:nvSpPr>
          <p:spPr bwMode="hidden">
            <a:xfrm flipH="1">
              <a:off x="3338" y="862"/>
              <a:ext cx="401" cy="769"/>
            </a:xfrm>
            <a:custGeom>
              <a:avLst/>
              <a:gdLst>
                <a:gd name="T0" fmla="*/ 0 w 28940"/>
                <a:gd name="T1" fmla="*/ 2 h 22305"/>
                <a:gd name="T2" fmla="*/ 6 w 28940"/>
                <a:gd name="T3" fmla="*/ 27 h 22305"/>
                <a:gd name="T4" fmla="*/ 1 w 28940"/>
                <a:gd name="T5" fmla="*/ 26 h 22305"/>
                <a:gd name="T6" fmla="*/ 0 60000 65536"/>
                <a:gd name="T7" fmla="*/ 0 60000 65536"/>
                <a:gd name="T8" fmla="*/ 0 60000 65536"/>
              </a:gdLst>
              <a:ahLst/>
              <a:cxnLst>
                <a:cxn ang="T6">
                  <a:pos x="T0" y="T1"/>
                </a:cxn>
                <a:cxn ang="T7">
                  <a:pos x="T2" y="T3"/>
                </a:cxn>
                <a:cxn ang="T8">
                  <a:pos x="T4" y="T5"/>
                </a:cxn>
              </a:cxnLst>
              <a:rect l="0" t="0" r="r" b="b"/>
              <a:pathLst>
                <a:path w="28940" h="22305" fill="none" extrusionOk="0">
                  <a:moveTo>
                    <a:pt x="0" y="1285"/>
                  </a:moveTo>
                  <a:cubicBezTo>
                    <a:pt x="2353" y="434"/>
                    <a:pt x="4837" y="0"/>
                    <a:pt x="7340" y="0"/>
                  </a:cubicBezTo>
                  <a:cubicBezTo>
                    <a:pt x="19269" y="0"/>
                    <a:pt x="28940" y="9670"/>
                    <a:pt x="28940" y="21600"/>
                  </a:cubicBezTo>
                  <a:cubicBezTo>
                    <a:pt x="28940" y="21835"/>
                    <a:pt x="28936" y="22070"/>
                    <a:pt x="28928" y="22304"/>
                  </a:cubicBezTo>
                </a:path>
                <a:path w="28940" h="22305" stroke="0" extrusionOk="0">
                  <a:moveTo>
                    <a:pt x="0" y="1285"/>
                  </a:moveTo>
                  <a:cubicBezTo>
                    <a:pt x="2353" y="434"/>
                    <a:pt x="4837" y="0"/>
                    <a:pt x="7340" y="0"/>
                  </a:cubicBezTo>
                  <a:cubicBezTo>
                    <a:pt x="19269" y="0"/>
                    <a:pt x="28940" y="9670"/>
                    <a:pt x="28940" y="21600"/>
                  </a:cubicBezTo>
                  <a:cubicBezTo>
                    <a:pt x="28940" y="21835"/>
                    <a:pt x="28936" y="22070"/>
                    <a:pt x="28928" y="22304"/>
                  </a:cubicBezTo>
                  <a:lnTo>
                    <a:pt x="7340" y="21600"/>
                  </a:lnTo>
                  <a:lnTo>
                    <a:pt x="0" y="1285"/>
                  </a:lnTo>
                  <a:close/>
                </a:path>
              </a:pathLst>
            </a:custGeom>
            <a:noFill/>
            <a:ln w="9525">
              <a:solidFill>
                <a:srgbClr val="FF66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3245" name="Arc 88"/>
            <p:cNvSpPr>
              <a:spLocks/>
            </p:cNvSpPr>
            <p:nvPr/>
          </p:nvSpPr>
          <p:spPr bwMode="hidden">
            <a:xfrm flipH="1">
              <a:off x="3053" y="902"/>
              <a:ext cx="652" cy="768"/>
            </a:xfrm>
            <a:custGeom>
              <a:avLst/>
              <a:gdLst>
                <a:gd name="T0" fmla="*/ 0 w 30473"/>
                <a:gd name="T1" fmla="*/ 2 h 22305"/>
                <a:gd name="T2" fmla="*/ 14 w 30473"/>
                <a:gd name="T3" fmla="*/ 26 h 22305"/>
                <a:gd name="T4" fmla="*/ 4 w 30473"/>
                <a:gd name="T5" fmla="*/ 26 h 22305"/>
                <a:gd name="T6" fmla="*/ 0 60000 65536"/>
                <a:gd name="T7" fmla="*/ 0 60000 65536"/>
                <a:gd name="T8" fmla="*/ 0 60000 65536"/>
              </a:gdLst>
              <a:ahLst/>
              <a:cxnLst>
                <a:cxn ang="T6">
                  <a:pos x="T0" y="T1"/>
                </a:cxn>
                <a:cxn ang="T7">
                  <a:pos x="T2" y="T3"/>
                </a:cxn>
                <a:cxn ang="T8">
                  <a:pos x="T4" y="T5"/>
                </a:cxn>
              </a:cxnLst>
              <a:rect l="0" t="0" r="r" b="b"/>
              <a:pathLst>
                <a:path w="30473" h="22305" fill="none" extrusionOk="0">
                  <a:moveTo>
                    <a:pt x="-1" y="1906"/>
                  </a:moveTo>
                  <a:cubicBezTo>
                    <a:pt x="2789" y="649"/>
                    <a:pt x="5813" y="0"/>
                    <a:pt x="8873" y="0"/>
                  </a:cubicBezTo>
                  <a:cubicBezTo>
                    <a:pt x="20802" y="0"/>
                    <a:pt x="30473" y="9670"/>
                    <a:pt x="30473" y="21600"/>
                  </a:cubicBezTo>
                  <a:cubicBezTo>
                    <a:pt x="30473" y="21835"/>
                    <a:pt x="30469" y="22070"/>
                    <a:pt x="30461" y="22304"/>
                  </a:cubicBezTo>
                </a:path>
                <a:path w="30473" h="22305" stroke="0" extrusionOk="0">
                  <a:moveTo>
                    <a:pt x="-1" y="1906"/>
                  </a:moveTo>
                  <a:cubicBezTo>
                    <a:pt x="2789" y="649"/>
                    <a:pt x="5813" y="0"/>
                    <a:pt x="8873" y="0"/>
                  </a:cubicBezTo>
                  <a:cubicBezTo>
                    <a:pt x="20802" y="0"/>
                    <a:pt x="30473" y="9670"/>
                    <a:pt x="30473" y="21600"/>
                  </a:cubicBezTo>
                  <a:cubicBezTo>
                    <a:pt x="30473" y="21835"/>
                    <a:pt x="30469" y="22070"/>
                    <a:pt x="30461" y="22304"/>
                  </a:cubicBezTo>
                  <a:lnTo>
                    <a:pt x="8873" y="21600"/>
                  </a:lnTo>
                  <a:lnTo>
                    <a:pt x="-1" y="1906"/>
                  </a:lnTo>
                  <a:close/>
                </a:path>
              </a:pathLst>
            </a:custGeom>
            <a:noFill/>
            <a:ln w="9525">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3246" name="Arc 89"/>
            <p:cNvSpPr>
              <a:spLocks/>
            </p:cNvSpPr>
            <p:nvPr/>
          </p:nvSpPr>
          <p:spPr bwMode="hidden">
            <a:xfrm flipH="1">
              <a:off x="2996" y="762"/>
              <a:ext cx="768" cy="769"/>
            </a:xfrm>
            <a:custGeom>
              <a:avLst/>
              <a:gdLst>
                <a:gd name="T0" fmla="*/ 0 w 34455"/>
                <a:gd name="T1" fmla="*/ 5 h 22305"/>
                <a:gd name="T2" fmla="*/ 17 w 34455"/>
                <a:gd name="T3" fmla="*/ 27 h 22305"/>
                <a:gd name="T4" fmla="*/ 6 w 34455"/>
                <a:gd name="T5" fmla="*/ 26 h 22305"/>
                <a:gd name="T6" fmla="*/ 0 60000 65536"/>
                <a:gd name="T7" fmla="*/ 0 60000 65536"/>
                <a:gd name="T8" fmla="*/ 0 60000 65536"/>
              </a:gdLst>
              <a:ahLst/>
              <a:cxnLst>
                <a:cxn ang="T6">
                  <a:pos x="T0" y="T1"/>
                </a:cxn>
                <a:cxn ang="T7">
                  <a:pos x="T2" y="T3"/>
                </a:cxn>
                <a:cxn ang="T8">
                  <a:pos x="T4" y="T5"/>
                </a:cxn>
              </a:cxnLst>
              <a:rect l="0" t="0" r="r" b="b"/>
              <a:pathLst>
                <a:path w="34455" h="22305" fill="none" extrusionOk="0">
                  <a:moveTo>
                    <a:pt x="0" y="4241"/>
                  </a:moveTo>
                  <a:cubicBezTo>
                    <a:pt x="3720" y="1486"/>
                    <a:pt x="8226" y="0"/>
                    <a:pt x="12855" y="0"/>
                  </a:cubicBezTo>
                  <a:cubicBezTo>
                    <a:pt x="24784" y="0"/>
                    <a:pt x="34455" y="9670"/>
                    <a:pt x="34455" y="21600"/>
                  </a:cubicBezTo>
                  <a:cubicBezTo>
                    <a:pt x="34455" y="21835"/>
                    <a:pt x="34451" y="22070"/>
                    <a:pt x="34443" y="22304"/>
                  </a:cubicBezTo>
                </a:path>
                <a:path w="34455" h="22305" stroke="0" extrusionOk="0">
                  <a:moveTo>
                    <a:pt x="0" y="4241"/>
                  </a:moveTo>
                  <a:cubicBezTo>
                    <a:pt x="3720" y="1486"/>
                    <a:pt x="8226" y="0"/>
                    <a:pt x="12855" y="0"/>
                  </a:cubicBezTo>
                  <a:cubicBezTo>
                    <a:pt x="24784" y="0"/>
                    <a:pt x="34455" y="9670"/>
                    <a:pt x="34455" y="21600"/>
                  </a:cubicBezTo>
                  <a:cubicBezTo>
                    <a:pt x="34455" y="21835"/>
                    <a:pt x="34451" y="22070"/>
                    <a:pt x="34443" y="22304"/>
                  </a:cubicBezTo>
                  <a:lnTo>
                    <a:pt x="12855" y="21600"/>
                  </a:lnTo>
                  <a:lnTo>
                    <a:pt x="0" y="4241"/>
                  </a:lnTo>
                  <a:close/>
                </a:path>
              </a:pathLst>
            </a:custGeom>
            <a:noFill/>
            <a:ln w="9525">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3247" name="Arc 90"/>
            <p:cNvSpPr>
              <a:spLocks/>
            </p:cNvSpPr>
            <p:nvPr/>
          </p:nvSpPr>
          <p:spPr bwMode="hidden">
            <a:xfrm>
              <a:off x="3846" y="870"/>
              <a:ext cx="123" cy="769"/>
            </a:xfrm>
            <a:custGeom>
              <a:avLst/>
              <a:gdLst>
                <a:gd name="T0" fmla="*/ 0 w 34812"/>
                <a:gd name="T1" fmla="*/ 5 h 22305"/>
                <a:gd name="T2" fmla="*/ 0 w 34812"/>
                <a:gd name="T3" fmla="*/ 27 h 22305"/>
                <a:gd name="T4" fmla="*/ 0 w 34812"/>
                <a:gd name="T5" fmla="*/ 26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0"/>
                    <a:pt x="13212" y="0"/>
                  </a:cubicBezTo>
                  <a:cubicBezTo>
                    <a:pt x="25141" y="0"/>
                    <a:pt x="34812" y="9670"/>
                    <a:pt x="34812" y="21600"/>
                  </a:cubicBezTo>
                  <a:cubicBezTo>
                    <a:pt x="34812" y="21835"/>
                    <a:pt x="34808" y="22070"/>
                    <a:pt x="34800" y="22304"/>
                  </a:cubicBezTo>
                </a:path>
                <a:path w="34812" h="22305" stroke="0" extrusionOk="0">
                  <a:moveTo>
                    <a:pt x="-1" y="4511"/>
                  </a:moveTo>
                  <a:cubicBezTo>
                    <a:pt x="3783" y="1586"/>
                    <a:pt x="8429" y="0"/>
                    <a:pt x="13212" y="0"/>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3248" name="Arc 91"/>
            <p:cNvSpPr>
              <a:spLocks/>
            </p:cNvSpPr>
            <p:nvPr/>
          </p:nvSpPr>
          <p:spPr bwMode="hidden">
            <a:xfrm>
              <a:off x="3879" y="866"/>
              <a:ext cx="324" cy="769"/>
            </a:xfrm>
            <a:custGeom>
              <a:avLst/>
              <a:gdLst>
                <a:gd name="T0" fmla="*/ 0 w 34812"/>
                <a:gd name="T1" fmla="*/ 5 h 22305"/>
                <a:gd name="T2" fmla="*/ 3 w 34812"/>
                <a:gd name="T3" fmla="*/ 27 h 22305"/>
                <a:gd name="T4" fmla="*/ 1 w 34812"/>
                <a:gd name="T5" fmla="*/ 26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0"/>
                    <a:pt x="13212" y="0"/>
                  </a:cubicBezTo>
                  <a:cubicBezTo>
                    <a:pt x="25141" y="0"/>
                    <a:pt x="34812" y="9670"/>
                    <a:pt x="34812" y="21600"/>
                  </a:cubicBezTo>
                  <a:cubicBezTo>
                    <a:pt x="34812" y="21835"/>
                    <a:pt x="34808" y="22070"/>
                    <a:pt x="34800" y="22304"/>
                  </a:cubicBezTo>
                </a:path>
                <a:path w="34812" h="22305" stroke="0" extrusionOk="0">
                  <a:moveTo>
                    <a:pt x="-1" y="4511"/>
                  </a:moveTo>
                  <a:cubicBezTo>
                    <a:pt x="3783" y="1586"/>
                    <a:pt x="8429" y="0"/>
                    <a:pt x="13212" y="0"/>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3249" name="Arc 92"/>
            <p:cNvSpPr>
              <a:spLocks/>
            </p:cNvSpPr>
            <p:nvPr/>
          </p:nvSpPr>
          <p:spPr bwMode="hidden">
            <a:xfrm>
              <a:off x="3907" y="766"/>
              <a:ext cx="461" cy="769"/>
            </a:xfrm>
            <a:custGeom>
              <a:avLst/>
              <a:gdLst>
                <a:gd name="T0" fmla="*/ 0 w 34812"/>
                <a:gd name="T1" fmla="*/ 5 h 22305"/>
                <a:gd name="T2" fmla="*/ 6 w 34812"/>
                <a:gd name="T3" fmla="*/ 27 h 22305"/>
                <a:gd name="T4" fmla="*/ 2 w 34812"/>
                <a:gd name="T5" fmla="*/ 26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0"/>
                    <a:pt x="13212" y="0"/>
                  </a:cubicBezTo>
                  <a:cubicBezTo>
                    <a:pt x="25141" y="0"/>
                    <a:pt x="34812" y="9670"/>
                    <a:pt x="34812" y="21600"/>
                  </a:cubicBezTo>
                  <a:cubicBezTo>
                    <a:pt x="34812" y="21835"/>
                    <a:pt x="34808" y="22070"/>
                    <a:pt x="34800" y="22304"/>
                  </a:cubicBezTo>
                </a:path>
                <a:path w="34812" h="22305" stroke="0" extrusionOk="0">
                  <a:moveTo>
                    <a:pt x="-1" y="4511"/>
                  </a:moveTo>
                  <a:cubicBezTo>
                    <a:pt x="3783" y="1586"/>
                    <a:pt x="8429" y="0"/>
                    <a:pt x="13212" y="0"/>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rgbClr val="FF66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3250" name="Freeform 93"/>
            <p:cNvSpPr>
              <a:spLocks/>
            </p:cNvSpPr>
            <p:nvPr/>
          </p:nvSpPr>
          <p:spPr bwMode="hidden">
            <a:xfrm>
              <a:off x="3996" y="1236"/>
              <a:ext cx="156" cy="478"/>
            </a:xfrm>
            <a:custGeom>
              <a:avLst/>
              <a:gdLst>
                <a:gd name="T0" fmla="*/ 0 w 776"/>
                <a:gd name="T1" fmla="*/ 3 h 2368"/>
                <a:gd name="T2" fmla="*/ 10 w 776"/>
                <a:gd name="T3" fmla="*/ 1 h 2368"/>
                <a:gd name="T4" fmla="*/ 4 w 776"/>
                <a:gd name="T5" fmla="*/ 6 h 2368"/>
                <a:gd name="T6" fmla="*/ 14 w 776"/>
                <a:gd name="T7" fmla="*/ 6 h 2368"/>
                <a:gd name="T8" fmla="*/ 8 w 776"/>
                <a:gd name="T9" fmla="*/ 12 h 2368"/>
                <a:gd name="T10" fmla="*/ 15 w 776"/>
                <a:gd name="T11" fmla="*/ 14 h 2368"/>
                <a:gd name="T12" fmla="*/ 12 w 776"/>
                <a:gd name="T13" fmla="*/ 18 h 2368"/>
                <a:gd name="T14" fmla="*/ 19 w 776"/>
                <a:gd name="T15" fmla="*/ 20 h 2368"/>
                <a:gd name="T16" fmla="*/ 15 w 776"/>
                <a:gd name="T17" fmla="*/ 24 h 2368"/>
                <a:gd name="T18" fmla="*/ 21 w 776"/>
                <a:gd name="T19" fmla="*/ 26 h 2368"/>
                <a:gd name="T20" fmla="*/ 19 w 776"/>
                <a:gd name="T21" fmla="*/ 30 h 2368"/>
                <a:gd name="T22" fmla="*/ 23 w 776"/>
                <a:gd name="T23" fmla="*/ 34 h 2368"/>
                <a:gd name="T24" fmla="*/ 23 w 776"/>
                <a:gd name="T25" fmla="*/ 38 h 2368"/>
                <a:gd name="T26" fmla="*/ 27 w 776"/>
                <a:gd name="T27" fmla="*/ 44 h 2368"/>
                <a:gd name="T28" fmla="*/ 25 w 776"/>
                <a:gd name="T29" fmla="*/ 49 h 2368"/>
                <a:gd name="T30" fmla="*/ 29 w 776"/>
                <a:gd name="T31" fmla="*/ 53 h 2368"/>
                <a:gd name="T32" fmla="*/ 27 w 776"/>
                <a:gd name="T33" fmla="*/ 59 h 2368"/>
                <a:gd name="T34" fmla="*/ 29 w 776"/>
                <a:gd name="T35" fmla="*/ 65 h 2368"/>
                <a:gd name="T36" fmla="*/ 27 w 776"/>
                <a:gd name="T37" fmla="*/ 69 h 2368"/>
                <a:gd name="T38" fmla="*/ 31 w 776"/>
                <a:gd name="T39" fmla="*/ 75 h 2368"/>
                <a:gd name="T40" fmla="*/ 29 w 776"/>
                <a:gd name="T41" fmla="*/ 81 h 2368"/>
                <a:gd name="T42" fmla="*/ 31 w 776"/>
                <a:gd name="T43" fmla="*/ 89 h 2368"/>
                <a:gd name="T44" fmla="*/ 29 w 776"/>
                <a:gd name="T45" fmla="*/ 91 h 2368"/>
                <a:gd name="T46" fmla="*/ 31 w 776"/>
                <a:gd name="T47" fmla="*/ 96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rgbClr val="FF66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3251" name="Freeform 94"/>
            <p:cNvSpPr>
              <a:spLocks/>
            </p:cNvSpPr>
            <p:nvPr/>
          </p:nvSpPr>
          <p:spPr bwMode="hidden">
            <a:xfrm rot="19660755" flipV="1">
              <a:off x="3752" y="1079"/>
              <a:ext cx="142" cy="270"/>
            </a:xfrm>
            <a:custGeom>
              <a:avLst/>
              <a:gdLst>
                <a:gd name="T0" fmla="*/ 0 w 776"/>
                <a:gd name="T1" fmla="*/ 1 h 2368"/>
                <a:gd name="T2" fmla="*/ 8 w 776"/>
                <a:gd name="T3" fmla="*/ 0 h 2368"/>
                <a:gd name="T4" fmla="*/ 3 w 776"/>
                <a:gd name="T5" fmla="*/ 2 h 2368"/>
                <a:gd name="T6" fmla="*/ 11 w 776"/>
                <a:gd name="T7" fmla="*/ 2 h 2368"/>
                <a:gd name="T8" fmla="*/ 6 w 776"/>
                <a:gd name="T9" fmla="*/ 4 h 2368"/>
                <a:gd name="T10" fmla="*/ 13 w 776"/>
                <a:gd name="T11" fmla="*/ 5 h 2368"/>
                <a:gd name="T12" fmla="*/ 10 w 776"/>
                <a:gd name="T13" fmla="*/ 6 h 2368"/>
                <a:gd name="T14" fmla="*/ 16 w 776"/>
                <a:gd name="T15" fmla="*/ 6 h 2368"/>
                <a:gd name="T16" fmla="*/ 13 w 776"/>
                <a:gd name="T17" fmla="*/ 8 h 2368"/>
                <a:gd name="T18" fmla="*/ 18 w 776"/>
                <a:gd name="T19" fmla="*/ 8 h 2368"/>
                <a:gd name="T20" fmla="*/ 16 w 776"/>
                <a:gd name="T21" fmla="*/ 10 h 2368"/>
                <a:gd name="T22" fmla="*/ 19 w 776"/>
                <a:gd name="T23" fmla="*/ 11 h 2368"/>
                <a:gd name="T24" fmla="*/ 19 w 776"/>
                <a:gd name="T25" fmla="*/ 12 h 2368"/>
                <a:gd name="T26" fmla="*/ 23 w 776"/>
                <a:gd name="T27" fmla="*/ 14 h 2368"/>
                <a:gd name="T28" fmla="*/ 21 w 776"/>
                <a:gd name="T29" fmla="*/ 16 h 2368"/>
                <a:gd name="T30" fmla="*/ 24 w 776"/>
                <a:gd name="T31" fmla="*/ 17 h 2368"/>
                <a:gd name="T32" fmla="*/ 23 w 776"/>
                <a:gd name="T33" fmla="*/ 19 h 2368"/>
                <a:gd name="T34" fmla="*/ 24 w 776"/>
                <a:gd name="T35" fmla="*/ 21 h 2368"/>
                <a:gd name="T36" fmla="*/ 23 w 776"/>
                <a:gd name="T37" fmla="*/ 22 h 2368"/>
                <a:gd name="T38" fmla="*/ 26 w 776"/>
                <a:gd name="T39" fmla="*/ 24 h 2368"/>
                <a:gd name="T40" fmla="*/ 24 w 776"/>
                <a:gd name="T41" fmla="*/ 26 h 2368"/>
                <a:gd name="T42" fmla="*/ 26 w 776"/>
                <a:gd name="T43" fmla="*/ 28 h 2368"/>
                <a:gd name="T44" fmla="*/ 24 w 776"/>
                <a:gd name="T45" fmla="*/ 29 h 2368"/>
                <a:gd name="T46" fmla="*/ 26 w 776"/>
                <a:gd name="T47" fmla="*/ 31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3252" name="Arc 95"/>
            <p:cNvSpPr>
              <a:spLocks/>
            </p:cNvSpPr>
            <p:nvPr/>
          </p:nvSpPr>
          <p:spPr bwMode="hidden">
            <a:xfrm flipH="1">
              <a:off x="2952" y="647"/>
              <a:ext cx="821" cy="769"/>
            </a:xfrm>
            <a:custGeom>
              <a:avLst/>
              <a:gdLst>
                <a:gd name="T0" fmla="*/ 0 w 36830"/>
                <a:gd name="T1" fmla="*/ 7 h 22305"/>
                <a:gd name="T2" fmla="*/ 18 w 36830"/>
                <a:gd name="T3" fmla="*/ 27 h 22305"/>
                <a:gd name="T4" fmla="*/ 8 w 36830"/>
                <a:gd name="T5" fmla="*/ 26 h 22305"/>
                <a:gd name="T6" fmla="*/ 0 60000 65536"/>
                <a:gd name="T7" fmla="*/ 0 60000 65536"/>
                <a:gd name="T8" fmla="*/ 0 60000 65536"/>
              </a:gdLst>
              <a:ahLst/>
              <a:cxnLst>
                <a:cxn ang="T6">
                  <a:pos x="T0" y="T1"/>
                </a:cxn>
                <a:cxn ang="T7">
                  <a:pos x="T2" y="T3"/>
                </a:cxn>
                <a:cxn ang="T8">
                  <a:pos x="T4" y="T5"/>
                </a:cxn>
              </a:cxnLst>
              <a:rect l="0" t="0" r="r" b="b"/>
              <a:pathLst>
                <a:path w="36830" h="22305" fill="none" extrusionOk="0">
                  <a:moveTo>
                    <a:pt x="0" y="6283"/>
                  </a:moveTo>
                  <a:cubicBezTo>
                    <a:pt x="4047" y="2258"/>
                    <a:pt x="9522" y="0"/>
                    <a:pt x="15230" y="0"/>
                  </a:cubicBezTo>
                  <a:cubicBezTo>
                    <a:pt x="27159" y="0"/>
                    <a:pt x="36830" y="9670"/>
                    <a:pt x="36830" y="21600"/>
                  </a:cubicBezTo>
                  <a:cubicBezTo>
                    <a:pt x="36830" y="21835"/>
                    <a:pt x="36826" y="22070"/>
                    <a:pt x="36818" y="22304"/>
                  </a:cubicBezTo>
                </a:path>
                <a:path w="36830" h="22305" stroke="0" extrusionOk="0">
                  <a:moveTo>
                    <a:pt x="0" y="6283"/>
                  </a:moveTo>
                  <a:cubicBezTo>
                    <a:pt x="4047" y="2258"/>
                    <a:pt x="9522" y="0"/>
                    <a:pt x="15230" y="0"/>
                  </a:cubicBezTo>
                  <a:cubicBezTo>
                    <a:pt x="27159" y="0"/>
                    <a:pt x="36830" y="9670"/>
                    <a:pt x="36830" y="21600"/>
                  </a:cubicBezTo>
                  <a:cubicBezTo>
                    <a:pt x="36830" y="21835"/>
                    <a:pt x="36826" y="22070"/>
                    <a:pt x="36818" y="22304"/>
                  </a:cubicBezTo>
                  <a:lnTo>
                    <a:pt x="15230" y="21600"/>
                  </a:lnTo>
                  <a:lnTo>
                    <a:pt x="0" y="6283"/>
                  </a:lnTo>
                  <a:close/>
                </a:path>
              </a:pathLst>
            </a:custGeom>
            <a:noFill/>
            <a:ln w="9525">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3253" name="Arc 96"/>
            <p:cNvSpPr>
              <a:spLocks/>
            </p:cNvSpPr>
            <p:nvPr/>
          </p:nvSpPr>
          <p:spPr bwMode="hidden">
            <a:xfrm flipH="1">
              <a:off x="3184" y="485"/>
              <a:ext cx="597" cy="745"/>
            </a:xfrm>
            <a:custGeom>
              <a:avLst/>
              <a:gdLst>
                <a:gd name="T0" fmla="*/ 0 w 31881"/>
                <a:gd name="T1" fmla="*/ 12 h 21600"/>
                <a:gd name="T2" fmla="*/ 11 w 31881"/>
                <a:gd name="T3" fmla="*/ 6 h 21600"/>
                <a:gd name="T4" fmla="*/ 6 w 31881"/>
                <a:gd name="T5" fmla="*/ 26 h 21600"/>
                <a:gd name="T6" fmla="*/ 0 60000 65536"/>
                <a:gd name="T7" fmla="*/ 0 60000 65536"/>
                <a:gd name="T8" fmla="*/ 0 60000 65536"/>
              </a:gdLst>
              <a:ahLst/>
              <a:cxnLst>
                <a:cxn ang="T6">
                  <a:pos x="T0" y="T1"/>
                </a:cxn>
                <a:cxn ang="T7">
                  <a:pos x="T2" y="T3"/>
                </a:cxn>
                <a:cxn ang="T8">
                  <a:pos x="T4" y="T5"/>
                </a:cxn>
              </a:cxnLst>
              <a:rect l="0" t="0" r="r" b="b"/>
              <a:pathLst>
                <a:path w="31881" h="21600" fill="none" extrusionOk="0">
                  <a:moveTo>
                    <a:pt x="-1" y="10015"/>
                  </a:moveTo>
                  <a:cubicBezTo>
                    <a:pt x="3963" y="3778"/>
                    <a:pt x="10840" y="0"/>
                    <a:pt x="18231" y="0"/>
                  </a:cubicBezTo>
                  <a:cubicBezTo>
                    <a:pt x="23204" y="0"/>
                    <a:pt x="28026" y="1716"/>
                    <a:pt x="31881" y="4859"/>
                  </a:cubicBezTo>
                </a:path>
                <a:path w="31881" h="21600" stroke="0" extrusionOk="0">
                  <a:moveTo>
                    <a:pt x="-1" y="10015"/>
                  </a:moveTo>
                  <a:cubicBezTo>
                    <a:pt x="3963" y="3778"/>
                    <a:pt x="10840" y="0"/>
                    <a:pt x="18231" y="0"/>
                  </a:cubicBezTo>
                  <a:cubicBezTo>
                    <a:pt x="23204" y="0"/>
                    <a:pt x="28026" y="1716"/>
                    <a:pt x="31881" y="4859"/>
                  </a:cubicBezTo>
                  <a:lnTo>
                    <a:pt x="18231" y="21600"/>
                  </a:lnTo>
                  <a:lnTo>
                    <a:pt x="-1" y="10015"/>
                  </a:lnTo>
                  <a:close/>
                </a:path>
              </a:pathLst>
            </a:cu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3254" name="Arc 97"/>
            <p:cNvSpPr>
              <a:spLocks/>
            </p:cNvSpPr>
            <p:nvPr/>
          </p:nvSpPr>
          <p:spPr bwMode="hidden">
            <a:xfrm>
              <a:off x="3822" y="798"/>
              <a:ext cx="246" cy="745"/>
            </a:xfrm>
            <a:custGeom>
              <a:avLst/>
              <a:gdLst>
                <a:gd name="T0" fmla="*/ 0 w 31146"/>
                <a:gd name="T1" fmla="*/ 5 h 21600"/>
                <a:gd name="T2" fmla="*/ 2 w 31146"/>
                <a:gd name="T3" fmla="*/ 11 h 21600"/>
                <a:gd name="T4" fmla="*/ 1 w 31146"/>
                <a:gd name="T5" fmla="*/ 26 h 21600"/>
                <a:gd name="T6" fmla="*/ 0 60000 65536"/>
                <a:gd name="T7" fmla="*/ 0 60000 65536"/>
                <a:gd name="T8" fmla="*/ 0 60000 65536"/>
              </a:gdLst>
              <a:ahLst/>
              <a:cxnLst>
                <a:cxn ang="T6">
                  <a:pos x="T0" y="T1"/>
                </a:cxn>
                <a:cxn ang="T7">
                  <a:pos x="T2" y="T3"/>
                </a:cxn>
                <a:cxn ang="T8">
                  <a:pos x="T4" y="T5"/>
                </a:cxn>
              </a:cxnLst>
              <a:rect l="0" t="0" r="r" b="b"/>
              <a:pathLst>
                <a:path w="31146" h="21600" fill="none" extrusionOk="0">
                  <a:moveTo>
                    <a:pt x="-1" y="4511"/>
                  </a:moveTo>
                  <a:cubicBezTo>
                    <a:pt x="3783" y="1586"/>
                    <a:pt x="8429" y="0"/>
                    <a:pt x="13212" y="0"/>
                  </a:cubicBezTo>
                  <a:cubicBezTo>
                    <a:pt x="20409" y="0"/>
                    <a:pt x="27134" y="3585"/>
                    <a:pt x="31145" y="9561"/>
                  </a:cubicBezTo>
                </a:path>
                <a:path w="31146" h="21600" stroke="0" extrusionOk="0">
                  <a:moveTo>
                    <a:pt x="-1" y="4511"/>
                  </a:moveTo>
                  <a:cubicBezTo>
                    <a:pt x="3783" y="1586"/>
                    <a:pt x="8429" y="0"/>
                    <a:pt x="13212" y="0"/>
                  </a:cubicBezTo>
                  <a:cubicBezTo>
                    <a:pt x="20409" y="0"/>
                    <a:pt x="27134" y="3585"/>
                    <a:pt x="31145" y="9561"/>
                  </a:cubicBezTo>
                  <a:lnTo>
                    <a:pt x="13212" y="21600"/>
                  </a:lnTo>
                  <a:lnTo>
                    <a:pt x="-1" y="4511"/>
                  </a:lnTo>
                  <a:close/>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3255" name="Freeform 98"/>
            <p:cNvSpPr>
              <a:spLocks/>
            </p:cNvSpPr>
            <p:nvPr/>
          </p:nvSpPr>
          <p:spPr bwMode="hidden">
            <a:xfrm flipH="1">
              <a:off x="3086" y="1193"/>
              <a:ext cx="351" cy="493"/>
            </a:xfrm>
            <a:custGeom>
              <a:avLst/>
              <a:gdLst>
                <a:gd name="T0" fmla="*/ 0 w 776"/>
                <a:gd name="T1" fmla="*/ 3 h 2368"/>
                <a:gd name="T2" fmla="*/ 49 w 776"/>
                <a:gd name="T3" fmla="*/ 1 h 2368"/>
                <a:gd name="T4" fmla="*/ 19 w 776"/>
                <a:gd name="T5" fmla="*/ 7 h 2368"/>
                <a:gd name="T6" fmla="*/ 69 w 776"/>
                <a:gd name="T7" fmla="*/ 7 h 2368"/>
                <a:gd name="T8" fmla="*/ 39 w 776"/>
                <a:gd name="T9" fmla="*/ 13 h 2368"/>
                <a:gd name="T10" fmla="*/ 79 w 776"/>
                <a:gd name="T11" fmla="*/ 15 h 2368"/>
                <a:gd name="T12" fmla="*/ 59 w 776"/>
                <a:gd name="T13" fmla="*/ 19 h 2368"/>
                <a:gd name="T14" fmla="*/ 98 w 776"/>
                <a:gd name="T15" fmla="*/ 21 h 2368"/>
                <a:gd name="T16" fmla="*/ 79 w 776"/>
                <a:gd name="T17" fmla="*/ 26 h 2368"/>
                <a:gd name="T18" fmla="*/ 108 w 776"/>
                <a:gd name="T19" fmla="*/ 28 h 2368"/>
                <a:gd name="T20" fmla="*/ 98 w 776"/>
                <a:gd name="T21" fmla="*/ 32 h 2368"/>
                <a:gd name="T22" fmla="*/ 118 w 776"/>
                <a:gd name="T23" fmla="*/ 36 h 2368"/>
                <a:gd name="T24" fmla="*/ 118 w 776"/>
                <a:gd name="T25" fmla="*/ 40 h 2368"/>
                <a:gd name="T26" fmla="*/ 138 w 776"/>
                <a:gd name="T27" fmla="*/ 46 h 2368"/>
                <a:gd name="T28" fmla="*/ 128 w 776"/>
                <a:gd name="T29" fmla="*/ 53 h 2368"/>
                <a:gd name="T30" fmla="*/ 147 w 776"/>
                <a:gd name="T31" fmla="*/ 57 h 2368"/>
                <a:gd name="T32" fmla="*/ 138 w 776"/>
                <a:gd name="T33" fmla="*/ 63 h 2368"/>
                <a:gd name="T34" fmla="*/ 147 w 776"/>
                <a:gd name="T35" fmla="*/ 69 h 2368"/>
                <a:gd name="T36" fmla="*/ 138 w 776"/>
                <a:gd name="T37" fmla="*/ 73 h 2368"/>
                <a:gd name="T38" fmla="*/ 157 w 776"/>
                <a:gd name="T39" fmla="*/ 80 h 2368"/>
                <a:gd name="T40" fmla="*/ 147 w 776"/>
                <a:gd name="T41" fmla="*/ 86 h 2368"/>
                <a:gd name="T42" fmla="*/ 157 w 776"/>
                <a:gd name="T43" fmla="*/ 94 h 2368"/>
                <a:gd name="T44" fmla="*/ 147 w 776"/>
                <a:gd name="T45" fmla="*/ 96 h 2368"/>
                <a:gd name="T46" fmla="*/ 157 w 776"/>
                <a:gd name="T47" fmla="*/ 103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3256" name="Freeform 99"/>
            <p:cNvSpPr>
              <a:spLocks/>
            </p:cNvSpPr>
            <p:nvPr/>
          </p:nvSpPr>
          <p:spPr bwMode="hidden">
            <a:xfrm flipH="1">
              <a:off x="3251" y="673"/>
              <a:ext cx="225" cy="492"/>
            </a:xfrm>
            <a:custGeom>
              <a:avLst/>
              <a:gdLst>
                <a:gd name="T0" fmla="*/ 0 w 776"/>
                <a:gd name="T1" fmla="*/ 3 h 2368"/>
                <a:gd name="T2" fmla="*/ 20 w 776"/>
                <a:gd name="T3" fmla="*/ 1 h 2368"/>
                <a:gd name="T4" fmla="*/ 8 w 776"/>
                <a:gd name="T5" fmla="*/ 7 h 2368"/>
                <a:gd name="T6" fmla="*/ 28 w 776"/>
                <a:gd name="T7" fmla="*/ 7 h 2368"/>
                <a:gd name="T8" fmla="*/ 16 w 776"/>
                <a:gd name="T9" fmla="*/ 13 h 2368"/>
                <a:gd name="T10" fmla="*/ 32 w 776"/>
                <a:gd name="T11" fmla="*/ 15 h 2368"/>
                <a:gd name="T12" fmla="*/ 24 w 776"/>
                <a:gd name="T13" fmla="*/ 19 h 2368"/>
                <a:gd name="T14" fmla="*/ 40 w 776"/>
                <a:gd name="T15" fmla="*/ 21 h 2368"/>
                <a:gd name="T16" fmla="*/ 32 w 776"/>
                <a:gd name="T17" fmla="*/ 26 h 2368"/>
                <a:gd name="T18" fmla="*/ 44 w 776"/>
                <a:gd name="T19" fmla="*/ 28 h 2368"/>
                <a:gd name="T20" fmla="*/ 40 w 776"/>
                <a:gd name="T21" fmla="*/ 32 h 2368"/>
                <a:gd name="T22" fmla="*/ 48 w 776"/>
                <a:gd name="T23" fmla="*/ 36 h 2368"/>
                <a:gd name="T24" fmla="*/ 48 w 776"/>
                <a:gd name="T25" fmla="*/ 40 h 2368"/>
                <a:gd name="T26" fmla="*/ 57 w 776"/>
                <a:gd name="T27" fmla="*/ 46 h 2368"/>
                <a:gd name="T28" fmla="*/ 52 w 776"/>
                <a:gd name="T29" fmla="*/ 53 h 2368"/>
                <a:gd name="T30" fmla="*/ 61 w 776"/>
                <a:gd name="T31" fmla="*/ 57 h 2368"/>
                <a:gd name="T32" fmla="*/ 57 w 776"/>
                <a:gd name="T33" fmla="*/ 63 h 2368"/>
                <a:gd name="T34" fmla="*/ 61 w 776"/>
                <a:gd name="T35" fmla="*/ 69 h 2368"/>
                <a:gd name="T36" fmla="*/ 57 w 776"/>
                <a:gd name="T37" fmla="*/ 73 h 2368"/>
                <a:gd name="T38" fmla="*/ 65 w 776"/>
                <a:gd name="T39" fmla="*/ 79 h 2368"/>
                <a:gd name="T40" fmla="*/ 61 w 776"/>
                <a:gd name="T41" fmla="*/ 86 h 2368"/>
                <a:gd name="T42" fmla="*/ 65 w 776"/>
                <a:gd name="T43" fmla="*/ 94 h 2368"/>
                <a:gd name="T44" fmla="*/ 61 w 776"/>
                <a:gd name="T45" fmla="*/ 96 h 2368"/>
                <a:gd name="T46" fmla="*/ 65 w 776"/>
                <a:gd name="T47" fmla="*/ 102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3257" name="Freeform 100"/>
            <p:cNvSpPr>
              <a:spLocks/>
            </p:cNvSpPr>
            <p:nvPr/>
          </p:nvSpPr>
          <p:spPr bwMode="hidden">
            <a:xfrm flipH="1">
              <a:off x="3510" y="526"/>
              <a:ext cx="135" cy="492"/>
            </a:xfrm>
            <a:custGeom>
              <a:avLst/>
              <a:gdLst>
                <a:gd name="T0" fmla="*/ 0 w 776"/>
                <a:gd name="T1" fmla="*/ 3 h 2368"/>
                <a:gd name="T2" fmla="*/ 7 w 776"/>
                <a:gd name="T3" fmla="*/ 1 h 2368"/>
                <a:gd name="T4" fmla="*/ 3 w 776"/>
                <a:gd name="T5" fmla="*/ 7 h 2368"/>
                <a:gd name="T6" fmla="*/ 10 w 776"/>
                <a:gd name="T7" fmla="*/ 7 h 2368"/>
                <a:gd name="T8" fmla="*/ 6 w 776"/>
                <a:gd name="T9" fmla="*/ 13 h 2368"/>
                <a:gd name="T10" fmla="*/ 12 w 776"/>
                <a:gd name="T11" fmla="*/ 15 h 2368"/>
                <a:gd name="T12" fmla="*/ 9 w 776"/>
                <a:gd name="T13" fmla="*/ 19 h 2368"/>
                <a:gd name="T14" fmla="*/ 15 w 776"/>
                <a:gd name="T15" fmla="*/ 21 h 2368"/>
                <a:gd name="T16" fmla="*/ 12 w 776"/>
                <a:gd name="T17" fmla="*/ 26 h 2368"/>
                <a:gd name="T18" fmla="*/ 16 w 776"/>
                <a:gd name="T19" fmla="*/ 28 h 2368"/>
                <a:gd name="T20" fmla="*/ 15 w 776"/>
                <a:gd name="T21" fmla="*/ 32 h 2368"/>
                <a:gd name="T22" fmla="*/ 17 w 776"/>
                <a:gd name="T23" fmla="*/ 36 h 2368"/>
                <a:gd name="T24" fmla="*/ 17 w 776"/>
                <a:gd name="T25" fmla="*/ 40 h 2368"/>
                <a:gd name="T26" fmla="*/ 20 w 776"/>
                <a:gd name="T27" fmla="*/ 46 h 2368"/>
                <a:gd name="T28" fmla="*/ 19 w 776"/>
                <a:gd name="T29" fmla="*/ 53 h 2368"/>
                <a:gd name="T30" fmla="*/ 22 w 776"/>
                <a:gd name="T31" fmla="*/ 57 h 2368"/>
                <a:gd name="T32" fmla="*/ 20 w 776"/>
                <a:gd name="T33" fmla="*/ 63 h 2368"/>
                <a:gd name="T34" fmla="*/ 22 w 776"/>
                <a:gd name="T35" fmla="*/ 69 h 2368"/>
                <a:gd name="T36" fmla="*/ 20 w 776"/>
                <a:gd name="T37" fmla="*/ 73 h 2368"/>
                <a:gd name="T38" fmla="*/ 23 w 776"/>
                <a:gd name="T39" fmla="*/ 79 h 2368"/>
                <a:gd name="T40" fmla="*/ 22 w 776"/>
                <a:gd name="T41" fmla="*/ 86 h 2368"/>
                <a:gd name="T42" fmla="*/ 23 w 776"/>
                <a:gd name="T43" fmla="*/ 94 h 2368"/>
                <a:gd name="T44" fmla="*/ 22 w 776"/>
                <a:gd name="T45" fmla="*/ 96 h 2368"/>
                <a:gd name="T46" fmla="*/ 23 w 776"/>
                <a:gd name="T47" fmla="*/ 102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3258" name="Freeform 101"/>
            <p:cNvSpPr>
              <a:spLocks/>
            </p:cNvSpPr>
            <p:nvPr/>
          </p:nvSpPr>
          <p:spPr bwMode="hidden">
            <a:xfrm>
              <a:off x="4351" y="1121"/>
              <a:ext cx="326" cy="518"/>
            </a:xfrm>
            <a:custGeom>
              <a:avLst/>
              <a:gdLst>
                <a:gd name="T0" fmla="*/ 0 w 776"/>
                <a:gd name="T1" fmla="*/ 3 h 2368"/>
                <a:gd name="T2" fmla="*/ 42 w 776"/>
                <a:gd name="T3" fmla="*/ 1 h 2368"/>
                <a:gd name="T4" fmla="*/ 17 w 776"/>
                <a:gd name="T5" fmla="*/ 8 h 2368"/>
                <a:gd name="T6" fmla="*/ 59 w 776"/>
                <a:gd name="T7" fmla="*/ 8 h 2368"/>
                <a:gd name="T8" fmla="*/ 34 w 776"/>
                <a:gd name="T9" fmla="*/ 15 h 2368"/>
                <a:gd name="T10" fmla="*/ 68 w 776"/>
                <a:gd name="T11" fmla="*/ 17 h 2368"/>
                <a:gd name="T12" fmla="*/ 51 w 776"/>
                <a:gd name="T13" fmla="*/ 21 h 2368"/>
                <a:gd name="T14" fmla="*/ 85 w 776"/>
                <a:gd name="T15" fmla="*/ 24 h 2368"/>
                <a:gd name="T16" fmla="*/ 68 w 776"/>
                <a:gd name="T17" fmla="*/ 28 h 2368"/>
                <a:gd name="T18" fmla="*/ 93 w 776"/>
                <a:gd name="T19" fmla="*/ 31 h 2368"/>
                <a:gd name="T20" fmla="*/ 85 w 776"/>
                <a:gd name="T21" fmla="*/ 35 h 2368"/>
                <a:gd name="T22" fmla="*/ 102 w 776"/>
                <a:gd name="T23" fmla="*/ 40 h 2368"/>
                <a:gd name="T24" fmla="*/ 102 w 776"/>
                <a:gd name="T25" fmla="*/ 44 h 2368"/>
                <a:gd name="T26" fmla="*/ 118 w 776"/>
                <a:gd name="T27" fmla="*/ 51 h 2368"/>
                <a:gd name="T28" fmla="*/ 110 w 776"/>
                <a:gd name="T29" fmla="*/ 58 h 2368"/>
                <a:gd name="T30" fmla="*/ 127 w 776"/>
                <a:gd name="T31" fmla="*/ 63 h 2368"/>
                <a:gd name="T32" fmla="*/ 118 w 776"/>
                <a:gd name="T33" fmla="*/ 70 h 2368"/>
                <a:gd name="T34" fmla="*/ 127 w 776"/>
                <a:gd name="T35" fmla="*/ 77 h 2368"/>
                <a:gd name="T36" fmla="*/ 118 w 776"/>
                <a:gd name="T37" fmla="*/ 81 h 2368"/>
                <a:gd name="T38" fmla="*/ 136 w 776"/>
                <a:gd name="T39" fmla="*/ 88 h 2368"/>
                <a:gd name="T40" fmla="*/ 127 w 776"/>
                <a:gd name="T41" fmla="*/ 95 h 2368"/>
                <a:gd name="T42" fmla="*/ 136 w 776"/>
                <a:gd name="T43" fmla="*/ 104 h 2368"/>
                <a:gd name="T44" fmla="*/ 127 w 776"/>
                <a:gd name="T45" fmla="*/ 107 h 2368"/>
                <a:gd name="T46" fmla="*/ 136 w 776"/>
                <a:gd name="T47" fmla="*/ 113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rgbClr val="FF66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3259" name="Freeform 102"/>
            <p:cNvSpPr>
              <a:spLocks/>
            </p:cNvSpPr>
            <p:nvPr/>
          </p:nvSpPr>
          <p:spPr bwMode="hidden">
            <a:xfrm>
              <a:off x="4182" y="859"/>
              <a:ext cx="490" cy="345"/>
            </a:xfrm>
            <a:custGeom>
              <a:avLst/>
              <a:gdLst>
                <a:gd name="T0" fmla="*/ 0 w 776"/>
                <a:gd name="T1" fmla="*/ 1 h 2368"/>
                <a:gd name="T2" fmla="*/ 96 w 776"/>
                <a:gd name="T3" fmla="*/ 0 h 2368"/>
                <a:gd name="T4" fmla="*/ 39 w 776"/>
                <a:gd name="T5" fmla="*/ 3 h 2368"/>
                <a:gd name="T6" fmla="*/ 134 w 776"/>
                <a:gd name="T7" fmla="*/ 3 h 2368"/>
                <a:gd name="T8" fmla="*/ 76 w 776"/>
                <a:gd name="T9" fmla="*/ 6 h 2368"/>
                <a:gd name="T10" fmla="*/ 153 w 776"/>
                <a:gd name="T11" fmla="*/ 7 h 2368"/>
                <a:gd name="T12" fmla="*/ 115 w 776"/>
                <a:gd name="T13" fmla="*/ 9 h 2368"/>
                <a:gd name="T14" fmla="*/ 191 w 776"/>
                <a:gd name="T15" fmla="*/ 10 h 2368"/>
                <a:gd name="T16" fmla="*/ 153 w 776"/>
                <a:gd name="T17" fmla="*/ 13 h 2368"/>
                <a:gd name="T18" fmla="*/ 210 w 776"/>
                <a:gd name="T19" fmla="*/ 14 h 2368"/>
                <a:gd name="T20" fmla="*/ 191 w 776"/>
                <a:gd name="T21" fmla="*/ 16 h 2368"/>
                <a:gd name="T22" fmla="*/ 230 w 776"/>
                <a:gd name="T23" fmla="*/ 18 h 2368"/>
                <a:gd name="T24" fmla="*/ 230 w 776"/>
                <a:gd name="T25" fmla="*/ 20 h 2368"/>
                <a:gd name="T26" fmla="*/ 268 w 776"/>
                <a:gd name="T27" fmla="*/ 23 h 2368"/>
                <a:gd name="T28" fmla="*/ 249 w 776"/>
                <a:gd name="T29" fmla="*/ 26 h 2368"/>
                <a:gd name="T30" fmla="*/ 287 w 776"/>
                <a:gd name="T31" fmla="*/ 28 h 2368"/>
                <a:gd name="T32" fmla="*/ 268 w 776"/>
                <a:gd name="T33" fmla="*/ 31 h 2368"/>
                <a:gd name="T34" fmla="*/ 287 w 776"/>
                <a:gd name="T35" fmla="*/ 34 h 2368"/>
                <a:gd name="T36" fmla="*/ 268 w 776"/>
                <a:gd name="T37" fmla="*/ 36 h 2368"/>
                <a:gd name="T38" fmla="*/ 306 w 776"/>
                <a:gd name="T39" fmla="*/ 39 h 2368"/>
                <a:gd name="T40" fmla="*/ 287 w 776"/>
                <a:gd name="T41" fmla="*/ 42 h 2368"/>
                <a:gd name="T42" fmla="*/ 306 w 776"/>
                <a:gd name="T43" fmla="*/ 46 h 2368"/>
                <a:gd name="T44" fmla="*/ 287 w 776"/>
                <a:gd name="T45" fmla="*/ 47 h 2368"/>
                <a:gd name="T46" fmla="*/ 306 w 776"/>
                <a:gd name="T47" fmla="*/ 5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3260" name="Freeform 103"/>
            <p:cNvSpPr>
              <a:spLocks/>
            </p:cNvSpPr>
            <p:nvPr/>
          </p:nvSpPr>
          <p:spPr bwMode="hidden">
            <a:xfrm>
              <a:off x="4200" y="493"/>
              <a:ext cx="214" cy="463"/>
            </a:xfrm>
            <a:custGeom>
              <a:avLst/>
              <a:gdLst>
                <a:gd name="T0" fmla="*/ 0 w 776"/>
                <a:gd name="T1" fmla="*/ 3 h 2368"/>
                <a:gd name="T2" fmla="*/ 18 w 776"/>
                <a:gd name="T3" fmla="*/ 1 h 2368"/>
                <a:gd name="T4" fmla="*/ 7 w 776"/>
                <a:gd name="T5" fmla="*/ 6 h 2368"/>
                <a:gd name="T6" fmla="*/ 26 w 776"/>
                <a:gd name="T7" fmla="*/ 6 h 2368"/>
                <a:gd name="T8" fmla="*/ 15 w 776"/>
                <a:gd name="T9" fmla="*/ 12 h 2368"/>
                <a:gd name="T10" fmla="*/ 29 w 776"/>
                <a:gd name="T11" fmla="*/ 13 h 2368"/>
                <a:gd name="T12" fmla="*/ 22 w 776"/>
                <a:gd name="T13" fmla="*/ 17 h 2368"/>
                <a:gd name="T14" fmla="*/ 36 w 776"/>
                <a:gd name="T15" fmla="*/ 19 h 2368"/>
                <a:gd name="T16" fmla="*/ 29 w 776"/>
                <a:gd name="T17" fmla="*/ 23 h 2368"/>
                <a:gd name="T18" fmla="*/ 40 w 776"/>
                <a:gd name="T19" fmla="*/ 24 h 2368"/>
                <a:gd name="T20" fmla="*/ 36 w 776"/>
                <a:gd name="T21" fmla="*/ 28 h 2368"/>
                <a:gd name="T22" fmla="*/ 44 w 776"/>
                <a:gd name="T23" fmla="*/ 32 h 2368"/>
                <a:gd name="T24" fmla="*/ 44 w 776"/>
                <a:gd name="T25" fmla="*/ 35 h 2368"/>
                <a:gd name="T26" fmla="*/ 51 w 776"/>
                <a:gd name="T27" fmla="*/ 41 h 2368"/>
                <a:gd name="T28" fmla="*/ 47 w 776"/>
                <a:gd name="T29" fmla="*/ 47 h 2368"/>
                <a:gd name="T30" fmla="*/ 55 w 776"/>
                <a:gd name="T31" fmla="*/ 50 h 2368"/>
                <a:gd name="T32" fmla="*/ 51 w 776"/>
                <a:gd name="T33" fmla="*/ 56 h 2368"/>
                <a:gd name="T34" fmla="*/ 55 w 776"/>
                <a:gd name="T35" fmla="*/ 61 h 2368"/>
                <a:gd name="T36" fmla="*/ 51 w 776"/>
                <a:gd name="T37" fmla="*/ 65 h 2368"/>
                <a:gd name="T38" fmla="*/ 58 w 776"/>
                <a:gd name="T39" fmla="*/ 70 h 2368"/>
                <a:gd name="T40" fmla="*/ 55 w 776"/>
                <a:gd name="T41" fmla="*/ 76 h 2368"/>
                <a:gd name="T42" fmla="*/ 58 w 776"/>
                <a:gd name="T43" fmla="*/ 83 h 2368"/>
                <a:gd name="T44" fmla="*/ 55 w 776"/>
                <a:gd name="T45" fmla="*/ 85 h 2368"/>
                <a:gd name="T46" fmla="*/ 58 w 776"/>
                <a:gd name="T47" fmla="*/ 91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3261" name="Freeform 104"/>
            <p:cNvSpPr>
              <a:spLocks/>
            </p:cNvSpPr>
            <p:nvPr/>
          </p:nvSpPr>
          <p:spPr bwMode="hidden">
            <a:xfrm rot="-1346631">
              <a:off x="3988" y="878"/>
              <a:ext cx="144" cy="271"/>
            </a:xfrm>
            <a:custGeom>
              <a:avLst/>
              <a:gdLst>
                <a:gd name="T0" fmla="*/ 0 w 776"/>
                <a:gd name="T1" fmla="*/ 1 h 2368"/>
                <a:gd name="T2" fmla="*/ 8 w 776"/>
                <a:gd name="T3" fmla="*/ 0 h 2368"/>
                <a:gd name="T4" fmla="*/ 3 w 776"/>
                <a:gd name="T5" fmla="*/ 2 h 2368"/>
                <a:gd name="T6" fmla="*/ 12 w 776"/>
                <a:gd name="T7" fmla="*/ 2 h 2368"/>
                <a:gd name="T8" fmla="*/ 7 w 776"/>
                <a:gd name="T9" fmla="*/ 4 h 2368"/>
                <a:gd name="T10" fmla="*/ 13 w 776"/>
                <a:gd name="T11" fmla="*/ 5 h 2368"/>
                <a:gd name="T12" fmla="*/ 10 w 776"/>
                <a:gd name="T13" fmla="*/ 6 h 2368"/>
                <a:gd name="T14" fmla="*/ 17 w 776"/>
                <a:gd name="T15" fmla="*/ 7 h 2368"/>
                <a:gd name="T16" fmla="*/ 13 w 776"/>
                <a:gd name="T17" fmla="*/ 8 h 2368"/>
                <a:gd name="T18" fmla="*/ 18 w 776"/>
                <a:gd name="T19" fmla="*/ 8 h 2368"/>
                <a:gd name="T20" fmla="*/ 17 w 776"/>
                <a:gd name="T21" fmla="*/ 10 h 2368"/>
                <a:gd name="T22" fmla="*/ 20 w 776"/>
                <a:gd name="T23" fmla="*/ 11 h 2368"/>
                <a:gd name="T24" fmla="*/ 20 w 776"/>
                <a:gd name="T25" fmla="*/ 12 h 2368"/>
                <a:gd name="T26" fmla="*/ 23 w 776"/>
                <a:gd name="T27" fmla="*/ 14 h 2368"/>
                <a:gd name="T28" fmla="*/ 22 w 776"/>
                <a:gd name="T29" fmla="*/ 16 h 2368"/>
                <a:gd name="T30" fmla="*/ 25 w 776"/>
                <a:gd name="T31" fmla="*/ 17 h 2368"/>
                <a:gd name="T32" fmla="*/ 23 w 776"/>
                <a:gd name="T33" fmla="*/ 19 h 2368"/>
                <a:gd name="T34" fmla="*/ 25 w 776"/>
                <a:gd name="T35" fmla="*/ 21 h 2368"/>
                <a:gd name="T36" fmla="*/ 23 w 776"/>
                <a:gd name="T37" fmla="*/ 22 h 2368"/>
                <a:gd name="T38" fmla="*/ 27 w 776"/>
                <a:gd name="T39" fmla="*/ 24 h 2368"/>
                <a:gd name="T40" fmla="*/ 25 w 776"/>
                <a:gd name="T41" fmla="*/ 26 h 2368"/>
                <a:gd name="T42" fmla="*/ 27 w 776"/>
                <a:gd name="T43" fmla="*/ 28 h 2368"/>
                <a:gd name="T44" fmla="*/ 25 w 776"/>
                <a:gd name="T45" fmla="*/ 29 h 2368"/>
                <a:gd name="T46" fmla="*/ 27 w 776"/>
                <a:gd name="T47" fmla="*/ 31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3262" name="Freeform 105"/>
            <p:cNvSpPr>
              <a:spLocks/>
            </p:cNvSpPr>
            <p:nvPr/>
          </p:nvSpPr>
          <p:spPr bwMode="hidden">
            <a:xfrm rot="1346631" flipH="1">
              <a:off x="3479" y="870"/>
              <a:ext cx="142" cy="272"/>
            </a:xfrm>
            <a:custGeom>
              <a:avLst/>
              <a:gdLst>
                <a:gd name="T0" fmla="*/ 0 w 776"/>
                <a:gd name="T1" fmla="*/ 1 h 2368"/>
                <a:gd name="T2" fmla="*/ 8 w 776"/>
                <a:gd name="T3" fmla="*/ 0 h 2368"/>
                <a:gd name="T4" fmla="*/ 3 w 776"/>
                <a:gd name="T5" fmla="*/ 2 h 2368"/>
                <a:gd name="T6" fmla="*/ 11 w 776"/>
                <a:gd name="T7" fmla="*/ 2 h 2368"/>
                <a:gd name="T8" fmla="*/ 6 w 776"/>
                <a:gd name="T9" fmla="*/ 4 h 2368"/>
                <a:gd name="T10" fmla="*/ 13 w 776"/>
                <a:gd name="T11" fmla="*/ 5 h 2368"/>
                <a:gd name="T12" fmla="*/ 10 w 776"/>
                <a:gd name="T13" fmla="*/ 6 h 2368"/>
                <a:gd name="T14" fmla="*/ 16 w 776"/>
                <a:gd name="T15" fmla="*/ 7 h 2368"/>
                <a:gd name="T16" fmla="*/ 13 w 776"/>
                <a:gd name="T17" fmla="*/ 8 h 2368"/>
                <a:gd name="T18" fmla="*/ 18 w 776"/>
                <a:gd name="T19" fmla="*/ 9 h 2368"/>
                <a:gd name="T20" fmla="*/ 16 w 776"/>
                <a:gd name="T21" fmla="*/ 10 h 2368"/>
                <a:gd name="T22" fmla="*/ 19 w 776"/>
                <a:gd name="T23" fmla="*/ 11 h 2368"/>
                <a:gd name="T24" fmla="*/ 19 w 776"/>
                <a:gd name="T25" fmla="*/ 12 h 2368"/>
                <a:gd name="T26" fmla="*/ 23 w 776"/>
                <a:gd name="T27" fmla="*/ 14 h 2368"/>
                <a:gd name="T28" fmla="*/ 21 w 776"/>
                <a:gd name="T29" fmla="*/ 16 h 2368"/>
                <a:gd name="T30" fmla="*/ 24 w 776"/>
                <a:gd name="T31" fmla="*/ 17 h 2368"/>
                <a:gd name="T32" fmla="*/ 23 w 776"/>
                <a:gd name="T33" fmla="*/ 19 h 2368"/>
                <a:gd name="T34" fmla="*/ 24 w 776"/>
                <a:gd name="T35" fmla="*/ 21 h 2368"/>
                <a:gd name="T36" fmla="*/ 23 w 776"/>
                <a:gd name="T37" fmla="*/ 22 h 2368"/>
                <a:gd name="T38" fmla="*/ 26 w 776"/>
                <a:gd name="T39" fmla="*/ 24 h 2368"/>
                <a:gd name="T40" fmla="*/ 24 w 776"/>
                <a:gd name="T41" fmla="*/ 26 h 2368"/>
                <a:gd name="T42" fmla="*/ 26 w 776"/>
                <a:gd name="T43" fmla="*/ 29 h 2368"/>
                <a:gd name="T44" fmla="*/ 24 w 776"/>
                <a:gd name="T45" fmla="*/ 29 h 2368"/>
                <a:gd name="T46" fmla="*/ 26 w 776"/>
                <a:gd name="T47" fmla="*/ 31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grpSp>
      <p:pic>
        <p:nvPicPr>
          <p:cNvPr id="65642" name="Em yeu truong em - Dang cap nhat [NCT 0931646173].mp3">
            <a:hlinkClick r:id="" action="ppaction://media"/>
          </p:cNvPr>
          <p:cNvPicPr>
            <a:picLocks noRot="1" noChangeAspect="1" noChangeArrowheads="1"/>
          </p:cNvPicPr>
          <p:nvPr>
            <a:audioFile r:link="rId1"/>
          </p:nvPr>
        </p:nvPicPr>
        <p:blipFill>
          <a:blip r:embed="rId6">
            <a:extLst>
              <a:ext uri="{28A0092B-C50C-407E-A947-70E740481C1C}">
                <a14:useLocalDpi xmlns:a14="http://schemas.microsoft.com/office/drawing/2010/main" val="0"/>
              </a:ext>
            </a:extLst>
          </a:blip>
          <a:srcRect/>
          <a:stretch>
            <a:fillRect/>
          </a:stretch>
        </p:blipFill>
        <p:spPr bwMode="auto">
          <a:xfrm>
            <a:off x="4457700" y="3314700"/>
            <a:ext cx="228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5643" name="Group 107"/>
          <p:cNvGrpSpPr>
            <a:grpSpLocks/>
          </p:cNvGrpSpPr>
          <p:nvPr/>
        </p:nvGrpSpPr>
        <p:grpSpPr bwMode="auto">
          <a:xfrm rot="366277">
            <a:off x="6995785" y="3173420"/>
            <a:ext cx="2130028" cy="1670447"/>
            <a:chOff x="2928" y="384"/>
            <a:chExt cx="1789" cy="1403"/>
          </a:xfrm>
        </p:grpSpPr>
        <p:sp>
          <p:nvSpPr>
            <p:cNvPr id="3083" name="Oval 108"/>
            <p:cNvSpPr>
              <a:spLocks noChangeArrowheads="1"/>
            </p:cNvSpPr>
            <p:nvPr/>
          </p:nvSpPr>
          <p:spPr bwMode="hidden">
            <a:xfrm>
              <a:off x="3361" y="638"/>
              <a:ext cx="944" cy="696"/>
            </a:xfrm>
            <a:prstGeom prst="ellipse">
              <a:avLst/>
            </a:prstGeom>
            <a:gradFill rotWithShape="0">
              <a:gsLst>
                <a:gs pos="0">
                  <a:srgbClr val="FF0000"/>
                </a:gs>
                <a:gs pos="100000">
                  <a:schemeClr val="bg1"/>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ctr">
                <a:spcBef>
                  <a:spcPct val="0"/>
                </a:spcBef>
                <a:buFontTx/>
                <a:buNone/>
              </a:pPr>
              <a:endParaRPr lang="en-US" altLang="en-US" sz="1800"/>
            </a:p>
          </p:txBody>
        </p:sp>
        <p:sp>
          <p:nvSpPr>
            <p:cNvPr id="3084" name="Oval 109"/>
            <p:cNvSpPr>
              <a:spLocks noChangeArrowheads="1"/>
            </p:cNvSpPr>
            <p:nvPr/>
          </p:nvSpPr>
          <p:spPr bwMode="hidden">
            <a:xfrm>
              <a:off x="3722" y="893"/>
              <a:ext cx="187" cy="131"/>
            </a:xfrm>
            <a:prstGeom prst="ellipse">
              <a:avLst/>
            </a:prstGeom>
            <a:gradFill rotWithShape="0">
              <a:gsLst>
                <a:gs pos="0">
                  <a:schemeClr val="accent2"/>
                </a:gs>
                <a:gs pos="100000">
                  <a:schemeClr val="bg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ctr">
                <a:spcBef>
                  <a:spcPct val="0"/>
                </a:spcBef>
                <a:buFontTx/>
                <a:buNone/>
              </a:pPr>
              <a:endParaRPr lang="en-US" altLang="en-US" sz="1800"/>
            </a:p>
          </p:txBody>
        </p:sp>
        <p:sp>
          <p:nvSpPr>
            <p:cNvPr id="3085" name="Freeform 110"/>
            <p:cNvSpPr>
              <a:spLocks/>
            </p:cNvSpPr>
            <p:nvPr/>
          </p:nvSpPr>
          <p:spPr bwMode="hidden">
            <a:xfrm rot="2711884">
              <a:off x="3847" y="1097"/>
              <a:ext cx="556" cy="101"/>
            </a:xfrm>
            <a:custGeom>
              <a:avLst/>
              <a:gdLst>
                <a:gd name="T0" fmla="*/ 0 w 2736"/>
                <a:gd name="T1" fmla="*/ 20 h 504"/>
                <a:gd name="T2" fmla="*/ 36 w 2736"/>
                <a:gd name="T3" fmla="*/ 7 h 504"/>
                <a:gd name="T4" fmla="*/ 73 w 2736"/>
                <a:gd name="T5" fmla="*/ 1 h 504"/>
                <a:gd name="T6" fmla="*/ 113 w 2736"/>
                <a:gd name="T7" fmla="*/ 1 h 504"/>
                <a:gd name="T8" fmla="*/ 112 w 2736"/>
                <a:gd name="T9" fmla="*/ 4 h 504"/>
                <a:gd name="T10" fmla="*/ 73 w 2736"/>
                <a:gd name="T11" fmla="*/ 4 h 504"/>
                <a:gd name="T12" fmla="*/ 27 w 2736"/>
                <a:gd name="T13" fmla="*/ 12 h 504"/>
                <a:gd name="T14" fmla="*/ 0 w 2736"/>
                <a:gd name="T15" fmla="*/ 2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3086" name="Freeform 111"/>
            <p:cNvSpPr>
              <a:spLocks/>
            </p:cNvSpPr>
            <p:nvPr/>
          </p:nvSpPr>
          <p:spPr bwMode="hidden">
            <a:xfrm rot="2711884">
              <a:off x="4251" y="1393"/>
              <a:ext cx="299" cy="158"/>
            </a:xfrm>
            <a:custGeom>
              <a:avLst/>
              <a:gdLst>
                <a:gd name="T0" fmla="*/ 0 w 1769"/>
                <a:gd name="T1" fmla="*/ 0 h 791"/>
                <a:gd name="T2" fmla="*/ 14 w 1769"/>
                <a:gd name="T3" fmla="*/ 2 h 791"/>
                <a:gd name="T4" fmla="*/ 33 w 1769"/>
                <a:gd name="T5" fmla="*/ 8 h 791"/>
                <a:gd name="T6" fmla="*/ 46 w 1769"/>
                <a:gd name="T7" fmla="*/ 17 h 791"/>
                <a:gd name="T8" fmla="*/ 50 w 1769"/>
                <a:gd name="T9" fmla="*/ 24 h 791"/>
                <a:gd name="T10" fmla="*/ 48 w 1769"/>
                <a:gd name="T11" fmla="*/ 31 h 791"/>
                <a:gd name="T12" fmla="*/ 45 w 1769"/>
                <a:gd name="T13" fmla="*/ 25 h 791"/>
                <a:gd name="T14" fmla="*/ 40 w 1769"/>
                <a:gd name="T15" fmla="*/ 18 h 791"/>
                <a:gd name="T16" fmla="*/ 32 w 1769"/>
                <a:gd name="T17" fmla="*/ 12 h 791"/>
                <a:gd name="T18" fmla="*/ 17 w 1769"/>
                <a:gd name="T19" fmla="*/ 6 h 791"/>
                <a:gd name="T20" fmla="*/ 0 w 1769"/>
                <a:gd name="T21" fmla="*/ 3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3087" name="Freeform 112"/>
            <p:cNvSpPr>
              <a:spLocks/>
            </p:cNvSpPr>
            <p:nvPr/>
          </p:nvSpPr>
          <p:spPr bwMode="hidden">
            <a:xfrm rot="2104081">
              <a:off x="3878" y="1028"/>
              <a:ext cx="586" cy="112"/>
            </a:xfrm>
            <a:custGeom>
              <a:avLst/>
              <a:gdLst>
                <a:gd name="T0" fmla="*/ 0 w 2736"/>
                <a:gd name="T1" fmla="*/ 25 h 504"/>
                <a:gd name="T2" fmla="*/ 40 w 2736"/>
                <a:gd name="T3" fmla="*/ 8 h 504"/>
                <a:gd name="T4" fmla="*/ 81 w 2736"/>
                <a:gd name="T5" fmla="*/ 1 h 504"/>
                <a:gd name="T6" fmla="*/ 126 w 2736"/>
                <a:gd name="T7" fmla="*/ 1 h 504"/>
                <a:gd name="T8" fmla="*/ 125 w 2736"/>
                <a:gd name="T9" fmla="*/ 5 h 504"/>
                <a:gd name="T10" fmla="*/ 81 w 2736"/>
                <a:gd name="T11" fmla="*/ 5 h 504"/>
                <a:gd name="T12" fmla="*/ 30 w 2736"/>
                <a:gd name="T13" fmla="*/ 14 h 504"/>
                <a:gd name="T14" fmla="*/ 0 w 2736"/>
                <a:gd name="T15" fmla="*/ 25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3088" name="Freeform 113"/>
            <p:cNvSpPr>
              <a:spLocks/>
            </p:cNvSpPr>
            <p:nvPr/>
          </p:nvSpPr>
          <p:spPr bwMode="hidden">
            <a:xfrm rot="2104081">
              <a:off x="4359" y="1282"/>
              <a:ext cx="315" cy="176"/>
            </a:xfrm>
            <a:custGeom>
              <a:avLst/>
              <a:gdLst>
                <a:gd name="T0" fmla="*/ 0 w 1769"/>
                <a:gd name="T1" fmla="*/ 0 h 791"/>
                <a:gd name="T2" fmla="*/ 15 w 1769"/>
                <a:gd name="T3" fmla="*/ 3 h 791"/>
                <a:gd name="T4" fmla="*/ 37 w 1769"/>
                <a:gd name="T5" fmla="*/ 10 h 791"/>
                <a:gd name="T6" fmla="*/ 51 w 1769"/>
                <a:gd name="T7" fmla="*/ 21 h 791"/>
                <a:gd name="T8" fmla="*/ 56 w 1769"/>
                <a:gd name="T9" fmla="*/ 30 h 791"/>
                <a:gd name="T10" fmla="*/ 54 w 1769"/>
                <a:gd name="T11" fmla="*/ 39 h 791"/>
                <a:gd name="T12" fmla="*/ 50 w 1769"/>
                <a:gd name="T13" fmla="*/ 31 h 791"/>
                <a:gd name="T14" fmla="*/ 44 w 1769"/>
                <a:gd name="T15" fmla="*/ 22 h 791"/>
                <a:gd name="T16" fmla="*/ 35 w 1769"/>
                <a:gd name="T17" fmla="*/ 15 h 791"/>
                <a:gd name="T18" fmla="*/ 18 w 1769"/>
                <a:gd name="T19" fmla="*/ 8 h 791"/>
                <a:gd name="T20" fmla="*/ 0 w 1769"/>
                <a:gd name="T21" fmla="*/ 4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3089" name="Freeform 114"/>
            <p:cNvSpPr>
              <a:spLocks/>
            </p:cNvSpPr>
            <p:nvPr/>
          </p:nvSpPr>
          <p:spPr bwMode="hidden">
            <a:xfrm rot="1582915">
              <a:off x="3888" y="967"/>
              <a:ext cx="561" cy="98"/>
            </a:xfrm>
            <a:custGeom>
              <a:avLst/>
              <a:gdLst>
                <a:gd name="T0" fmla="*/ 0 w 2736"/>
                <a:gd name="T1" fmla="*/ 19 h 504"/>
                <a:gd name="T2" fmla="*/ 36 w 2736"/>
                <a:gd name="T3" fmla="*/ 6 h 504"/>
                <a:gd name="T4" fmla="*/ 75 w 2736"/>
                <a:gd name="T5" fmla="*/ 1 h 504"/>
                <a:gd name="T6" fmla="*/ 115 w 2736"/>
                <a:gd name="T7" fmla="*/ 1 h 504"/>
                <a:gd name="T8" fmla="*/ 114 w 2736"/>
                <a:gd name="T9" fmla="*/ 4 h 504"/>
                <a:gd name="T10" fmla="*/ 74 w 2736"/>
                <a:gd name="T11" fmla="*/ 4 h 504"/>
                <a:gd name="T12" fmla="*/ 27 w 2736"/>
                <a:gd name="T13" fmla="*/ 11 h 504"/>
                <a:gd name="T14" fmla="*/ 0 w 2736"/>
                <a:gd name="T15" fmla="*/ 19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3090" name="Freeform 115"/>
            <p:cNvSpPr>
              <a:spLocks/>
            </p:cNvSpPr>
            <p:nvPr/>
          </p:nvSpPr>
          <p:spPr bwMode="hidden">
            <a:xfrm rot="1582915">
              <a:off x="4388" y="1157"/>
              <a:ext cx="301" cy="154"/>
            </a:xfrm>
            <a:custGeom>
              <a:avLst/>
              <a:gdLst>
                <a:gd name="T0" fmla="*/ 0 w 1769"/>
                <a:gd name="T1" fmla="*/ 0 h 791"/>
                <a:gd name="T2" fmla="*/ 14 w 1769"/>
                <a:gd name="T3" fmla="*/ 2 h 791"/>
                <a:gd name="T4" fmla="*/ 34 w 1769"/>
                <a:gd name="T5" fmla="*/ 8 h 791"/>
                <a:gd name="T6" fmla="*/ 47 w 1769"/>
                <a:gd name="T7" fmla="*/ 16 h 791"/>
                <a:gd name="T8" fmla="*/ 51 w 1769"/>
                <a:gd name="T9" fmla="*/ 23 h 791"/>
                <a:gd name="T10" fmla="*/ 49 w 1769"/>
                <a:gd name="T11" fmla="*/ 30 h 791"/>
                <a:gd name="T12" fmla="*/ 46 w 1769"/>
                <a:gd name="T13" fmla="*/ 24 h 791"/>
                <a:gd name="T14" fmla="*/ 40 w 1769"/>
                <a:gd name="T15" fmla="*/ 17 h 791"/>
                <a:gd name="T16" fmla="*/ 32 w 1769"/>
                <a:gd name="T17" fmla="*/ 11 h 791"/>
                <a:gd name="T18" fmla="*/ 17 w 1769"/>
                <a:gd name="T19" fmla="*/ 6 h 791"/>
                <a:gd name="T20" fmla="*/ 0 w 1769"/>
                <a:gd name="T21" fmla="*/ 3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3091" name="Freeform 116"/>
            <p:cNvSpPr>
              <a:spLocks/>
            </p:cNvSpPr>
            <p:nvPr/>
          </p:nvSpPr>
          <p:spPr bwMode="hidden">
            <a:xfrm rot="1080363">
              <a:off x="3897" y="903"/>
              <a:ext cx="542" cy="108"/>
            </a:xfrm>
            <a:custGeom>
              <a:avLst/>
              <a:gdLst>
                <a:gd name="T0" fmla="*/ 0 w 2736"/>
                <a:gd name="T1" fmla="*/ 23 h 504"/>
                <a:gd name="T2" fmla="*/ 34 w 2736"/>
                <a:gd name="T3" fmla="*/ 8 h 504"/>
                <a:gd name="T4" fmla="*/ 70 w 2736"/>
                <a:gd name="T5" fmla="*/ 1 h 504"/>
                <a:gd name="T6" fmla="*/ 107 w 2736"/>
                <a:gd name="T7" fmla="*/ 1 h 504"/>
                <a:gd name="T8" fmla="*/ 107 w 2736"/>
                <a:gd name="T9" fmla="*/ 5 h 504"/>
                <a:gd name="T10" fmla="*/ 69 w 2736"/>
                <a:gd name="T11" fmla="*/ 5 h 504"/>
                <a:gd name="T12" fmla="*/ 26 w 2736"/>
                <a:gd name="T13" fmla="*/ 14 h 504"/>
                <a:gd name="T14" fmla="*/ 0 w 2736"/>
                <a:gd name="T15" fmla="*/ 23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3092" name="Freeform 117"/>
            <p:cNvSpPr>
              <a:spLocks/>
            </p:cNvSpPr>
            <p:nvPr/>
          </p:nvSpPr>
          <p:spPr bwMode="hidden">
            <a:xfrm rot="1080363">
              <a:off x="4405" y="1033"/>
              <a:ext cx="291" cy="170"/>
            </a:xfrm>
            <a:custGeom>
              <a:avLst/>
              <a:gdLst>
                <a:gd name="T0" fmla="*/ 0 w 1769"/>
                <a:gd name="T1" fmla="*/ 0 h 791"/>
                <a:gd name="T2" fmla="*/ 13 w 1769"/>
                <a:gd name="T3" fmla="*/ 3 h 791"/>
                <a:gd name="T4" fmla="*/ 31 w 1769"/>
                <a:gd name="T5" fmla="*/ 9 h 791"/>
                <a:gd name="T6" fmla="*/ 44 w 1769"/>
                <a:gd name="T7" fmla="*/ 20 h 791"/>
                <a:gd name="T8" fmla="*/ 48 w 1769"/>
                <a:gd name="T9" fmla="*/ 28 h 791"/>
                <a:gd name="T10" fmla="*/ 46 w 1769"/>
                <a:gd name="T11" fmla="*/ 36 h 791"/>
                <a:gd name="T12" fmla="*/ 43 w 1769"/>
                <a:gd name="T13" fmla="*/ 29 h 791"/>
                <a:gd name="T14" fmla="*/ 38 w 1769"/>
                <a:gd name="T15" fmla="*/ 21 h 791"/>
                <a:gd name="T16" fmla="*/ 30 w 1769"/>
                <a:gd name="T17" fmla="*/ 14 h 791"/>
                <a:gd name="T18" fmla="*/ 16 w 1769"/>
                <a:gd name="T19" fmla="*/ 7 h 791"/>
                <a:gd name="T20" fmla="*/ 0 w 1769"/>
                <a:gd name="T21" fmla="*/ 3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3093" name="Freeform 118"/>
            <p:cNvSpPr>
              <a:spLocks/>
            </p:cNvSpPr>
            <p:nvPr/>
          </p:nvSpPr>
          <p:spPr bwMode="hidden">
            <a:xfrm rot="463793">
              <a:off x="3908" y="832"/>
              <a:ext cx="499" cy="101"/>
            </a:xfrm>
            <a:custGeom>
              <a:avLst/>
              <a:gdLst>
                <a:gd name="T0" fmla="*/ 0 w 2736"/>
                <a:gd name="T1" fmla="*/ 20 h 504"/>
                <a:gd name="T2" fmla="*/ 29 w 2736"/>
                <a:gd name="T3" fmla="*/ 7 h 504"/>
                <a:gd name="T4" fmla="*/ 59 w 2736"/>
                <a:gd name="T5" fmla="*/ 1 h 504"/>
                <a:gd name="T6" fmla="*/ 91 w 2736"/>
                <a:gd name="T7" fmla="*/ 1 h 504"/>
                <a:gd name="T8" fmla="*/ 90 w 2736"/>
                <a:gd name="T9" fmla="*/ 4 h 504"/>
                <a:gd name="T10" fmla="*/ 59 w 2736"/>
                <a:gd name="T11" fmla="*/ 4 h 504"/>
                <a:gd name="T12" fmla="*/ 22 w 2736"/>
                <a:gd name="T13" fmla="*/ 12 h 504"/>
                <a:gd name="T14" fmla="*/ 0 w 2736"/>
                <a:gd name="T15" fmla="*/ 2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3094" name="Freeform 119"/>
            <p:cNvSpPr>
              <a:spLocks/>
            </p:cNvSpPr>
            <p:nvPr/>
          </p:nvSpPr>
          <p:spPr bwMode="hidden">
            <a:xfrm rot="463793">
              <a:off x="4397" y="886"/>
              <a:ext cx="268" cy="158"/>
            </a:xfrm>
            <a:custGeom>
              <a:avLst/>
              <a:gdLst>
                <a:gd name="T0" fmla="*/ 0 w 1769"/>
                <a:gd name="T1" fmla="*/ 0 h 791"/>
                <a:gd name="T2" fmla="*/ 11 w 1769"/>
                <a:gd name="T3" fmla="*/ 2 h 791"/>
                <a:gd name="T4" fmla="*/ 27 w 1769"/>
                <a:gd name="T5" fmla="*/ 8 h 791"/>
                <a:gd name="T6" fmla="*/ 37 w 1769"/>
                <a:gd name="T7" fmla="*/ 17 h 791"/>
                <a:gd name="T8" fmla="*/ 40 w 1769"/>
                <a:gd name="T9" fmla="*/ 24 h 791"/>
                <a:gd name="T10" fmla="*/ 39 w 1769"/>
                <a:gd name="T11" fmla="*/ 31 h 791"/>
                <a:gd name="T12" fmla="*/ 37 w 1769"/>
                <a:gd name="T13" fmla="*/ 25 h 791"/>
                <a:gd name="T14" fmla="*/ 32 w 1769"/>
                <a:gd name="T15" fmla="*/ 18 h 791"/>
                <a:gd name="T16" fmla="*/ 25 w 1769"/>
                <a:gd name="T17" fmla="*/ 12 h 791"/>
                <a:gd name="T18" fmla="*/ 13 w 1769"/>
                <a:gd name="T19" fmla="*/ 6 h 791"/>
                <a:gd name="T20" fmla="*/ 0 w 1769"/>
                <a:gd name="T21" fmla="*/ 3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3095" name="Freeform 120"/>
            <p:cNvSpPr>
              <a:spLocks/>
            </p:cNvSpPr>
            <p:nvPr/>
          </p:nvSpPr>
          <p:spPr bwMode="hidden">
            <a:xfrm rot="-84182">
              <a:off x="3916" y="791"/>
              <a:ext cx="454" cy="71"/>
            </a:xfrm>
            <a:custGeom>
              <a:avLst/>
              <a:gdLst>
                <a:gd name="T0" fmla="*/ 0 w 2736"/>
                <a:gd name="T1" fmla="*/ 10 h 504"/>
                <a:gd name="T2" fmla="*/ 24 w 2736"/>
                <a:gd name="T3" fmla="*/ 3 h 504"/>
                <a:gd name="T4" fmla="*/ 49 w 2736"/>
                <a:gd name="T5" fmla="*/ 0 h 504"/>
                <a:gd name="T6" fmla="*/ 75 w 2736"/>
                <a:gd name="T7" fmla="*/ 0 h 504"/>
                <a:gd name="T8" fmla="*/ 75 w 2736"/>
                <a:gd name="T9" fmla="*/ 2 h 504"/>
                <a:gd name="T10" fmla="*/ 49 w 2736"/>
                <a:gd name="T11" fmla="*/ 2 h 504"/>
                <a:gd name="T12" fmla="*/ 18 w 2736"/>
                <a:gd name="T13" fmla="*/ 6 h 504"/>
                <a:gd name="T14" fmla="*/ 0 w 2736"/>
                <a:gd name="T15" fmla="*/ 1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3096" name="Freeform 121"/>
            <p:cNvSpPr>
              <a:spLocks/>
            </p:cNvSpPr>
            <p:nvPr/>
          </p:nvSpPr>
          <p:spPr bwMode="hidden">
            <a:xfrm rot="-84182">
              <a:off x="4367" y="785"/>
              <a:ext cx="244" cy="111"/>
            </a:xfrm>
            <a:custGeom>
              <a:avLst/>
              <a:gdLst>
                <a:gd name="T0" fmla="*/ 0 w 1769"/>
                <a:gd name="T1" fmla="*/ 0 h 791"/>
                <a:gd name="T2" fmla="*/ 9 w 1769"/>
                <a:gd name="T3" fmla="*/ 1 h 791"/>
                <a:gd name="T4" fmla="*/ 22 w 1769"/>
                <a:gd name="T5" fmla="*/ 4 h 791"/>
                <a:gd name="T6" fmla="*/ 31 w 1769"/>
                <a:gd name="T7" fmla="*/ 9 h 791"/>
                <a:gd name="T8" fmla="*/ 33 w 1769"/>
                <a:gd name="T9" fmla="*/ 12 h 791"/>
                <a:gd name="T10" fmla="*/ 32 w 1769"/>
                <a:gd name="T11" fmla="*/ 15 h 791"/>
                <a:gd name="T12" fmla="*/ 30 w 1769"/>
                <a:gd name="T13" fmla="*/ 12 h 791"/>
                <a:gd name="T14" fmla="*/ 26 w 1769"/>
                <a:gd name="T15" fmla="*/ 9 h 791"/>
                <a:gd name="T16" fmla="*/ 21 w 1769"/>
                <a:gd name="T17" fmla="*/ 6 h 791"/>
                <a:gd name="T18" fmla="*/ 11 w 1769"/>
                <a:gd name="T19" fmla="*/ 3 h 791"/>
                <a:gd name="T20" fmla="*/ 0 w 1769"/>
                <a:gd name="T21" fmla="*/ 2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3097" name="Freeform 122"/>
            <p:cNvSpPr>
              <a:spLocks/>
            </p:cNvSpPr>
            <p:nvPr/>
          </p:nvSpPr>
          <p:spPr bwMode="hidden">
            <a:xfrm rot="-802576">
              <a:off x="3901" y="740"/>
              <a:ext cx="399" cy="69"/>
            </a:xfrm>
            <a:custGeom>
              <a:avLst/>
              <a:gdLst>
                <a:gd name="T0" fmla="*/ 0 w 2736"/>
                <a:gd name="T1" fmla="*/ 9 h 504"/>
                <a:gd name="T2" fmla="*/ 18 w 2736"/>
                <a:gd name="T3" fmla="*/ 3 h 504"/>
                <a:gd name="T4" fmla="*/ 38 w 2736"/>
                <a:gd name="T5" fmla="*/ 0 h 504"/>
                <a:gd name="T6" fmla="*/ 58 w 2736"/>
                <a:gd name="T7" fmla="*/ 0 h 504"/>
                <a:gd name="T8" fmla="*/ 58 w 2736"/>
                <a:gd name="T9" fmla="*/ 2 h 504"/>
                <a:gd name="T10" fmla="*/ 37 w 2736"/>
                <a:gd name="T11" fmla="*/ 2 h 504"/>
                <a:gd name="T12" fmla="*/ 14 w 2736"/>
                <a:gd name="T13" fmla="*/ 5 h 504"/>
                <a:gd name="T14" fmla="*/ 0 w 2736"/>
                <a:gd name="T15" fmla="*/ 9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3098" name="Freeform 123"/>
            <p:cNvSpPr>
              <a:spLocks/>
            </p:cNvSpPr>
            <p:nvPr/>
          </p:nvSpPr>
          <p:spPr bwMode="hidden">
            <a:xfrm rot="-802576">
              <a:off x="4295" y="672"/>
              <a:ext cx="214" cy="108"/>
            </a:xfrm>
            <a:custGeom>
              <a:avLst/>
              <a:gdLst>
                <a:gd name="T0" fmla="*/ 0 w 1769"/>
                <a:gd name="T1" fmla="*/ 0 h 791"/>
                <a:gd name="T2" fmla="*/ 7 w 1769"/>
                <a:gd name="T3" fmla="*/ 1 h 791"/>
                <a:gd name="T4" fmla="*/ 17 w 1769"/>
                <a:gd name="T5" fmla="*/ 4 h 791"/>
                <a:gd name="T6" fmla="*/ 24 w 1769"/>
                <a:gd name="T7" fmla="*/ 8 h 791"/>
                <a:gd name="T8" fmla="*/ 26 w 1769"/>
                <a:gd name="T9" fmla="*/ 11 h 791"/>
                <a:gd name="T10" fmla="*/ 25 w 1769"/>
                <a:gd name="T11" fmla="*/ 15 h 791"/>
                <a:gd name="T12" fmla="*/ 23 w 1769"/>
                <a:gd name="T13" fmla="*/ 12 h 791"/>
                <a:gd name="T14" fmla="*/ 20 w 1769"/>
                <a:gd name="T15" fmla="*/ 8 h 791"/>
                <a:gd name="T16" fmla="*/ 16 w 1769"/>
                <a:gd name="T17" fmla="*/ 5 h 791"/>
                <a:gd name="T18" fmla="*/ 8 w 1769"/>
                <a:gd name="T19" fmla="*/ 3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3099" name="Freeform 124"/>
            <p:cNvSpPr>
              <a:spLocks/>
            </p:cNvSpPr>
            <p:nvPr/>
          </p:nvSpPr>
          <p:spPr bwMode="hidden">
            <a:xfrm rot="18888116" flipH="1">
              <a:off x="3235" y="1137"/>
              <a:ext cx="557" cy="101"/>
            </a:xfrm>
            <a:custGeom>
              <a:avLst/>
              <a:gdLst>
                <a:gd name="T0" fmla="*/ 0 w 2736"/>
                <a:gd name="T1" fmla="*/ 20 h 504"/>
                <a:gd name="T2" fmla="*/ 36 w 2736"/>
                <a:gd name="T3" fmla="*/ 7 h 504"/>
                <a:gd name="T4" fmla="*/ 74 w 2736"/>
                <a:gd name="T5" fmla="*/ 1 h 504"/>
                <a:gd name="T6" fmla="*/ 113 w 2736"/>
                <a:gd name="T7" fmla="*/ 1 h 504"/>
                <a:gd name="T8" fmla="*/ 113 w 2736"/>
                <a:gd name="T9" fmla="*/ 4 h 504"/>
                <a:gd name="T10" fmla="*/ 73 w 2736"/>
                <a:gd name="T11" fmla="*/ 4 h 504"/>
                <a:gd name="T12" fmla="*/ 27 w 2736"/>
                <a:gd name="T13" fmla="*/ 12 h 504"/>
                <a:gd name="T14" fmla="*/ 0 w 2736"/>
                <a:gd name="T15" fmla="*/ 2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3100" name="Freeform 125"/>
            <p:cNvSpPr>
              <a:spLocks/>
            </p:cNvSpPr>
            <p:nvPr/>
          </p:nvSpPr>
          <p:spPr bwMode="hidden">
            <a:xfrm rot="18888116" flipH="1">
              <a:off x="3087" y="1433"/>
              <a:ext cx="299" cy="158"/>
            </a:xfrm>
            <a:custGeom>
              <a:avLst/>
              <a:gdLst>
                <a:gd name="T0" fmla="*/ 0 w 1769"/>
                <a:gd name="T1" fmla="*/ 0 h 791"/>
                <a:gd name="T2" fmla="*/ 14 w 1769"/>
                <a:gd name="T3" fmla="*/ 2 h 791"/>
                <a:gd name="T4" fmla="*/ 33 w 1769"/>
                <a:gd name="T5" fmla="*/ 8 h 791"/>
                <a:gd name="T6" fmla="*/ 46 w 1769"/>
                <a:gd name="T7" fmla="*/ 17 h 791"/>
                <a:gd name="T8" fmla="*/ 50 w 1769"/>
                <a:gd name="T9" fmla="*/ 24 h 791"/>
                <a:gd name="T10" fmla="*/ 48 w 1769"/>
                <a:gd name="T11" fmla="*/ 31 h 791"/>
                <a:gd name="T12" fmla="*/ 45 w 1769"/>
                <a:gd name="T13" fmla="*/ 25 h 791"/>
                <a:gd name="T14" fmla="*/ 40 w 1769"/>
                <a:gd name="T15" fmla="*/ 18 h 791"/>
                <a:gd name="T16" fmla="*/ 32 w 1769"/>
                <a:gd name="T17" fmla="*/ 12 h 791"/>
                <a:gd name="T18" fmla="*/ 17 w 1769"/>
                <a:gd name="T19" fmla="*/ 6 h 791"/>
                <a:gd name="T20" fmla="*/ 0 w 1769"/>
                <a:gd name="T21" fmla="*/ 3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3101" name="Freeform 126"/>
            <p:cNvSpPr>
              <a:spLocks/>
            </p:cNvSpPr>
            <p:nvPr/>
          </p:nvSpPr>
          <p:spPr bwMode="hidden">
            <a:xfrm rot="19495919" flipH="1">
              <a:off x="3160" y="1085"/>
              <a:ext cx="586" cy="112"/>
            </a:xfrm>
            <a:custGeom>
              <a:avLst/>
              <a:gdLst>
                <a:gd name="T0" fmla="*/ 0 w 2736"/>
                <a:gd name="T1" fmla="*/ 25 h 504"/>
                <a:gd name="T2" fmla="*/ 40 w 2736"/>
                <a:gd name="T3" fmla="*/ 8 h 504"/>
                <a:gd name="T4" fmla="*/ 81 w 2736"/>
                <a:gd name="T5" fmla="*/ 1 h 504"/>
                <a:gd name="T6" fmla="*/ 126 w 2736"/>
                <a:gd name="T7" fmla="*/ 1 h 504"/>
                <a:gd name="T8" fmla="*/ 125 w 2736"/>
                <a:gd name="T9" fmla="*/ 5 h 504"/>
                <a:gd name="T10" fmla="*/ 81 w 2736"/>
                <a:gd name="T11" fmla="*/ 5 h 504"/>
                <a:gd name="T12" fmla="*/ 30 w 2736"/>
                <a:gd name="T13" fmla="*/ 14 h 504"/>
                <a:gd name="T14" fmla="*/ 0 w 2736"/>
                <a:gd name="T15" fmla="*/ 25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3102" name="Freeform 127"/>
            <p:cNvSpPr>
              <a:spLocks/>
            </p:cNvSpPr>
            <p:nvPr/>
          </p:nvSpPr>
          <p:spPr bwMode="hidden">
            <a:xfrm rot="19495919" flipH="1">
              <a:off x="2950" y="1339"/>
              <a:ext cx="315" cy="176"/>
            </a:xfrm>
            <a:custGeom>
              <a:avLst/>
              <a:gdLst>
                <a:gd name="T0" fmla="*/ 0 w 1769"/>
                <a:gd name="T1" fmla="*/ 0 h 791"/>
                <a:gd name="T2" fmla="*/ 15 w 1769"/>
                <a:gd name="T3" fmla="*/ 3 h 791"/>
                <a:gd name="T4" fmla="*/ 37 w 1769"/>
                <a:gd name="T5" fmla="*/ 10 h 791"/>
                <a:gd name="T6" fmla="*/ 51 w 1769"/>
                <a:gd name="T7" fmla="*/ 21 h 791"/>
                <a:gd name="T8" fmla="*/ 56 w 1769"/>
                <a:gd name="T9" fmla="*/ 30 h 791"/>
                <a:gd name="T10" fmla="*/ 54 w 1769"/>
                <a:gd name="T11" fmla="*/ 39 h 791"/>
                <a:gd name="T12" fmla="*/ 50 w 1769"/>
                <a:gd name="T13" fmla="*/ 31 h 791"/>
                <a:gd name="T14" fmla="*/ 44 w 1769"/>
                <a:gd name="T15" fmla="*/ 22 h 791"/>
                <a:gd name="T16" fmla="*/ 35 w 1769"/>
                <a:gd name="T17" fmla="*/ 15 h 791"/>
                <a:gd name="T18" fmla="*/ 18 w 1769"/>
                <a:gd name="T19" fmla="*/ 8 h 791"/>
                <a:gd name="T20" fmla="*/ 0 w 1769"/>
                <a:gd name="T21" fmla="*/ 4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3103" name="Freeform 128"/>
            <p:cNvSpPr>
              <a:spLocks/>
            </p:cNvSpPr>
            <p:nvPr/>
          </p:nvSpPr>
          <p:spPr bwMode="hidden">
            <a:xfrm rot="20017085" flipH="1">
              <a:off x="3175" y="1025"/>
              <a:ext cx="561" cy="98"/>
            </a:xfrm>
            <a:custGeom>
              <a:avLst/>
              <a:gdLst>
                <a:gd name="T0" fmla="*/ 0 w 2736"/>
                <a:gd name="T1" fmla="*/ 19 h 504"/>
                <a:gd name="T2" fmla="*/ 36 w 2736"/>
                <a:gd name="T3" fmla="*/ 6 h 504"/>
                <a:gd name="T4" fmla="*/ 75 w 2736"/>
                <a:gd name="T5" fmla="*/ 1 h 504"/>
                <a:gd name="T6" fmla="*/ 115 w 2736"/>
                <a:gd name="T7" fmla="*/ 1 h 504"/>
                <a:gd name="T8" fmla="*/ 114 w 2736"/>
                <a:gd name="T9" fmla="*/ 4 h 504"/>
                <a:gd name="T10" fmla="*/ 74 w 2736"/>
                <a:gd name="T11" fmla="*/ 4 h 504"/>
                <a:gd name="T12" fmla="*/ 27 w 2736"/>
                <a:gd name="T13" fmla="*/ 11 h 504"/>
                <a:gd name="T14" fmla="*/ 0 w 2736"/>
                <a:gd name="T15" fmla="*/ 19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3104" name="Freeform 129"/>
            <p:cNvSpPr>
              <a:spLocks/>
            </p:cNvSpPr>
            <p:nvPr/>
          </p:nvSpPr>
          <p:spPr bwMode="hidden">
            <a:xfrm rot="20017085" flipH="1">
              <a:off x="2935" y="1215"/>
              <a:ext cx="301" cy="153"/>
            </a:xfrm>
            <a:custGeom>
              <a:avLst/>
              <a:gdLst>
                <a:gd name="T0" fmla="*/ 0 w 1769"/>
                <a:gd name="T1" fmla="*/ 0 h 791"/>
                <a:gd name="T2" fmla="*/ 14 w 1769"/>
                <a:gd name="T3" fmla="*/ 2 h 791"/>
                <a:gd name="T4" fmla="*/ 34 w 1769"/>
                <a:gd name="T5" fmla="*/ 8 h 791"/>
                <a:gd name="T6" fmla="*/ 47 w 1769"/>
                <a:gd name="T7" fmla="*/ 16 h 791"/>
                <a:gd name="T8" fmla="*/ 51 w 1769"/>
                <a:gd name="T9" fmla="*/ 23 h 791"/>
                <a:gd name="T10" fmla="*/ 49 w 1769"/>
                <a:gd name="T11" fmla="*/ 29 h 791"/>
                <a:gd name="T12" fmla="*/ 46 w 1769"/>
                <a:gd name="T13" fmla="*/ 24 h 791"/>
                <a:gd name="T14" fmla="*/ 40 w 1769"/>
                <a:gd name="T15" fmla="*/ 17 h 791"/>
                <a:gd name="T16" fmla="*/ 32 w 1769"/>
                <a:gd name="T17" fmla="*/ 11 h 791"/>
                <a:gd name="T18" fmla="*/ 17 w 1769"/>
                <a:gd name="T19" fmla="*/ 6 h 791"/>
                <a:gd name="T20" fmla="*/ 0 w 1769"/>
                <a:gd name="T21" fmla="*/ 3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3105" name="Freeform 130"/>
            <p:cNvSpPr>
              <a:spLocks/>
            </p:cNvSpPr>
            <p:nvPr/>
          </p:nvSpPr>
          <p:spPr bwMode="hidden">
            <a:xfrm rot="20519637" flipH="1">
              <a:off x="3185" y="961"/>
              <a:ext cx="542" cy="108"/>
            </a:xfrm>
            <a:custGeom>
              <a:avLst/>
              <a:gdLst>
                <a:gd name="T0" fmla="*/ 0 w 2736"/>
                <a:gd name="T1" fmla="*/ 23 h 504"/>
                <a:gd name="T2" fmla="*/ 34 w 2736"/>
                <a:gd name="T3" fmla="*/ 8 h 504"/>
                <a:gd name="T4" fmla="*/ 70 w 2736"/>
                <a:gd name="T5" fmla="*/ 1 h 504"/>
                <a:gd name="T6" fmla="*/ 107 w 2736"/>
                <a:gd name="T7" fmla="*/ 1 h 504"/>
                <a:gd name="T8" fmla="*/ 107 w 2736"/>
                <a:gd name="T9" fmla="*/ 5 h 504"/>
                <a:gd name="T10" fmla="*/ 69 w 2736"/>
                <a:gd name="T11" fmla="*/ 5 h 504"/>
                <a:gd name="T12" fmla="*/ 26 w 2736"/>
                <a:gd name="T13" fmla="*/ 14 h 504"/>
                <a:gd name="T14" fmla="*/ 0 w 2736"/>
                <a:gd name="T15" fmla="*/ 23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3106" name="Freeform 131"/>
            <p:cNvSpPr>
              <a:spLocks/>
            </p:cNvSpPr>
            <p:nvPr/>
          </p:nvSpPr>
          <p:spPr bwMode="hidden">
            <a:xfrm rot="20519637" flipH="1">
              <a:off x="2928" y="1090"/>
              <a:ext cx="291" cy="170"/>
            </a:xfrm>
            <a:custGeom>
              <a:avLst/>
              <a:gdLst>
                <a:gd name="T0" fmla="*/ 0 w 1769"/>
                <a:gd name="T1" fmla="*/ 0 h 791"/>
                <a:gd name="T2" fmla="*/ 13 w 1769"/>
                <a:gd name="T3" fmla="*/ 3 h 791"/>
                <a:gd name="T4" fmla="*/ 31 w 1769"/>
                <a:gd name="T5" fmla="*/ 9 h 791"/>
                <a:gd name="T6" fmla="*/ 44 w 1769"/>
                <a:gd name="T7" fmla="*/ 20 h 791"/>
                <a:gd name="T8" fmla="*/ 48 w 1769"/>
                <a:gd name="T9" fmla="*/ 28 h 791"/>
                <a:gd name="T10" fmla="*/ 46 w 1769"/>
                <a:gd name="T11" fmla="*/ 36 h 791"/>
                <a:gd name="T12" fmla="*/ 43 w 1769"/>
                <a:gd name="T13" fmla="*/ 29 h 791"/>
                <a:gd name="T14" fmla="*/ 38 w 1769"/>
                <a:gd name="T15" fmla="*/ 21 h 791"/>
                <a:gd name="T16" fmla="*/ 30 w 1769"/>
                <a:gd name="T17" fmla="*/ 14 h 791"/>
                <a:gd name="T18" fmla="*/ 16 w 1769"/>
                <a:gd name="T19" fmla="*/ 7 h 791"/>
                <a:gd name="T20" fmla="*/ 0 w 1769"/>
                <a:gd name="T21" fmla="*/ 3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3107" name="Freeform 132"/>
            <p:cNvSpPr>
              <a:spLocks/>
            </p:cNvSpPr>
            <p:nvPr/>
          </p:nvSpPr>
          <p:spPr bwMode="hidden">
            <a:xfrm rot="21136207" flipH="1">
              <a:off x="3217" y="889"/>
              <a:ext cx="499" cy="101"/>
            </a:xfrm>
            <a:custGeom>
              <a:avLst/>
              <a:gdLst>
                <a:gd name="T0" fmla="*/ 0 w 2736"/>
                <a:gd name="T1" fmla="*/ 20 h 504"/>
                <a:gd name="T2" fmla="*/ 29 w 2736"/>
                <a:gd name="T3" fmla="*/ 7 h 504"/>
                <a:gd name="T4" fmla="*/ 59 w 2736"/>
                <a:gd name="T5" fmla="*/ 1 h 504"/>
                <a:gd name="T6" fmla="*/ 91 w 2736"/>
                <a:gd name="T7" fmla="*/ 1 h 504"/>
                <a:gd name="T8" fmla="*/ 90 w 2736"/>
                <a:gd name="T9" fmla="*/ 4 h 504"/>
                <a:gd name="T10" fmla="*/ 59 w 2736"/>
                <a:gd name="T11" fmla="*/ 4 h 504"/>
                <a:gd name="T12" fmla="*/ 22 w 2736"/>
                <a:gd name="T13" fmla="*/ 12 h 504"/>
                <a:gd name="T14" fmla="*/ 0 w 2736"/>
                <a:gd name="T15" fmla="*/ 2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3108" name="Freeform 133"/>
            <p:cNvSpPr>
              <a:spLocks/>
            </p:cNvSpPr>
            <p:nvPr/>
          </p:nvSpPr>
          <p:spPr bwMode="hidden">
            <a:xfrm rot="21136207" flipH="1">
              <a:off x="2959" y="943"/>
              <a:ext cx="268" cy="158"/>
            </a:xfrm>
            <a:custGeom>
              <a:avLst/>
              <a:gdLst>
                <a:gd name="T0" fmla="*/ 0 w 1769"/>
                <a:gd name="T1" fmla="*/ 0 h 791"/>
                <a:gd name="T2" fmla="*/ 11 w 1769"/>
                <a:gd name="T3" fmla="*/ 2 h 791"/>
                <a:gd name="T4" fmla="*/ 27 w 1769"/>
                <a:gd name="T5" fmla="*/ 8 h 791"/>
                <a:gd name="T6" fmla="*/ 37 w 1769"/>
                <a:gd name="T7" fmla="*/ 17 h 791"/>
                <a:gd name="T8" fmla="*/ 40 w 1769"/>
                <a:gd name="T9" fmla="*/ 24 h 791"/>
                <a:gd name="T10" fmla="*/ 39 w 1769"/>
                <a:gd name="T11" fmla="*/ 31 h 791"/>
                <a:gd name="T12" fmla="*/ 37 w 1769"/>
                <a:gd name="T13" fmla="*/ 25 h 791"/>
                <a:gd name="T14" fmla="*/ 32 w 1769"/>
                <a:gd name="T15" fmla="*/ 18 h 791"/>
                <a:gd name="T16" fmla="*/ 25 w 1769"/>
                <a:gd name="T17" fmla="*/ 12 h 791"/>
                <a:gd name="T18" fmla="*/ 13 w 1769"/>
                <a:gd name="T19" fmla="*/ 6 h 791"/>
                <a:gd name="T20" fmla="*/ 0 w 1769"/>
                <a:gd name="T21" fmla="*/ 3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3109" name="Freeform 134"/>
            <p:cNvSpPr>
              <a:spLocks/>
            </p:cNvSpPr>
            <p:nvPr/>
          </p:nvSpPr>
          <p:spPr bwMode="hidden">
            <a:xfrm rot="84182" flipH="1">
              <a:off x="3254" y="848"/>
              <a:ext cx="454" cy="71"/>
            </a:xfrm>
            <a:custGeom>
              <a:avLst/>
              <a:gdLst>
                <a:gd name="T0" fmla="*/ 0 w 2736"/>
                <a:gd name="T1" fmla="*/ 10 h 504"/>
                <a:gd name="T2" fmla="*/ 24 w 2736"/>
                <a:gd name="T3" fmla="*/ 3 h 504"/>
                <a:gd name="T4" fmla="*/ 49 w 2736"/>
                <a:gd name="T5" fmla="*/ 0 h 504"/>
                <a:gd name="T6" fmla="*/ 75 w 2736"/>
                <a:gd name="T7" fmla="*/ 0 h 504"/>
                <a:gd name="T8" fmla="*/ 75 w 2736"/>
                <a:gd name="T9" fmla="*/ 2 h 504"/>
                <a:gd name="T10" fmla="*/ 49 w 2736"/>
                <a:gd name="T11" fmla="*/ 2 h 504"/>
                <a:gd name="T12" fmla="*/ 18 w 2736"/>
                <a:gd name="T13" fmla="*/ 6 h 504"/>
                <a:gd name="T14" fmla="*/ 0 w 2736"/>
                <a:gd name="T15" fmla="*/ 1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3110" name="Freeform 135"/>
            <p:cNvSpPr>
              <a:spLocks/>
            </p:cNvSpPr>
            <p:nvPr/>
          </p:nvSpPr>
          <p:spPr bwMode="hidden">
            <a:xfrm rot="84182" flipH="1">
              <a:off x="3013" y="842"/>
              <a:ext cx="244" cy="111"/>
            </a:xfrm>
            <a:custGeom>
              <a:avLst/>
              <a:gdLst>
                <a:gd name="T0" fmla="*/ 0 w 1769"/>
                <a:gd name="T1" fmla="*/ 0 h 791"/>
                <a:gd name="T2" fmla="*/ 9 w 1769"/>
                <a:gd name="T3" fmla="*/ 1 h 791"/>
                <a:gd name="T4" fmla="*/ 22 w 1769"/>
                <a:gd name="T5" fmla="*/ 4 h 791"/>
                <a:gd name="T6" fmla="*/ 31 w 1769"/>
                <a:gd name="T7" fmla="*/ 9 h 791"/>
                <a:gd name="T8" fmla="*/ 33 w 1769"/>
                <a:gd name="T9" fmla="*/ 12 h 791"/>
                <a:gd name="T10" fmla="*/ 32 w 1769"/>
                <a:gd name="T11" fmla="*/ 15 h 791"/>
                <a:gd name="T12" fmla="*/ 30 w 1769"/>
                <a:gd name="T13" fmla="*/ 12 h 791"/>
                <a:gd name="T14" fmla="*/ 26 w 1769"/>
                <a:gd name="T15" fmla="*/ 9 h 791"/>
                <a:gd name="T16" fmla="*/ 21 w 1769"/>
                <a:gd name="T17" fmla="*/ 6 h 791"/>
                <a:gd name="T18" fmla="*/ 11 w 1769"/>
                <a:gd name="T19" fmla="*/ 3 h 791"/>
                <a:gd name="T20" fmla="*/ 0 w 1769"/>
                <a:gd name="T21" fmla="*/ 2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3111" name="Freeform 136"/>
            <p:cNvSpPr>
              <a:spLocks/>
            </p:cNvSpPr>
            <p:nvPr/>
          </p:nvSpPr>
          <p:spPr bwMode="hidden">
            <a:xfrm rot="802576" flipH="1">
              <a:off x="3324" y="797"/>
              <a:ext cx="399" cy="69"/>
            </a:xfrm>
            <a:custGeom>
              <a:avLst/>
              <a:gdLst>
                <a:gd name="T0" fmla="*/ 0 w 2736"/>
                <a:gd name="T1" fmla="*/ 9 h 504"/>
                <a:gd name="T2" fmla="*/ 18 w 2736"/>
                <a:gd name="T3" fmla="*/ 3 h 504"/>
                <a:gd name="T4" fmla="*/ 38 w 2736"/>
                <a:gd name="T5" fmla="*/ 0 h 504"/>
                <a:gd name="T6" fmla="*/ 58 w 2736"/>
                <a:gd name="T7" fmla="*/ 0 h 504"/>
                <a:gd name="T8" fmla="*/ 58 w 2736"/>
                <a:gd name="T9" fmla="*/ 2 h 504"/>
                <a:gd name="T10" fmla="*/ 37 w 2736"/>
                <a:gd name="T11" fmla="*/ 2 h 504"/>
                <a:gd name="T12" fmla="*/ 14 w 2736"/>
                <a:gd name="T13" fmla="*/ 5 h 504"/>
                <a:gd name="T14" fmla="*/ 0 w 2736"/>
                <a:gd name="T15" fmla="*/ 9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3112" name="Freeform 137"/>
            <p:cNvSpPr>
              <a:spLocks/>
            </p:cNvSpPr>
            <p:nvPr/>
          </p:nvSpPr>
          <p:spPr bwMode="hidden">
            <a:xfrm rot="802576" flipH="1">
              <a:off x="3115" y="729"/>
              <a:ext cx="214" cy="108"/>
            </a:xfrm>
            <a:custGeom>
              <a:avLst/>
              <a:gdLst>
                <a:gd name="T0" fmla="*/ 0 w 1769"/>
                <a:gd name="T1" fmla="*/ 0 h 791"/>
                <a:gd name="T2" fmla="*/ 7 w 1769"/>
                <a:gd name="T3" fmla="*/ 1 h 791"/>
                <a:gd name="T4" fmla="*/ 17 w 1769"/>
                <a:gd name="T5" fmla="*/ 4 h 791"/>
                <a:gd name="T6" fmla="*/ 24 w 1769"/>
                <a:gd name="T7" fmla="*/ 8 h 791"/>
                <a:gd name="T8" fmla="*/ 26 w 1769"/>
                <a:gd name="T9" fmla="*/ 11 h 791"/>
                <a:gd name="T10" fmla="*/ 25 w 1769"/>
                <a:gd name="T11" fmla="*/ 15 h 791"/>
                <a:gd name="T12" fmla="*/ 23 w 1769"/>
                <a:gd name="T13" fmla="*/ 12 h 791"/>
                <a:gd name="T14" fmla="*/ 20 w 1769"/>
                <a:gd name="T15" fmla="*/ 8 h 791"/>
                <a:gd name="T16" fmla="*/ 16 w 1769"/>
                <a:gd name="T17" fmla="*/ 5 h 791"/>
                <a:gd name="T18" fmla="*/ 8 w 1769"/>
                <a:gd name="T19" fmla="*/ 3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3113" name="Freeform 138"/>
            <p:cNvSpPr>
              <a:spLocks/>
            </p:cNvSpPr>
            <p:nvPr/>
          </p:nvSpPr>
          <p:spPr bwMode="hidden">
            <a:xfrm rot="1277471" flipH="1">
              <a:off x="3350" y="775"/>
              <a:ext cx="399" cy="70"/>
            </a:xfrm>
            <a:custGeom>
              <a:avLst/>
              <a:gdLst>
                <a:gd name="T0" fmla="*/ 0 w 2736"/>
                <a:gd name="T1" fmla="*/ 10 h 504"/>
                <a:gd name="T2" fmla="*/ 18 w 2736"/>
                <a:gd name="T3" fmla="*/ 3 h 504"/>
                <a:gd name="T4" fmla="*/ 38 w 2736"/>
                <a:gd name="T5" fmla="*/ 0 h 504"/>
                <a:gd name="T6" fmla="*/ 58 w 2736"/>
                <a:gd name="T7" fmla="*/ 0 h 504"/>
                <a:gd name="T8" fmla="*/ 58 w 2736"/>
                <a:gd name="T9" fmla="*/ 2 h 504"/>
                <a:gd name="T10" fmla="*/ 37 w 2736"/>
                <a:gd name="T11" fmla="*/ 2 h 504"/>
                <a:gd name="T12" fmla="*/ 14 w 2736"/>
                <a:gd name="T13" fmla="*/ 6 h 504"/>
                <a:gd name="T14" fmla="*/ 0 w 2736"/>
                <a:gd name="T15" fmla="*/ 1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3114" name="Freeform 139"/>
            <p:cNvSpPr>
              <a:spLocks/>
            </p:cNvSpPr>
            <p:nvPr/>
          </p:nvSpPr>
          <p:spPr bwMode="hidden">
            <a:xfrm rot="1277471" flipH="1">
              <a:off x="3151" y="665"/>
              <a:ext cx="214" cy="110"/>
            </a:xfrm>
            <a:custGeom>
              <a:avLst/>
              <a:gdLst>
                <a:gd name="T0" fmla="*/ 0 w 1769"/>
                <a:gd name="T1" fmla="*/ 0 h 791"/>
                <a:gd name="T2" fmla="*/ 7 w 1769"/>
                <a:gd name="T3" fmla="*/ 1 h 791"/>
                <a:gd name="T4" fmla="*/ 17 w 1769"/>
                <a:gd name="T5" fmla="*/ 4 h 791"/>
                <a:gd name="T6" fmla="*/ 24 w 1769"/>
                <a:gd name="T7" fmla="*/ 8 h 791"/>
                <a:gd name="T8" fmla="*/ 26 w 1769"/>
                <a:gd name="T9" fmla="*/ 12 h 791"/>
                <a:gd name="T10" fmla="*/ 25 w 1769"/>
                <a:gd name="T11" fmla="*/ 15 h 791"/>
                <a:gd name="T12" fmla="*/ 23 w 1769"/>
                <a:gd name="T13" fmla="*/ 12 h 791"/>
                <a:gd name="T14" fmla="*/ 20 w 1769"/>
                <a:gd name="T15" fmla="*/ 9 h 791"/>
                <a:gd name="T16" fmla="*/ 16 w 1769"/>
                <a:gd name="T17" fmla="*/ 6 h 791"/>
                <a:gd name="T18" fmla="*/ 8 w 1769"/>
                <a:gd name="T19" fmla="*/ 3 h 791"/>
                <a:gd name="T20" fmla="*/ 0 w 1769"/>
                <a:gd name="T21" fmla="*/ 2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3115" name="Freeform 140"/>
            <p:cNvSpPr>
              <a:spLocks/>
            </p:cNvSpPr>
            <p:nvPr/>
          </p:nvSpPr>
          <p:spPr bwMode="hidden">
            <a:xfrm rot="2028410" flipH="1">
              <a:off x="3394" y="745"/>
              <a:ext cx="399" cy="69"/>
            </a:xfrm>
            <a:custGeom>
              <a:avLst/>
              <a:gdLst>
                <a:gd name="T0" fmla="*/ 0 w 2736"/>
                <a:gd name="T1" fmla="*/ 9 h 504"/>
                <a:gd name="T2" fmla="*/ 18 w 2736"/>
                <a:gd name="T3" fmla="*/ 3 h 504"/>
                <a:gd name="T4" fmla="*/ 38 w 2736"/>
                <a:gd name="T5" fmla="*/ 0 h 504"/>
                <a:gd name="T6" fmla="*/ 58 w 2736"/>
                <a:gd name="T7" fmla="*/ 0 h 504"/>
                <a:gd name="T8" fmla="*/ 58 w 2736"/>
                <a:gd name="T9" fmla="*/ 2 h 504"/>
                <a:gd name="T10" fmla="*/ 37 w 2736"/>
                <a:gd name="T11" fmla="*/ 2 h 504"/>
                <a:gd name="T12" fmla="*/ 14 w 2736"/>
                <a:gd name="T13" fmla="*/ 5 h 504"/>
                <a:gd name="T14" fmla="*/ 0 w 2736"/>
                <a:gd name="T15" fmla="*/ 9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3116" name="Freeform 141"/>
            <p:cNvSpPr>
              <a:spLocks/>
            </p:cNvSpPr>
            <p:nvPr/>
          </p:nvSpPr>
          <p:spPr bwMode="hidden">
            <a:xfrm rot="2028410" flipH="1">
              <a:off x="3222" y="574"/>
              <a:ext cx="214" cy="109"/>
            </a:xfrm>
            <a:custGeom>
              <a:avLst/>
              <a:gdLst>
                <a:gd name="T0" fmla="*/ 0 w 1769"/>
                <a:gd name="T1" fmla="*/ 0 h 791"/>
                <a:gd name="T2" fmla="*/ 7 w 1769"/>
                <a:gd name="T3" fmla="*/ 1 h 791"/>
                <a:gd name="T4" fmla="*/ 17 w 1769"/>
                <a:gd name="T5" fmla="*/ 4 h 791"/>
                <a:gd name="T6" fmla="*/ 24 w 1769"/>
                <a:gd name="T7" fmla="*/ 8 h 791"/>
                <a:gd name="T8" fmla="*/ 26 w 1769"/>
                <a:gd name="T9" fmla="*/ 12 h 791"/>
                <a:gd name="T10" fmla="*/ 25 w 1769"/>
                <a:gd name="T11" fmla="*/ 15 h 791"/>
                <a:gd name="T12" fmla="*/ 23 w 1769"/>
                <a:gd name="T13" fmla="*/ 12 h 791"/>
                <a:gd name="T14" fmla="*/ 20 w 1769"/>
                <a:gd name="T15" fmla="*/ 9 h 791"/>
                <a:gd name="T16" fmla="*/ 16 w 1769"/>
                <a:gd name="T17" fmla="*/ 6 h 791"/>
                <a:gd name="T18" fmla="*/ 8 w 1769"/>
                <a:gd name="T19" fmla="*/ 3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3117" name="Freeform 142"/>
            <p:cNvSpPr>
              <a:spLocks/>
            </p:cNvSpPr>
            <p:nvPr/>
          </p:nvSpPr>
          <p:spPr bwMode="hidden">
            <a:xfrm rot="2664424" flipH="1">
              <a:off x="3433" y="700"/>
              <a:ext cx="404" cy="69"/>
            </a:xfrm>
            <a:custGeom>
              <a:avLst/>
              <a:gdLst>
                <a:gd name="T0" fmla="*/ 0 w 2736"/>
                <a:gd name="T1" fmla="*/ 9 h 504"/>
                <a:gd name="T2" fmla="*/ 19 w 2736"/>
                <a:gd name="T3" fmla="*/ 3 h 504"/>
                <a:gd name="T4" fmla="*/ 39 w 2736"/>
                <a:gd name="T5" fmla="*/ 0 h 504"/>
                <a:gd name="T6" fmla="*/ 60 w 2736"/>
                <a:gd name="T7" fmla="*/ 0 h 504"/>
                <a:gd name="T8" fmla="*/ 59 w 2736"/>
                <a:gd name="T9" fmla="*/ 2 h 504"/>
                <a:gd name="T10" fmla="*/ 38 w 2736"/>
                <a:gd name="T11" fmla="*/ 2 h 504"/>
                <a:gd name="T12" fmla="*/ 14 w 2736"/>
                <a:gd name="T13" fmla="*/ 5 h 504"/>
                <a:gd name="T14" fmla="*/ 0 w 2736"/>
                <a:gd name="T15" fmla="*/ 9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3118" name="Freeform 143"/>
            <p:cNvSpPr>
              <a:spLocks/>
            </p:cNvSpPr>
            <p:nvPr/>
          </p:nvSpPr>
          <p:spPr bwMode="hidden">
            <a:xfrm rot="2664424" flipH="1">
              <a:off x="3290" y="481"/>
              <a:ext cx="217" cy="109"/>
            </a:xfrm>
            <a:custGeom>
              <a:avLst/>
              <a:gdLst>
                <a:gd name="T0" fmla="*/ 0 w 1769"/>
                <a:gd name="T1" fmla="*/ 0 h 791"/>
                <a:gd name="T2" fmla="*/ 7 w 1769"/>
                <a:gd name="T3" fmla="*/ 1 h 791"/>
                <a:gd name="T4" fmla="*/ 17 w 1769"/>
                <a:gd name="T5" fmla="*/ 4 h 791"/>
                <a:gd name="T6" fmla="*/ 24 w 1769"/>
                <a:gd name="T7" fmla="*/ 8 h 791"/>
                <a:gd name="T8" fmla="*/ 26 w 1769"/>
                <a:gd name="T9" fmla="*/ 12 h 791"/>
                <a:gd name="T10" fmla="*/ 25 w 1769"/>
                <a:gd name="T11" fmla="*/ 15 h 791"/>
                <a:gd name="T12" fmla="*/ 24 w 1769"/>
                <a:gd name="T13" fmla="*/ 12 h 791"/>
                <a:gd name="T14" fmla="*/ 21 w 1769"/>
                <a:gd name="T15" fmla="*/ 9 h 791"/>
                <a:gd name="T16" fmla="*/ 17 w 1769"/>
                <a:gd name="T17" fmla="*/ 6 h 791"/>
                <a:gd name="T18" fmla="*/ 9 w 1769"/>
                <a:gd name="T19" fmla="*/ 3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3119" name="Freeform 144"/>
            <p:cNvSpPr>
              <a:spLocks/>
            </p:cNvSpPr>
            <p:nvPr/>
          </p:nvSpPr>
          <p:spPr bwMode="hidden">
            <a:xfrm rot="3473776" flipH="1">
              <a:off x="3518" y="685"/>
              <a:ext cx="356" cy="70"/>
            </a:xfrm>
            <a:custGeom>
              <a:avLst/>
              <a:gdLst>
                <a:gd name="T0" fmla="*/ 0 w 2736"/>
                <a:gd name="T1" fmla="*/ 10 h 504"/>
                <a:gd name="T2" fmla="*/ 15 w 2736"/>
                <a:gd name="T3" fmla="*/ 3 h 504"/>
                <a:gd name="T4" fmla="*/ 30 w 2736"/>
                <a:gd name="T5" fmla="*/ 0 h 504"/>
                <a:gd name="T6" fmla="*/ 46 w 2736"/>
                <a:gd name="T7" fmla="*/ 0 h 504"/>
                <a:gd name="T8" fmla="*/ 46 w 2736"/>
                <a:gd name="T9" fmla="*/ 2 h 504"/>
                <a:gd name="T10" fmla="*/ 30 w 2736"/>
                <a:gd name="T11" fmla="*/ 2 h 504"/>
                <a:gd name="T12" fmla="*/ 11 w 2736"/>
                <a:gd name="T13" fmla="*/ 6 h 504"/>
                <a:gd name="T14" fmla="*/ 0 w 2736"/>
                <a:gd name="T15" fmla="*/ 1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3120" name="Freeform 145"/>
            <p:cNvSpPr>
              <a:spLocks/>
            </p:cNvSpPr>
            <p:nvPr/>
          </p:nvSpPr>
          <p:spPr bwMode="hidden">
            <a:xfrm rot="3473776" flipH="1">
              <a:off x="3438" y="450"/>
              <a:ext cx="191" cy="109"/>
            </a:xfrm>
            <a:custGeom>
              <a:avLst/>
              <a:gdLst>
                <a:gd name="T0" fmla="*/ 0 w 1769"/>
                <a:gd name="T1" fmla="*/ 0 h 791"/>
                <a:gd name="T2" fmla="*/ 6 w 1769"/>
                <a:gd name="T3" fmla="*/ 1 h 791"/>
                <a:gd name="T4" fmla="*/ 13 w 1769"/>
                <a:gd name="T5" fmla="*/ 4 h 791"/>
                <a:gd name="T6" fmla="*/ 19 w 1769"/>
                <a:gd name="T7" fmla="*/ 8 h 791"/>
                <a:gd name="T8" fmla="*/ 21 w 1769"/>
                <a:gd name="T9" fmla="*/ 12 h 791"/>
                <a:gd name="T10" fmla="*/ 20 w 1769"/>
                <a:gd name="T11" fmla="*/ 15 h 791"/>
                <a:gd name="T12" fmla="*/ 19 w 1769"/>
                <a:gd name="T13" fmla="*/ 12 h 791"/>
                <a:gd name="T14" fmla="*/ 16 w 1769"/>
                <a:gd name="T15" fmla="*/ 9 h 791"/>
                <a:gd name="T16" fmla="*/ 13 w 1769"/>
                <a:gd name="T17" fmla="*/ 6 h 791"/>
                <a:gd name="T18" fmla="*/ 7 w 1769"/>
                <a:gd name="T19" fmla="*/ 3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3121" name="Freeform 146"/>
            <p:cNvSpPr>
              <a:spLocks/>
            </p:cNvSpPr>
            <p:nvPr/>
          </p:nvSpPr>
          <p:spPr bwMode="hidden">
            <a:xfrm rot="4126480" flipH="1">
              <a:off x="3577" y="673"/>
              <a:ext cx="342" cy="69"/>
            </a:xfrm>
            <a:custGeom>
              <a:avLst/>
              <a:gdLst>
                <a:gd name="T0" fmla="*/ 0 w 2736"/>
                <a:gd name="T1" fmla="*/ 9 h 504"/>
                <a:gd name="T2" fmla="*/ 14 w 2736"/>
                <a:gd name="T3" fmla="*/ 3 h 504"/>
                <a:gd name="T4" fmla="*/ 28 w 2736"/>
                <a:gd name="T5" fmla="*/ 0 h 504"/>
                <a:gd name="T6" fmla="*/ 43 w 2736"/>
                <a:gd name="T7" fmla="*/ 0 h 504"/>
                <a:gd name="T8" fmla="*/ 43 w 2736"/>
                <a:gd name="T9" fmla="*/ 2 h 504"/>
                <a:gd name="T10" fmla="*/ 28 w 2736"/>
                <a:gd name="T11" fmla="*/ 2 h 504"/>
                <a:gd name="T12" fmla="*/ 10 w 2736"/>
                <a:gd name="T13" fmla="*/ 5 h 504"/>
                <a:gd name="T14" fmla="*/ 0 w 2736"/>
                <a:gd name="T15" fmla="*/ 9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3122" name="Freeform 147"/>
            <p:cNvSpPr>
              <a:spLocks/>
            </p:cNvSpPr>
            <p:nvPr/>
          </p:nvSpPr>
          <p:spPr bwMode="hidden">
            <a:xfrm rot="4126480" flipH="1">
              <a:off x="3541" y="421"/>
              <a:ext cx="184" cy="109"/>
            </a:xfrm>
            <a:custGeom>
              <a:avLst/>
              <a:gdLst>
                <a:gd name="T0" fmla="*/ 0 w 1769"/>
                <a:gd name="T1" fmla="*/ 0 h 791"/>
                <a:gd name="T2" fmla="*/ 5 w 1769"/>
                <a:gd name="T3" fmla="*/ 1 h 791"/>
                <a:gd name="T4" fmla="*/ 12 w 1769"/>
                <a:gd name="T5" fmla="*/ 4 h 791"/>
                <a:gd name="T6" fmla="*/ 17 w 1769"/>
                <a:gd name="T7" fmla="*/ 8 h 791"/>
                <a:gd name="T8" fmla="*/ 19 w 1769"/>
                <a:gd name="T9" fmla="*/ 12 h 791"/>
                <a:gd name="T10" fmla="*/ 18 w 1769"/>
                <a:gd name="T11" fmla="*/ 15 h 791"/>
                <a:gd name="T12" fmla="*/ 17 w 1769"/>
                <a:gd name="T13" fmla="*/ 12 h 791"/>
                <a:gd name="T14" fmla="*/ 15 w 1769"/>
                <a:gd name="T15" fmla="*/ 9 h 791"/>
                <a:gd name="T16" fmla="*/ 12 w 1769"/>
                <a:gd name="T17" fmla="*/ 6 h 791"/>
                <a:gd name="T18" fmla="*/ 6 w 1769"/>
                <a:gd name="T19" fmla="*/ 3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3123" name="Freeform 148"/>
            <p:cNvSpPr>
              <a:spLocks/>
            </p:cNvSpPr>
            <p:nvPr/>
          </p:nvSpPr>
          <p:spPr bwMode="hidden">
            <a:xfrm rot="-1325434">
              <a:off x="3864" y="705"/>
              <a:ext cx="398" cy="70"/>
            </a:xfrm>
            <a:custGeom>
              <a:avLst/>
              <a:gdLst>
                <a:gd name="T0" fmla="*/ 0 w 2736"/>
                <a:gd name="T1" fmla="*/ 10 h 504"/>
                <a:gd name="T2" fmla="*/ 18 w 2736"/>
                <a:gd name="T3" fmla="*/ 3 h 504"/>
                <a:gd name="T4" fmla="*/ 38 w 2736"/>
                <a:gd name="T5" fmla="*/ 0 h 504"/>
                <a:gd name="T6" fmla="*/ 58 w 2736"/>
                <a:gd name="T7" fmla="*/ 0 h 504"/>
                <a:gd name="T8" fmla="*/ 58 w 2736"/>
                <a:gd name="T9" fmla="*/ 2 h 504"/>
                <a:gd name="T10" fmla="*/ 37 w 2736"/>
                <a:gd name="T11" fmla="*/ 2 h 504"/>
                <a:gd name="T12" fmla="*/ 14 w 2736"/>
                <a:gd name="T13" fmla="*/ 6 h 504"/>
                <a:gd name="T14" fmla="*/ 0 w 2736"/>
                <a:gd name="T15" fmla="*/ 1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3124" name="Freeform 149"/>
            <p:cNvSpPr>
              <a:spLocks/>
            </p:cNvSpPr>
            <p:nvPr/>
          </p:nvSpPr>
          <p:spPr bwMode="hidden">
            <a:xfrm rot="-1325434">
              <a:off x="4246" y="592"/>
              <a:ext cx="214" cy="109"/>
            </a:xfrm>
            <a:custGeom>
              <a:avLst/>
              <a:gdLst>
                <a:gd name="T0" fmla="*/ 0 w 1769"/>
                <a:gd name="T1" fmla="*/ 0 h 791"/>
                <a:gd name="T2" fmla="*/ 7 w 1769"/>
                <a:gd name="T3" fmla="*/ 1 h 791"/>
                <a:gd name="T4" fmla="*/ 17 w 1769"/>
                <a:gd name="T5" fmla="*/ 4 h 791"/>
                <a:gd name="T6" fmla="*/ 24 w 1769"/>
                <a:gd name="T7" fmla="*/ 8 h 791"/>
                <a:gd name="T8" fmla="*/ 26 w 1769"/>
                <a:gd name="T9" fmla="*/ 12 h 791"/>
                <a:gd name="T10" fmla="*/ 25 w 1769"/>
                <a:gd name="T11" fmla="*/ 15 h 791"/>
                <a:gd name="T12" fmla="*/ 23 w 1769"/>
                <a:gd name="T13" fmla="*/ 12 h 791"/>
                <a:gd name="T14" fmla="*/ 20 w 1769"/>
                <a:gd name="T15" fmla="*/ 9 h 791"/>
                <a:gd name="T16" fmla="*/ 16 w 1769"/>
                <a:gd name="T17" fmla="*/ 6 h 791"/>
                <a:gd name="T18" fmla="*/ 8 w 1769"/>
                <a:gd name="T19" fmla="*/ 3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3125" name="Freeform 150"/>
            <p:cNvSpPr>
              <a:spLocks/>
            </p:cNvSpPr>
            <p:nvPr/>
          </p:nvSpPr>
          <p:spPr bwMode="hidden">
            <a:xfrm rot="-1921064">
              <a:off x="3819" y="681"/>
              <a:ext cx="399" cy="70"/>
            </a:xfrm>
            <a:custGeom>
              <a:avLst/>
              <a:gdLst>
                <a:gd name="T0" fmla="*/ 0 w 2736"/>
                <a:gd name="T1" fmla="*/ 10 h 504"/>
                <a:gd name="T2" fmla="*/ 18 w 2736"/>
                <a:gd name="T3" fmla="*/ 3 h 504"/>
                <a:gd name="T4" fmla="*/ 38 w 2736"/>
                <a:gd name="T5" fmla="*/ 0 h 504"/>
                <a:gd name="T6" fmla="*/ 58 w 2736"/>
                <a:gd name="T7" fmla="*/ 0 h 504"/>
                <a:gd name="T8" fmla="*/ 58 w 2736"/>
                <a:gd name="T9" fmla="*/ 2 h 504"/>
                <a:gd name="T10" fmla="*/ 37 w 2736"/>
                <a:gd name="T11" fmla="*/ 2 h 504"/>
                <a:gd name="T12" fmla="*/ 14 w 2736"/>
                <a:gd name="T13" fmla="*/ 6 h 504"/>
                <a:gd name="T14" fmla="*/ 0 w 2736"/>
                <a:gd name="T15" fmla="*/ 1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3126" name="Freeform 151"/>
            <p:cNvSpPr>
              <a:spLocks/>
            </p:cNvSpPr>
            <p:nvPr/>
          </p:nvSpPr>
          <p:spPr bwMode="hidden">
            <a:xfrm rot="-1921064">
              <a:off x="4181" y="518"/>
              <a:ext cx="214" cy="110"/>
            </a:xfrm>
            <a:custGeom>
              <a:avLst/>
              <a:gdLst>
                <a:gd name="T0" fmla="*/ 0 w 1769"/>
                <a:gd name="T1" fmla="*/ 0 h 791"/>
                <a:gd name="T2" fmla="*/ 7 w 1769"/>
                <a:gd name="T3" fmla="*/ 1 h 791"/>
                <a:gd name="T4" fmla="*/ 17 w 1769"/>
                <a:gd name="T5" fmla="*/ 4 h 791"/>
                <a:gd name="T6" fmla="*/ 24 w 1769"/>
                <a:gd name="T7" fmla="*/ 8 h 791"/>
                <a:gd name="T8" fmla="*/ 26 w 1769"/>
                <a:gd name="T9" fmla="*/ 12 h 791"/>
                <a:gd name="T10" fmla="*/ 25 w 1769"/>
                <a:gd name="T11" fmla="*/ 15 h 791"/>
                <a:gd name="T12" fmla="*/ 23 w 1769"/>
                <a:gd name="T13" fmla="*/ 12 h 791"/>
                <a:gd name="T14" fmla="*/ 20 w 1769"/>
                <a:gd name="T15" fmla="*/ 9 h 791"/>
                <a:gd name="T16" fmla="*/ 16 w 1769"/>
                <a:gd name="T17" fmla="*/ 6 h 791"/>
                <a:gd name="T18" fmla="*/ 8 w 1769"/>
                <a:gd name="T19" fmla="*/ 3 h 791"/>
                <a:gd name="T20" fmla="*/ 0 w 1769"/>
                <a:gd name="T21" fmla="*/ 2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3127" name="Freeform 152"/>
            <p:cNvSpPr>
              <a:spLocks/>
            </p:cNvSpPr>
            <p:nvPr/>
          </p:nvSpPr>
          <p:spPr bwMode="hidden">
            <a:xfrm rot="4578755" flipH="1">
              <a:off x="3632" y="690"/>
              <a:ext cx="332" cy="47"/>
            </a:xfrm>
            <a:custGeom>
              <a:avLst/>
              <a:gdLst>
                <a:gd name="T0" fmla="*/ 0 w 2736"/>
                <a:gd name="T1" fmla="*/ 4 h 504"/>
                <a:gd name="T2" fmla="*/ 13 w 2736"/>
                <a:gd name="T3" fmla="*/ 1 h 504"/>
                <a:gd name="T4" fmla="*/ 26 w 2736"/>
                <a:gd name="T5" fmla="*/ 0 h 504"/>
                <a:gd name="T6" fmla="*/ 40 w 2736"/>
                <a:gd name="T7" fmla="*/ 0 h 504"/>
                <a:gd name="T8" fmla="*/ 40 w 2736"/>
                <a:gd name="T9" fmla="*/ 1 h 504"/>
                <a:gd name="T10" fmla="*/ 26 w 2736"/>
                <a:gd name="T11" fmla="*/ 1 h 504"/>
                <a:gd name="T12" fmla="*/ 10 w 2736"/>
                <a:gd name="T13" fmla="*/ 3 h 504"/>
                <a:gd name="T14" fmla="*/ 0 w 2736"/>
                <a:gd name="T15" fmla="*/ 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3128" name="Freeform 153"/>
            <p:cNvSpPr>
              <a:spLocks/>
            </p:cNvSpPr>
            <p:nvPr/>
          </p:nvSpPr>
          <p:spPr bwMode="hidden">
            <a:xfrm rot="4578755" flipH="1">
              <a:off x="3639" y="447"/>
              <a:ext cx="178" cy="75"/>
            </a:xfrm>
            <a:custGeom>
              <a:avLst/>
              <a:gdLst>
                <a:gd name="T0" fmla="*/ 0 w 1769"/>
                <a:gd name="T1" fmla="*/ 0 h 791"/>
                <a:gd name="T2" fmla="*/ 5 w 1769"/>
                <a:gd name="T3" fmla="*/ 0 h 791"/>
                <a:gd name="T4" fmla="*/ 12 w 1769"/>
                <a:gd name="T5" fmla="*/ 2 h 791"/>
                <a:gd name="T6" fmla="*/ 16 w 1769"/>
                <a:gd name="T7" fmla="*/ 4 h 791"/>
                <a:gd name="T8" fmla="*/ 18 w 1769"/>
                <a:gd name="T9" fmla="*/ 5 h 791"/>
                <a:gd name="T10" fmla="*/ 17 w 1769"/>
                <a:gd name="T11" fmla="*/ 7 h 791"/>
                <a:gd name="T12" fmla="*/ 16 w 1769"/>
                <a:gd name="T13" fmla="*/ 6 h 791"/>
                <a:gd name="T14" fmla="*/ 14 w 1769"/>
                <a:gd name="T15" fmla="*/ 4 h 791"/>
                <a:gd name="T16" fmla="*/ 11 w 1769"/>
                <a:gd name="T17" fmla="*/ 3 h 791"/>
                <a:gd name="T18" fmla="*/ 6 w 1769"/>
                <a:gd name="T19" fmla="*/ 1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3129" name="Freeform 154"/>
            <p:cNvSpPr>
              <a:spLocks/>
            </p:cNvSpPr>
            <p:nvPr/>
          </p:nvSpPr>
          <p:spPr bwMode="hidden">
            <a:xfrm rot="-3857755">
              <a:off x="3715" y="678"/>
              <a:ext cx="343" cy="60"/>
            </a:xfrm>
            <a:custGeom>
              <a:avLst/>
              <a:gdLst>
                <a:gd name="T0" fmla="*/ 0 w 2736"/>
                <a:gd name="T1" fmla="*/ 7 h 504"/>
                <a:gd name="T2" fmla="*/ 14 w 2736"/>
                <a:gd name="T3" fmla="*/ 2 h 504"/>
                <a:gd name="T4" fmla="*/ 28 w 2736"/>
                <a:gd name="T5" fmla="*/ 0 h 504"/>
                <a:gd name="T6" fmla="*/ 43 w 2736"/>
                <a:gd name="T7" fmla="*/ 0 h 504"/>
                <a:gd name="T8" fmla="*/ 43 w 2736"/>
                <a:gd name="T9" fmla="*/ 1 h 504"/>
                <a:gd name="T10" fmla="*/ 28 w 2736"/>
                <a:gd name="T11" fmla="*/ 1 h 504"/>
                <a:gd name="T12" fmla="*/ 10 w 2736"/>
                <a:gd name="T13" fmla="*/ 4 h 504"/>
                <a:gd name="T14" fmla="*/ 0 w 2736"/>
                <a:gd name="T15" fmla="*/ 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3130" name="Freeform 155"/>
            <p:cNvSpPr>
              <a:spLocks/>
            </p:cNvSpPr>
            <p:nvPr/>
          </p:nvSpPr>
          <p:spPr bwMode="hidden">
            <a:xfrm rot="-3857755">
              <a:off x="3926" y="433"/>
              <a:ext cx="184" cy="93"/>
            </a:xfrm>
            <a:custGeom>
              <a:avLst/>
              <a:gdLst>
                <a:gd name="T0" fmla="*/ 0 w 1769"/>
                <a:gd name="T1" fmla="*/ 0 h 791"/>
                <a:gd name="T2" fmla="*/ 5 w 1769"/>
                <a:gd name="T3" fmla="*/ 1 h 791"/>
                <a:gd name="T4" fmla="*/ 12 w 1769"/>
                <a:gd name="T5" fmla="*/ 3 h 791"/>
                <a:gd name="T6" fmla="*/ 17 w 1769"/>
                <a:gd name="T7" fmla="*/ 6 h 791"/>
                <a:gd name="T8" fmla="*/ 19 w 1769"/>
                <a:gd name="T9" fmla="*/ 8 h 791"/>
                <a:gd name="T10" fmla="*/ 18 w 1769"/>
                <a:gd name="T11" fmla="*/ 11 h 791"/>
                <a:gd name="T12" fmla="*/ 17 w 1769"/>
                <a:gd name="T13" fmla="*/ 9 h 791"/>
                <a:gd name="T14" fmla="*/ 15 w 1769"/>
                <a:gd name="T15" fmla="*/ 6 h 791"/>
                <a:gd name="T16" fmla="*/ 12 w 1769"/>
                <a:gd name="T17" fmla="*/ 4 h 791"/>
                <a:gd name="T18" fmla="*/ 6 w 1769"/>
                <a:gd name="T19" fmla="*/ 2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3131" name="Freeform 156"/>
            <p:cNvSpPr>
              <a:spLocks/>
            </p:cNvSpPr>
            <p:nvPr/>
          </p:nvSpPr>
          <p:spPr bwMode="hidden">
            <a:xfrm rot="-2777260">
              <a:off x="3758" y="671"/>
              <a:ext cx="373" cy="87"/>
            </a:xfrm>
            <a:custGeom>
              <a:avLst/>
              <a:gdLst>
                <a:gd name="T0" fmla="*/ 0 w 2736"/>
                <a:gd name="T1" fmla="*/ 15 h 504"/>
                <a:gd name="T2" fmla="*/ 16 w 2736"/>
                <a:gd name="T3" fmla="*/ 5 h 504"/>
                <a:gd name="T4" fmla="*/ 33 w 2736"/>
                <a:gd name="T5" fmla="*/ 1 h 504"/>
                <a:gd name="T6" fmla="*/ 51 w 2736"/>
                <a:gd name="T7" fmla="*/ 1 h 504"/>
                <a:gd name="T8" fmla="*/ 51 w 2736"/>
                <a:gd name="T9" fmla="*/ 3 h 504"/>
                <a:gd name="T10" fmla="*/ 33 w 2736"/>
                <a:gd name="T11" fmla="*/ 3 h 504"/>
                <a:gd name="T12" fmla="*/ 12 w 2736"/>
                <a:gd name="T13" fmla="*/ 9 h 504"/>
                <a:gd name="T14" fmla="*/ 0 w 2736"/>
                <a:gd name="T15" fmla="*/ 15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3132" name="Freeform 157"/>
            <p:cNvSpPr>
              <a:spLocks/>
            </p:cNvSpPr>
            <p:nvPr/>
          </p:nvSpPr>
          <p:spPr bwMode="hidden">
            <a:xfrm rot="-2777260">
              <a:off x="4061" y="460"/>
              <a:ext cx="200" cy="136"/>
            </a:xfrm>
            <a:custGeom>
              <a:avLst/>
              <a:gdLst>
                <a:gd name="T0" fmla="*/ 0 w 1769"/>
                <a:gd name="T1" fmla="*/ 0 h 791"/>
                <a:gd name="T2" fmla="*/ 6 w 1769"/>
                <a:gd name="T3" fmla="*/ 2 h 791"/>
                <a:gd name="T4" fmla="*/ 15 w 1769"/>
                <a:gd name="T5" fmla="*/ 6 h 791"/>
                <a:gd name="T6" fmla="*/ 21 w 1769"/>
                <a:gd name="T7" fmla="*/ 13 h 791"/>
                <a:gd name="T8" fmla="*/ 22 w 1769"/>
                <a:gd name="T9" fmla="*/ 18 h 791"/>
                <a:gd name="T10" fmla="*/ 22 w 1769"/>
                <a:gd name="T11" fmla="*/ 23 h 791"/>
                <a:gd name="T12" fmla="*/ 20 w 1769"/>
                <a:gd name="T13" fmla="*/ 19 h 791"/>
                <a:gd name="T14" fmla="*/ 18 w 1769"/>
                <a:gd name="T15" fmla="*/ 13 h 791"/>
                <a:gd name="T16" fmla="*/ 14 w 1769"/>
                <a:gd name="T17" fmla="*/ 9 h 791"/>
                <a:gd name="T18" fmla="*/ 7 w 1769"/>
                <a:gd name="T19" fmla="*/ 4 h 791"/>
                <a:gd name="T20" fmla="*/ 0 w 1769"/>
                <a:gd name="T21" fmla="*/ 2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3133" name="Freeform 158"/>
            <p:cNvSpPr>
              <a:spLocks/>
            </p:cNvSpPr>
            <p:nvPr/>
          </p:nvSpPr>
          <p:spPr bwMode="hidden">
            <a:xfrm rot="-4903748">
              <a:off x="3695" y="685"/>
              <a:ext cx="308" cy="28"/>
            </a:xfrm>
            <a:custGeom>
              <a:avLst/>
              <a:gdLst>
                <a:gd name="T0" fmla="*/ 0 w 2736"/>
                <a:gd name="T1" fmla="*/ 2 h 504"/>
                <a:gd name="T2" fmla="*/ 11 w 2736"/>
                <a:gd name="T3" fmla="*/ 1 h 504"/>
                <a:gd name="T4" fmla="*/ 23 w 2736"/>
                <a:gd name="T5" fmla="*/ 0 h 504"/>
                <a:gd name="T6" fmla="*/ 35 w 2736"/>
                <a:gd name="T7" fmla="*/ 0 h 504"/>
                <a:gd name="T8" fmla="*/ 34 w 2736"/>
                <a:gd name="T9" fmla="*/ 0 h 504"/>
                <a:gd name="T10" fmla="*/ 22 w 2736"/>
                <a:gd name="T11" fmla="*/ 0 h 504"/>
                <a:gd name="T12" fmla="*/ 8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3134" name="Freeform 159"/>
            <p:cNvSpPr>
              <a:spLocks/>
            </p:cNvSpPr>
            <p:nvPr/>
          </p:nvSpPr>
          <p:spPr bwMode="hidden">
            <a:xfrm rot="-4903748">
              <a:off x="3809" y="447"/>
              <a:ext cx="165" cy="43"/>
            </a:xfrm>
            <a:custGeom>
              <a:avLst/>
              <a:gdLst>
                <a:gd name="T0" fmla="*/ 0 w 1769"/>
                <a:gd name="T1" fmla="*/ 0 h 791"/>
                <a:gd name="T2" fmla="*/ 4 w 1769"/>
                <a:gd name="T3" fmla="*/ 0 h 791"/>
                <a:gd name="T4" fmla="*/ 10 w 1769"/>
                <a:gd name="T5" fmla="*/ 1 h 791"/>
                <a:gd name="T6" fmla="*/ 14 w 1769"/>
                <a:gd name="T7" fmla="*/ 1 h 791"/>
                <a:gd name="T8" fmla="*/ 15 w 1769"/>
                <a:gd name="T9" fmla="*/ 2 h 791"/>
                <a:gd name="T10" fmla="*/ 15 w 1769"/>
                <a:gd name="T11" fmla="*/ 2 h 791"/>
                <a:gd name="T12" fmla="*/ 14 w 1769"/>
                <a:gd name="T13" fmla="*/ 2 h 791"/>
                <a:gd name="T14" fmla="*/ 12 w 1769"/>
                <a:gd name="T15" fmla="*/ 1 h 791"/>
                <a:gd name="T16" fmla="*/ 10 w 1769"/>
                <a:gd name="T17" fmla="*/ 1 h 791"/>
                <a:gd name="T18" fmla="*/ 5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3135" name="Freeform 160"/>
            <p:cNvSpPr>
              <a:spLocks/>
            </p:cNvSpPr>
            <p:nvPr/>
          </p:nvSpPr>
          <p:spPr bwMode="hidden">
            <a:xfrm rot="18335692" flipH="1">
              <a:off x="3278" y="1175"/>
              <a:ext cx="557" cy="101"/>
            </a:xfrm>
            <a:custGeom>
              <a:avLst/>
              <a:gdLst>
                <a:gd name="T0" fmla="*/ 0 w 2736"/>
                <a:gd name="T1" fmla="*/ 20 h 504"/>
                <a:gd name="T2" fmla="*/ 36 w 2736"/>
                <a:gd name="T3" fmla="*/ 7 h 504"/>
                <a:gd name="T4" fmla="*/ 74 w 2736"/>
                <a:gd name="T5" fmla="*/ 1 h 504"/>
                <a:gd name="T6" fmla="*/ 113 w 2736"/>
                <a:gd name="T7" fmla="*/ 1 h 504"/>
                <a:gd name="T8" fmla="*/ 113 w 2736"/>
                <a:gd name="T9" fmla="*/ 4 h 504"/>
                <a:gd name="T10" fmla="*/ 73 w 2736"/>
                <a:gd name="T11" fmla="*/ 4 h 504"/>
                <a:gd name="T12" fmla="*/ 27 w 2736"/>
                <a:gd name="T13" fmla="*/ 12 h 504"/>
                <a:gd name="T14" fmla="*/ 0 w 2736"/>
                <a:gd name="T15" fmla="*/ 2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3136" name="Freeform 161"/>
            <p:cNvSpPr>
              <a:spLocks/>
            </p:cNvSpPr>
            <p:nvPr/>
          </p:nvSpPr>
          <p:spPr bwMode="hidden">
            <a:xfrm rot="18335692" flipH="1">
              <a:off x="3186" y="1510"/>
              <a:ext cx="299" cy="158"/>
            </a:xfrm>
            <a:custGeom>
              <a:avLst/>
              <a:gdLst>
                <a:gd name="T0" fmla="*/ 0 w 1769"/>
                <a:gd name="T1" fmla="*/ 0 h 791"/>
                <a:gd name="T2" fmla="*/ 14 w 1769"/>
                <a:gd name="T3" fmla="*/ 2 h 791"/>
                <a:gd name="T4" fmla="*/ 33 w 1769"/>
                <a:gd name="T5" fmla="*/ 8 h 791"/>
                <a:gd name="T6" fmla="*/ 46 w 1769"/>
                <a:gd name="T7" fmla="*/ 17 h 791"/>
                <a:gd name="T8" fmla="*/ 50 w 1769"/>
                <a:gd name="T9" fmla="*/ 24 h 791"/>
                <a:gd name="T10" fmla="*/ 48 w 1769"/>
                <a:gd name="T11" fmla="*/ 31 h 791"/>
                <a:gd name="T12" fmla="*/ 45 w 1769"/>
                <a:gd name="T13" fmla="*/ 25 h 791"/>
                <a:gd name="T14" fmla="*/ 40 w 1769"/>
                <a:gd name="T15" fmla="*/ 18 h 791"/>
                <a:gd name="T16" fmla="*/ 32 w 1769"/>
                <a:gd name="T17" fmla="*/ 12 h 791"/>
                <a:gd name="T18" fmla="*/ 17 w 1769"/>
                <a:gd name="T19" fmla="*/ 6 h 791"/>
                <a:gd name="T20" fmla="*/ 0 w 1769"/>
                <a:gd name="T21" fmla="*/ 3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3137" name="Freeform 162"/>
            <p:cNvSpPr>
              <a:spLocks/>
            </p:cNvSpPr>
            <p:nvPr/>
          </p:nvSpPr>
          <p:spPr bwMode="hidden">
            <a:xfrm rot="17542885" flipH="1">
              <a:off x="3362" y="1208"/>
              <a:ext cx="515" cy="101"/>
            </a:xfrm>
            <a:custGeom>
              <a:avLst/>
              <a:gdLst>
                <a:gd name="T0" fmla="*/ 0 w 2736"/>
                <a:gd name="T1" fmla="*/ 20 h 504"/>
                <a:gd name="T2" fmla="*/ 31 w 2736"/>
                <a:gd name="T3" fmla="*/ 7 h 504"/>
                <a:gd name="T4" fmla="*/ 63 w 2736"/>
                <a:gd name="T5" fmla="*/ 1 h 504"/>
                <a:gd name="T6" fmla="*/ 97 w 2736"/>
                <a:gd name="T7" fmla="*/ 1 h 504"/>
                <a:gd name="T8" fmla="*/ 96 w 2736"/>
                <a:gd name="T9" fmla="*/ 4 h 504"/>
                <a:gd name="T10" fmla="*/ 62 w 2736"/>
                <a:gd name="T11" fmla="*/ 4 h 504"/>
                <a:gd name="T12" fmla="*/ 23 w 2736"/>
                <a:gd name="T13" fmla="*/ 12 h 504"/>
                <a:gd name="T14" fmla="*/ 0 w 2736"/>
                <a:gd name="T15" fmla="*/ 2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3138" name="Freeform 163"/>
            <p:cNvSpPr>
              <a:spLocks/>
            </p:cNvSpPr>
            <p:nvPr/>
          </p:nvSpPr>
          <p:spPr bwMode="hidden">
            <a:xfrm rot="17542885" flipH="1">
              <a:off x="3364" y="1550"/>
              <a:ext cx="276" cy="158"/>
            </a:xfrm>
            <a:custGeom>
              <a:avLst/>
              <a:gdLst>
                <a:gd name="T0" fmla="*/ 0 w 1769"/>
                <a:gd name="T1" fmla="*/ 0 h 791"/>
                <a:gd name="T2" fmla="*/ 12 w 1769"/>
                <a:gd name="T3" fmla="*/ 2 h 791"/>
                <a:gd name="T4" fmla="*/ 28 w 1769"/>
                <a:gd name="T5" fmla="*/ 8 h 791"/>
                <a:gd name="T6" fmla="*/ 39 w 1769"/>
                <a:gd name="T7" fmla="*/ 17 h 791"/>
                <a:gd name="T8" fmla="*/ 43 w 1769"/>
                <a:gd name="T9" fmla="*/ 24 h 791"/>
                <a:gd name="T10" fmla="*/ 41 w 1769"/>
                <a:gd name="T11" fmla="*/ 31 h 791"/>
                <a:gd name="T12" fmla="*/ 39 w 1769"/>
                <a:gd name="T13" fmla="*/ 25 h 791"/>
                <a:gd name="T14" fmla="*/ 34 w 1769"/>
                <a:gd name="T15" fmla="*/ 18 h 791"/>
                <a:gd name="T16" fmla="*/ 27 w 1769"/>
                <a:gd name="T17" fmla="*/ 12 h 791"/>
                <a:gd name="T18" fmla="*/ 14 w 1769"/>
                <a:gd name="T19" fmla="*/ 6 h 791"/>
                <a:gd name="T20" fmla="*/ 0 w 1769"/>
                <a:gd name="T21" fmla="*/ 3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3139" name="Freeform 164"/>
            <p:cNvSpPr>
              <a:spLocks/>
            </p:cNvSpPr>
            <p:nvPr/>
          </p:nvSpPr>
          <p:spPr bwMode="hidden">
            <a:xfrm rot="16870650" flipH="1">
              <a:off x="3452" y="1220"/>
              <a:ext cx="495" cy="91"/>
            </a:xfrm>
            <a:custGeom>
              <a:avLst/>
              <a:gdLst>
                <a:gd name="T0" fmla="*/ 0 w 2736"/>
                <a:gd name="T1" fmla="*/ 16 h 504"/>
                <a:gd name="T2" fmla="*/ 28 w 2736"/>
                <a:gd name="T3" fmla="*/ 5 h 504"/>
                <a:gd name="T4" fmla="*/ 58 w 2736"/>
                <a:gd name="T5" fmla="*/ 1 h 504"/>
                <a:gd name="T6" fmla="*/ 90 w 2736"/>
                <a:gd name="T7" fmla="*/ 1 h 504"/>
                <a:gd name="T8" fmla="*/ 89 w 2736"/>
                <a:gd name="T9" fmla="*/ 3 h 504"/>
                <a:gd name="T10" fmla="*/ 58 w 2736"/>
                <a:gd name="T11" fmla="*/ 3 h 504"/>
                <a:gd name="T12" fmla="*/ 21 w 2736"/>
                <a:gd name="T13" fmla="*/ 10 h 504"/>
                <a:gd name="T14" fmla="*/ 0 w 2736"/>
                <a:gd name="T15" fmla="*/ 16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3140" name="Freeform 165"/>
            <p:cNvSpPr>
              <a:spLocks/>
            </p:cNvSpPr>
            <p:nvPr/>
          </p:nvSpPr>
          <p:spPr bwMode="hidden">
            <a:xfrm rot="16870650" flipH="1">
              <a:off x="3525" y="1567"/>
              <a:ext cx="265" cy="142"/>
            </a:xfrm>
            <a:custGeom>
              <a:avLst/>
              <a:gdLst>
                <a:gd name="T0" fmla="*/ 0 w 1769"/>
                <a:gd name="T1" fmla="*/ 0 h 791"/>
                <a:gd name="T2" fmla="*/ 11 w 1769"/>
                <a:gd name="T3" fmla="*/ 2 h 791"/>
                <a:gd name="T4" fmla="*/ 26 w 1769"/>
                <a:gd name="T5" fmla="*/ 6 h 791"/>
                <a:gd name="T6" fmla="*/ 36 w 1769"/>
                <a:gd name="T7" fmla="*/ 14 h 791"/>
                <a:gd name="T8" fmla="*/ 39 w 1769"/>
                <a:gd name="T9" fmla="*/ 20 h 791"/>
                <a:gd name="T10" fmla="*/ 38 w 1769"/>
                <a:gd name="T11" fmla="*/ 25 h 791"/>
                <a:gd name="T12" fmla="*/ 36 w 1769"/>
                <a:gd name="T13" fmla="*/ 20 h 791"/>
                <a:gd name="T14" fmla="*/ 31 w 1769"/>
                <a:gd name="T15" fmla="*/ 15 h 791"/>
                <a:gd name="T16" fmla="*/ 25 w 1769"/>
                <a:gd name="T17" fmla="*/ 10 h 791"/>
                <a:gd name="T18" fmla="*/ 13 w 1769"/>
                <a:gd name="T19" fmla="*/ 5 h 791"/>
                <a:gd name="T20" fmla="*/ 0 w 1769"/>
                <a:gd name="T21" fmla="*/ 3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3141" name="Freeform 166"/>
            <p:cNvSpPr>
              <a:spLocks/>
            </p:cNvSpPr>
            <p:nvPr/>
          </p:nvSpPr>
          <p:spPr bwMode="hidden">
            <a:xfrm rot="3144576">
              <a:off x="3801" y="1158"/>
              <a:ext cx="557" cy="101"/>
            </a:xfrm>
            <a:custGeom>
              <a:avLst/>
              <a:gdLst>
                <a:gd name="T0" fmla="*/ 0 w 2736"/>
                <a:gd name="T1" fmla="*/ 20 h 504"/>
                <a:gd name="T2" fmla="*/ 36 w 2736"/>
                <a:gd name="T3" fmla="*/ 7 h 504"/>
                <a:gd name="T4" fmla="*/ 74 w 2736"/>
                <a:gd name="T5" fmla="*/ 1 h 504"/>
                <a:gd name="T6" fmla="*/ 113 w 2736"/>
                <a:gd name="T7" fmla="*/ 1 h 504"/>
                <a:gd name="T8" fmla="*/ 113 w 2736"/>
                <a:gd name="T9" fmla="*/ 4 h 504"/>
                <a:gd name="T10" fmla="*/ 73 w 2736"/>
                <a:gd name="T11" fmla="*/ 4 h 504"/>
                <a:gd name="T12" fmla="*/ 27 w 2736"/>
                <a:gd name="T13" fmla="*/ 12 h 504"/>
                <a:gd name="T14" fmla="*/ 0 w 2736"/>
                <a:gd name="T15" fmla="*/ 2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3142" name="Freeform 167"/>
            <p:cNvSpPr>
              <a:spLocks/>
            </p:cNvSpPr>
            <p:nvPr/>
          </p:nvSpPr>
          <p:spPr bwMode="hidden">
            <a:xfrm rot="3144576">
              <a:off x="4165" y="1485"/>
              <a:ext cx="299" cy="159"/>
            </a:xfrm>
            <a:custGeom>
              <a:avLst/>
              <a:gdLst>
                <a:gd name="T0" fmla="*/ 0 w 1769"/>
                <a:gd name="T1" fmla="*/ 0 h 791"/>
                <a:gd name="T2" fmla="*/ 14 w 1769"/>
                <a:gd name="T3" fmla="*/ 2 h 791"/>
                <a:gd name="T4" fmla="*/ 33 w 1769"/>
                <a:gd name="T5" fmla="*/ 8 h 791"/>
                <a:gd name="T6" fmla="*/ 46 w 1769"/>
                <a:gd name="T7" fmla="*/ 17 h 791"/>
                <a:gd name="T8" fmla="*/ 50 w 1769"/>
                <a:gd name="T9" fmla="*/ 25 h 791"/>
                <a:gd name="T10" fmla="*/ 48 w 1769"/>
                <a:gd name="T11" fmla="*/ 32 h 791"/>
                <a:gd name="T12" fmla="*/ 45 w 1769"/>
                <a:gd name="T13" fmla="*/ 26 h 791"/>
                <a:gd name="T14" fmla="*/ 40 w 1769"/>
                <a:gd name="T15" fmla="*/ 18 h 791"/>
                <a:gd name="T16" fmla="*/ 32 w 1769"/>
                <a:gd name="T17" fmla="*/ 12 h 791"/>
                <a:gd name="T18" fmla="*/ 17 w 1769"/>
                <a:gd name="T19" fmla="*/ 6 h 791"/>
                <a:gd name="T20" fmla="*/ 0 w 1769"/>
                <a:gd name="T21" fmla="*/ 3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3143" name="Freeform 168"/>
            <p:cNvSpPr>
              <a:spLocks/>
            </p:cNvSpPr>
            <p:nvPr/>
          </p:nvSpPr>
          <p:spPr bwMode="hidden">
            <a:xfrm rot="3745735">
              <a:off x="3762" y="1196"/>
              <a:ext cx="533" cy="97"/>
            </a:xfrm>
            <a:custGeom>
              <a:avLst/>
              <a:gdLst>
                <a:gd name="T0" fmla="*/ 0 w 2736"/>
                <a:gd name="T1" fmla="*/ 19 h 504"/>
                <a:gd name="T2" fmla="*/ 33 w 2736"/>
                <a:gd name="T3" fmla="*/ 6 h 504"/>
                <a:gd name="T4" fmla="*/ 67 w 2736"/>
                <a:gd name="T5" fmla="*/ 1 h 504"/>
                <a:gd name="T6" fmla="*/ 104 w 2736"/>
                <a:gd name="T7" fmla="*/ 1 h 504"/>
                <a:gd name="T8" fmla="*/ 103 w 2736"/>
                <a:gd name="T9" fmla="*/ 4 h 504"/>
                <a:gd name="T10" fmla="*/ 67 w 2736"/>
                <a:gd name="T11" fmla="*/ 4 h 504"/>
                <a:gd name="T12" fmla="*/ 25 w 2736"/>
                <a:gd name="T13" fmla="*/ 11 h 504"/>
                <a:gd name="T14" fmla="*/ 0 w 2736"/>
                <a:gd name="T15" fmla="*/ 19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3144" name="Freeform 169"/>
            <p:cNvSpPr>
              <a:spLocks/>
            </p:cNvSpPr>
            <p:nvPr/>
          </p:nvSpPr>
          <p:spPr bwMode="hidden">
            <a:xfrm rot="3745735">
              <a:off x="4047" y="1543"/>
              <a:ext cx="286" cy="152"/>
            </a:xfrm>
            <a:custGeom>
              <a:avLst/>
              <a:gdLst>
                <a:gd name="T0" fmla="*/ 0 w 1769"/>
                <a:gd name="T1" fmla="*/ 0 h 791"/>
                <a:gd name="T2" fmla="*/ 13 w 1769"/>
                <a:gd name="T3" fmla="*/ 2 h 791"/>
                <a:gd name="T4" fmla="*/ 30 w 1769"/>
                <a:gd name="T5" fmla="*/ 7 h 791"/>
                <a:gd name="T6" fmla="*/ 42 w 1769"/>
                <a:gd name="T7" fmla="*/ 16 h 791"/>
                <a:gd name="T8" fmla="*/ 46 w 1769"/>
                <a:gd name="T9" fmla="*/ 22 h 791"/>
                <a:gd name="T10" fmla="*/ 44 w 1769"/>
                <a:gd name="T11" fmla="*/ 29 h 791"/>
                <a:gd name="T12" fmla="*/ 42 w 1769"/>
                <a:gd name="T13" fmla="*/ 23 h 791"/>
                <a:gd name="T14" fmla="*/ 36 w 1769"/>
                <a:gd name="T15" fmla="*/ 17 h 791"/>
                <a:gd name="T16" fmla="*/ 29 w 1769"/>
                <a:gd name="T17" fmla="*/ 11 h 791"/>
                <a:gd name="T18" fmla="*/ 15 w 1769"/>
                <a:gd name="T19" fmla="*/ 6 h 791"/>
                <a:gd name="T20" fmla="*/ 0 w 1769"/>
                <a:gd name="T21" fmla="*/ 3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3145" name="Freeform 170"/>
            <p:cNvSpPr>
              <a:spLocks/>
            </p:cNvSpPr>
            <p:nvPr/>
          </p:nvSpPr>
          <p:spPr bwMode="hidden">
            <a:xfrm rot="4286818">
              <a:off x="3705" y="1235"/>
              <a:ext cx="517" cy="79"/>
            </a:xfrm>
            <a:custGeom>
              <a:avLst/>
              <a:gdLst>
                <a:gd name="T0" fmla="*/ 0 w 2736"/>
                <a:gd name="T1" fmla="*/ 12 h 504"/>
                <a:gd name="T2" fmla="*/ 31 w 2736"/>
                <a:gd name="T3" fmla="*/ 4 h 504"/>
                <a:gd name="T4" fmla="*/ 63 w 2736"/>
                <a:gd name="T5" fmla="*/ 1 h 504"/>
                <a:gd name="T6" fmla="*/ 98 w 2736"/>
                <a:gd name="T7" fmla="*/ 1 h 504"/>
                <a:gd name="T8" fmla="*/ 97 w 2736"/>
                <a:gd name="T9" fmla="*/ 3 h 504"/>
                <a:gd name="T10" fmla="*/ 63 w 2736"/>
                <a:gd name="T11" fmla="*/ 3 h 504"/>
                <a:gd name="T12" fmla="*/ 23 w 2736"/>
                <a:gd name="T13" fmla="*/ 7 h 504"/>
                <a:gd name="T14" fmla="*/ 0 w 2736"/>
                <a:gd name="T15" fmla="*/ 1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3146" name="Freeform 171"/>
            <p:cNvSpPr>
              <a:spLocks/>
            </p:cNvSpPr>
            <p:nvPr/>
          </p:nvSpPr>
          <p:spPr bwMode="hidden">
            <a:xfrm rot="4286818">
              <a:off x="3923" y="1585"/>
              <a:ext cx="278" cy="125"/>
            </a:xfrm>
            <a:custGeom>
              <a:avLst/>
              <a:gdLst>
                <a:gd name="T0" fmla="*/ 0 w 1769"/>
                <a:gd name="T1" fmla="*/ 0 h 791"/>
                <a:gd name="T2" fmla="*/ 12 w 1769"/>
                <a:gd name="T3" fmla="*/ 1 h 791"/>
                <a:gd name="T4" fmla="*/ 29 w 1769"/>
                <a:gd name="T5" fmla="*/ 5 h 791"/>
                <a:gd name="T6" fmla="*/ 40 w 1769"/>
                <a:gd name="T7" fmla="*/ 11 h 791"/>
                <a:gd name="T8" fmla="*/ 43 w 1769"/>
                <a:gd name="T9" fmla="*/ 15 h 791"/>
                <a:gd name="T10" fmla="*/ 42 w 1769"/>
                <a:gd name="T11" fmla="*/ 20 h 791"/>
                <a:gd name="T12" fmla="*/ 39 w 1769"/>
                <a:gd name="T13" fmla="*/ 16 h 791"/>
                <a:gd name="T14" fmla="*/ 34 w 1769"/>
                <a:gd name="T15" fmla="*/ 11 h 791"/>
                <a:gd name="T16" fmla="*/ 27 w 1769"/>
                <a:gd name="T17" fmla="*/ 7 h 791"/>
                <a:gd name="T18" fmla="*/ 14 w 1769"/>
                <a:gd name="T19" fmla="*/ 4 h 791"/>
                <a:gd name="T20" fmla="*/ 0 w 1769"/>
                <a:gd name="T21" fmla="*/ 2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3147" name="Freeform 172"/>
            <p:cNvSpPr>
              <a:spLocks/>
            </p:cNvSpPr>
            <p:nvPr/>
          </p:nvSpPr>
          <p:spPr bwMode="hidden">
            <a:xfrm rot="4898956">
              <a:off x="3665" y="1252"/>
              <a:ext cx="475" cy="80"/>
            </a:xfrm>
            <a:custGeom>
              <a:avLst/>
              <a:gdLst>
                <a:gd name="T0" fmla="*/ 0 w 2736"/>
                <a:gd name="T1" fmla="*/ 13 h 504"/>
                <a:gd name="T2" fmla="*/ 26 w 2736"/>
                <a:gd name="T3" fmla="*/ 4 h 504"/>
                <a:gd name="T4" fmla="*/ 53 w 2736"/>
                <a:gd name="T5" fmla="*/ 1 h 504"/>
                <a:gd name="T6" fmla="*/ 82 w 2736"/>
                <a:gd name="T7" fmla="*/ 1 h 504"/>
                <a:gd name="T8" fmla="*/ 82 w 2736"/>
                <a:gd name="T9" fmla="*/ 3 h 504"/>
                <a:gd name="T10" fmla="*/ 53 w 2736"/>
                <a:gd name="T11" fmla="*/ 3 h 504"/>
                <a:gd name="T12" fmla="*/ 20 w 2736"/>
                <a:gd name="T13" fmla="*/ 7 h 504"/>
                <a:gd name="T14" fmla="*/ 0 w 2736"/>
                <a:gd name="T15" fmla="*/ 13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3148" name="Freeform 173"/>
            <p:cNvSpPr>
              <a:spLocks/>
            </p:cNvSpPr>
            <p:nvPr/>
          </p:nvSpPr>
          <p:spPr bwMode="hidden">
            <a:xfrm rot="4898956">
              <a:off x="3804" y="1581"/>
              <a:ext cx="255" cy="125"/>
            </a:xfrm>
            <a:custGeom>
              <a:avLst/>
              <a:gdLst>
                <a:gd name="T0" fmla="*/ 0 w 1769"/>
                <a:gd name="T1" fmla="*/ 0 h 791"/>
                <a:gd name="T2" fmla="*/ 10 w 1769"/>
                <a:gd name="T3" fmla="*/ 1 h 791"/>
                <a:gd name="T4" fmla="*/ 24 w 1769"/>
                <a:gd name="T5" fmla="*/ 5 h 791"/>
                <a:gd name="T6" fmla="*/ 33 w 1769"/>
                <a:gd name="T7" fmla="*/ 11 h 791"/>
                <a:gd name="T8" fmla="*/ 36 w 1769"/>
                <a:gd name="T9" fmla="*/ 15 h 791"/>
                <a:gd name="T10" fmla="*/ 35 w 1769"/>
                <a:gd name="T11" fmla="*/ 20 h 791"/>
                <a:gd name="T12" fmla="*/ 33 w 1769"/>
                <a:gd name="T13" fmla="*/ 16 h 791"/>
                <a:gd name="T14" fmla="*/ 29 w 1769"/>
                <a:gd name="T15" fmla="*/ 11 h 791"/>
                <a:gd name="T16" fmla="*/ 23 w 1769"/>
                <a:gd name="T17" fmla="*/ 7 h 791"/>
                <a:gd name="T18" fmla="*/ 12 w 1769"/>
                <a:gd name="T19" fmla="*/ 4 h 791"/>
                <a:gd name="T20" fmla="*/ 0 w 1769"/>
                <a:gd name="T21" fmla="*/ 2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3149" name="Freeform 174"/>
            <p:cNvSpPr>
              <a:spLocks/>
            </p:cNvSpPr>
            <p:nvPr/>
          </p:nvSpPr>
          <p:spPr bwMode="hidden">
            <a:xfrm rot="5755659">
              <a:off x="3570" y="1267"/>
              <a:ext cx="464" cy="60"/>
            </a:xfrm>
            <a:custGeom>
              <a:avLst/>
              <a:gdLst>
                <a:gd name="T0" fmla="*/ 0 w 2736"/>
                <a:gd name="T1" fmla="*/ 7 h 504"/>
                <a:gd name="T2" fmla="*/ 25 w 2736"/>
                <a:gd name="T3" fmla="*/ 2 h 504"/>
                <a:gd name="T4" fmla="*/ 51 w 2736"/>
                <a:gd name="T5" fmla="*/ 0 h 504"/>
                <a:gd name="T6" fmla="*/ 79 w 2736"/>
                <a:gd name="T7" fmla="*/ 0 h 504"/>
                <a:gd name="T8" fmla="*/ 78 w 2736"/>
                <a:gd name="T9" fmla="*/ 1 h 504"/>
                <a:gd name="T10" fmla="*/ 51 w 2736"/>
                <a:gd name="T11" fmla="*/ 1 h 504"/>
                <a:gd name="T12" fmla="*/ 19 w 2736"/>
                <a:gd name="T13" fmla="*/ 4 h 504"/>
                <a:gd name="T14" fmla="*/ 0 w 2736"/>
                <a:gd name="T15" fmla="*/ 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3150" name="Freeform 175"/>
            <p:cNvSpPr>
              <a:spLocks/>
            </p:cNvSpPr>
            <p:nvPr/>
          </p:nvSpPr>
          <p:spPr bwMode="hidden">
            <a:xfrm rot="5755659">
              <a:off x="3618" y="1599"/>
              <a:ext cx="249" cy="95"/>
            </a:xfrm>
            <a:custGeom>
              <a:avLst/>
              <a:gdLst>
                <a:gd name="T0" fmla="*/ 0 w 1769"/>
                <a:gd name="T1" fmla="*/ 0 h 791"/>
                <a:gd name="T2" fmla="*/ 10 w 1769"/>
                <a:gd name="T3" fmla="*/ 1 h 791"/>
                <a:gd name="T4" fmla="*/ 23 w 1769"/>
                <a:gd name="T5" fmla="*/ 3 h 791"/>
                <a:gd name="T6" fmla="*/ 32 w 1769"/>
                <a:gd name="T7" fmla="*/ 6 h 791"/>
                <a:gd name="T8" fmla="*/ 35 w 1769"/>
                <a:gd name="T9" fmla="*/ 9 h 791"/>
                <a:gd name="T10" fmla="*/ 34 w 1769"/>
                <a:gd name="T11" fmla="*/ 11 h 791"/>
                <a:gd name="T12" fmla="*/ 32 w 1769"/>
                <a:gd name="T13" fmla="*/ 9 h 791"/>
                <a:gd name="T14" fmla="*/ 28 w 1769"/>
                <a:gd name="T15" fmla="*/ 7 h 791"/>
                <a:gd name="T16" fmla="*/ 22 w 1769"/>
                <a:gd name="T17" fmla="*/ 4 h 791"/>
                <a:gd name="T18" fmla="*/ 12 w 1769"/>
                <a:gd name="T19" fmla="*/ 2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3151" name="Freeform 176"/>
            <p:cNvSpPr>
              <a:spLocks/>
            </p:cNvSpPr>
            <p:nvPr/>
          </p:nvSpPr>
          <p:spPr bwMode="hidden">
            <a:xfrm flipH="1">
              <a:off x="3553" y="1154"/>
              <a:ext cx="157" cy="478"/>
            </a:xfrm>
            <a:custGeom>
              <a:avLst/>
              <a:gdLst>
                <a:gd name="T0" fmla="*/ 0 w 776"/>
                <a:gd name="T1" fmla="*/ 3 h 2368"/>
                <a:gd name="T2" fmla="*/ 10 w 776"/>
                <a:gd name="T3" fmla="*/ 1 h 2368"/>
                <a:gd name="T4" fmla="*/ 4 w 776"/>
                <a:gd name="T5" fmla="*/ 6 h 2368"/>
                <a:gd name="T6" fmla="*/ 14 w 776"/>
                <a:gd name="T7" fmla="*/ 6 h 2368"/>
                <a:gd name="T8" fmla="*/ 8 w 776"/>
                <a:gd name="T9" fmla="*/ 12 h 2368"/>
                <a:gd name="T10" fmla="*/ 16 w 776"/>
                <a:gd name="T11" fmla="*/ 14 h 2368"/>
                <a:gd name="T12" fmla="*/ 12 w 776"/>
                <a:gd name="T13" fmla="*/ 18 h 2368"/>
                <a:gd name="T14" fmla="*/ 20 w 776"/>
                <a:gd name="T15" fmla="*/ 20 h 2368"/>
                <a:gd name="T16" fmla="*/ 16 w 776"/>
                <a:gd name="T17" fmla="*/ 24 h 2368"/>
                <a:gd name="T18" fmla="*/ 22 w 776"/>
                <a:gd name="T19" fmla="*/ 26 h 2368"/>
                <a:gd name="T20" fmla="*/ 20 w 776"/>
                <a:gd name="T21" fmla="*/ 30 h 2368"/>
                <a:gd name="T22" fmla="*/ 24 w 776"/>
                <a:gd name="T23" fmla="*/ 34 h 2368"/>
                <a:gd name="T24" fmla="*/ 24 w 776"/>
                <a:gd name="T25" fmla="*/ 38 h 2368"/>
                <a:gd name="T26" fmla="*/ 28 w 776"/>
                <a:gd name="T27" fmla="*/ 44 h 2368"/>
                <a:gd name="T28" fmla="*/ 25 w 776"/>
                <a:gd name="T29" fmla="*/ 49 h 2368"/>
                <a:gd name="T30" fmla="*/ 30 w 776"/>
                <a:gd name="T31" fmla="*/ 53 h 2368"/>
                <a:gd name="T32" fmla="*/ 28 w 776"/>
                <a:gd name="T33" fmla="*/ 59 h 2368"/>
                <a:gd name="T34" fmla="*/ 30 w 776"/>
                <a:gd name="T35" fmla="*/ 65 h 2368"/>
                <a:gd name="T36" fmla="*/ 28 w 776"/>
                <a:gd name="T37" fmla="*/ 69 h 2368"/>
                <a:gd name="T38" fmla="*/ 31 w 776"/>
                <a:gd name="T39" fmla="*/ 75 h 2368"/>
                <a:gd name="T40" fmla="*/ 30 w 776"/>
                <a:gd name="T41" fmla="*/ 81 h 2368"/>
                <a:gd name="T42" fmla="*/ 31 w 776"/>
                <a:gd name="T43" fmla="*/ 89 h 2368"/>
                <a:gd name="T44" fmla="*/ 30 w 776"/>
                <a:gd name="T45" fmla="*/ 91 h 2368"/>
                <a:gd name="T46" fmla="*/ 31 w 776"/>
                <a:gd name="T47" fmla="*/ 96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rgbClr val="FF66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3152" name="Arc 177"/>
            <p:cNvSpPr>
              <a:spLocks/>
            </p:cNvSpPr>
            <p:nvPr/>
          </p:nvSpPr>
          <p:spPr bwMode="hidden">
            <a:xfrm flipH="1">
              <a:off x="3268" y="982"/>
              <a:ext cx="687" cy="745"/>
            </a:xfrm>
            <a:custGeom>
              <a:avLst/>
              <a:gdLst>
                <a:gd name="T0" fmla="*/ 6 w 21600"/>
                <a:gd name="T1" fmla="*/ 0 h 21602"/>
                <a:gd name="T2" fmla="*/ 22 w 21600"/>
                <a:gd name="T3" fmla="*/ 26 h 21602"/>
                <a:gd name="T4" fmla="*/ 0 w 21600"/>
                <a:gd name="T5" fmla="*/ 25 h 21602"/>
                <a:gd name="T6" fmla="*/ 0 60000 65536"/>
                <a:gd name="T7" fmla="*/ 0 60000 65536"/>
                <a:gd name="T8" fmla="*/ 0 60000 65536"/>
              </a:gdLst>
              <a:ahLst/>
              <a:cxnLst>
                <a:cxn ang="T6">
                  <a:pos x="T0" y="T1"/>
                </a:cxn>
                <a:cxn ang="T7">
                  <a:pos x="T2" y="T3"/>
                </a:cxn>
                <a:cxn ang="T8">
                  <a:pos x="T4" y="T5"/>
                </a:cxn>
              </a:cxnLst>
              <a:rect l="0" t="0" r="r" b="b"/>
              <a:pathLst>
                <a:path w="21600" h="21602" fill="none" extrusionOk="0">
                  <a:moveTo>
                    <a:pt x="5466" y="0"/>
                  </a:moveTo>
                  <a:cubicBezTo>
                    <a:pt x="14970" y="2486"/>
                    <a:pt x="21600" y="11073"/>
                    <a:pt x="21600" y="20897"/>
                  </a:cubicBezTo>
                  <a:cubicBezTo>
                    <a:pt x="21600" y="21132"/>
                    <a:pt x="21596" y="21367"/>
                    <a:pt x="21588" y="21601"/>
                  </a:cubicBezTo>
                </a:path>
                <a:path w="21600" h="21602" stroke="0" extrusionOk="0">
                  <a:moveTo>
                    <a:pt x="5466" y="0"/>
                  </a:moveTo>
                  <a:cubicBezTo>
                    <a:pt x="14970" y="2486"/>
                    <a:pt x="21600" y="11073"/>
                    <a:pt x="21600" y="20897"/>
                  </a:cubicBezTo>
                  <a:cubicBezTo>
                    <a:pt x="21600" y="21132"/>
                    <a:pt x="21596" y="21367"/>
                    <a:pt x="21588" y="21601"/>
                  </a:cubicBezTo>
                  <a:lnTo>
                    <a:pt x="0" y="20897"/>
                  </a:lnTo>
                  <a:lnTo>
                    <a:pt x="5466" y="0"/>
                  </a:lnTo>
                  <a:close/>
                </a:path>
              </a:pathLst>
            </a:custGeom>
            <a:noFill/>
            <a:ln w="9525">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3153" name="Arc 178"/>
            <p:cNvSpPr>
              <a:spLocks/>
            </p:cNvSpPr>
            <p:nvPr/>
          </p:nvSpPr>
          <p:spPr bwMode="hidden">
            <a:xfrm flipV="1">
              <a:off x="3887" y="532"/>
              <a:ext cx="830" cy="661"/>
            </a:xfrm>
            <a:custGeom>
              <a:avLst/>
              <a:gdLst>
                <a:gd name="T0" fmla="*/ 19 w 36729"/>
                <a:gd name="T1" fmla="*/ 10 h 21600"/>
                <a:gd name="T2" fmla="*/ 0 w 36729"/>
                <a:gd name="T3" fmla="*/ 11 h 21600"/>
                <a:gd name="T4" fmla="*/ 9 w 36729"/>
                <a:gd name="T5" fmla="*/ 0 h 21600"/>
                <a:gd name="T6" fmla="*/ 0 60000 65536"/>
                <a:gd name="T7" fmla="*/ 0 60000 65536"/>
                <a:gd name="T8" fmla="*/ 0 60000 65536"/>
              </a:gdLst>
              <a:ahLst/>
              <a:cxnLst>
                <a:cxn ang="T6">
                  <a:pos x="T0" y="T1"/>
                </a:cxn>
                <a:cxn ang="T7">
                  <a:pos x="T2" y="T3"/>
                </a:cxn>
                <a:cxn ang="T8">
                  <a:pos x="T4" y="T5"/>
                </a:cxn>
              </a:cxnLst>
              <a:rect l="0" t="0" r="r" b="b"/>
              <a:pathLst>
                <a:path w="36729" h="21600" fill="none" extrusionOk="0">
                  <a:moveTo>
                    <a:pt x="36729" y="10451"/>
                  </a:moveTo>
                  <a:cubicBezTo>
                    <a:pt x="32926" y="17330"/>
                    <a:pt x="25686" y="21600"/>
                    <a:pt x="17826" y="21600"/>
                  </a:cubicBezTo>
                  <a:cubicBezTo>
                    <a:pt x="10696" y="21600"/>
                    <a:pt x="4025" y="18081"/>
                    <a:pt x="-1" y="12197"/>
                  </a:cubicBezTo>
                </a:path>
                <a:path w="36729" h="21600" stroke="0" extrusionOk="0">
                  <a:moveTo>
                    <a:pt x="36729" y="10451"/>
                  </a:moveTo>
                  <a:cubicBezTo>
                    <a:pt x="32926" y="17330"/>
                    <a:pt x="25686" y="21600"/>
                    <a:pt x="17826" y="21600"/>
                  </a:cubicBezTo>
                  <a:cubicBezTo>
                    <a:pt x="10696" y="21600"/>
                    <a:pt x="4025" y="18081"/>
                    <a:pt x="-1" y="12197"/>
                  </a:cubicBezTo>
                  <a:lnTo>
                    <a:pt x="17826" y="0"/>
                  </a:lnTo>
                  <a:lnTo>
                    <a:pt x="36729" y="10451"/>
                  </a:lnTo>
                  <a:close/>
                </a:path>
              </a:pathLst>
            </a:custGeom>
            <a:noFill/>
            <a:ln w="9525">
              <a:solidFill>
                <a:srgbClr val="FF66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endParaRPr lang="en-US" sz="1350"/>
            </a:p>
          </p:txBody>
        </p:sp>
        <p:sp>
          <p:nvSpPr>
            <p:cNvPr id="3154" name="Arc 179"/>
            <p:cNvSpPr>
              <a:spLocks/>
            </p:cNvSpPr>
            <p:nvPr/>
          </p:nvSpPr>
          <p:spPr bwMode="hidden">
            <a:xfrm flipH="1">
              <a:off x="3338" y="862"/>
              <a:ext cx="401" cy="769"/>
            </a:xfrm>
            <a:custGeom>
              <a:avLst/>
              <a:gdLst>
                <a:gd name="T0" fmla="*/ 0 w 28940"/>
                <a:gd name="T1" fmla="*/ 2 h 22305"/>
                <a:gd name="T2" fmla="*/ 6 w 28940"/>
                <a:gd name="T3" fmla="*/ 27 h 22305"/>
                <a:gd name="T4" fmla="*/ 1 w 28940"/>
                <a:gd name="T5" fmla="*/ 26 h 22305"/>
                <a:gd name="T6" fmla="*/ 0 60000 65536"/>
                <a:gd name="T7" fmla="*/ 0 60000 65536"/>
                <a:gd name="T8" fmla="*/ 0 60000 65536"/>
              </a:gdLst>
              <a:ahLst/>
              <a:cxnLst>
                <a:cxn ang="T6">
                  <a:pos x="T0" y="T1"/>
                </a:cxn>
                <a:cxn ang="T7">
                  <a:pos x="T2" y="T3"/>
                </a:cxn>
                <a:cxn ang="T8">
                  <a:pos x="T4" y="T5"/>
                </a:cxn>
              </a:cxnLst>
              <a:rect l="0" t="0" r="r" b="b"/>
              <a:pathLst>
                <a:path w="28940" h="22305" fill="none" extrusionOk="0">
                  <a:moveTo>
                    <a:pt x="0" y="1285"/>
                  </a:moveTo>
                  <a:cubicBezTo>
                    <a:pt x="2353" y="434"/>
                    <a:pt x="4837" y="0"/>
                    <a:pt x="7340" y="0"/>
                  </a:cubicBezTo>
                  <a:cubicBezTo>
                    <a:pt x="19269" y="0"/>
                    <a:pt x="28940" y="9670"/>
                    <a:pt x="28940" y="21600"/>
                  </a:cubicBezTo>
                  <a:cubicBezTo>
                    <a:pt x="28940" y="21835"/>
                    <a:pt x="28936" y="22070"/>
                    <a:pt x="28928" y="22304"/>
                  </a:cubicBezTo>
                </a:path>
                <a:path w="28940" h="22305" stroke="0" extrusionOk="0">
                  <a:moveTo>
                    <a:pt x="0" y="1285"/>
                  </a:moveTo>
                  <a:cubicBezTo>
                    <a:pt x="2353" y="434"/>
                    <a:pt x="4837" y="0"/>
                    <a:pt x="7340" y="0"/>
                  </a:cubicBezTo>
                  <a:cubicBezTo>
                    <a:pt x="19269" y="0"/>
                    <a:pt x="28940" y="9670"/>
                    <a:pt x="28940" y="21600"/>
                  </a:cubicBezTo>
                  <a:cubicBezTo>
                    <a:pt x="28940" y="21835"/>
                    <a:pt x="28936" y="22070"/>
                    <a:pt x="28928" y="22304"/>
                  </a:cubicBezTo>
                  <a:lnTo>
                    <a:pt x="7340" y="21600"/>
                  </a:lnTo>
                  <a:lnTo>
                    <a:pt x="0" y="1285"/>
                  </a:lnTo>
                  <a:close/>
                </a:path>
              </a:pathLst>
            </a:custGeom>
            <a:noFill/>
            <a:ln w="9525">
              <a:solidFill>
                <a:srgbClr val="FF66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3155" name="Arc 180"/>
            <p:cNvSpPr>
              <a:spLocks/>
            </p:cNvSpPr>
            <p:nvPr/>
          </p:nvSpPr>
          <p:spPr bwMode="hidden">
            <a:xfrm flipH="1">
              <a:off x="3053" y="902"/>
              <a:ext cx="652" cy="768"/>
            </a:xfrm>
            <a:custGeom>
              <a:avLst/>
              <a:gdLst>
                <a:gd name="T0" fmla="*/ 0 w 30473"/>
                <a:gd name="T1" fmla="*/ 2 h 22305"/>
                <a:gd name="T2" fmla="*/ 14 w 30473"/>
                <a:gd name="T3" fmla="*/ 26 h 22305"/>
                <a:gd name="T4" fmla="*/ 4 w 30473"/>
                <a:gd name="T5" fmla="*/ 26 h 22305"/>
                <a:gd name="T6" fmla="*/ 0 60000 65536"/>
                <a:gd name="T7" fmla="*/ 0 60000 65536"/>
                <a:gd name="T8" fmla="*/ 0 60000 65536"/>
              </a:gdLst>
              <a:ahLst/>
              <a:cxnLst>
                <a:cxn ang="T6">
                  <a:pos x="T0" y="T1"/>
                </a:cxn>
                <a:cxn ang="T7">
                  <a:pos x="T2" y="T3"/>
                </a:cxn>
                <a:cxn ang="T8">
                  <a:pos x="T4" y="T5"/>
                </a:cxn>
              </a:cxnLst>
              <a:rect l="0" t="0" r="r" b="b"/>
              <a:pathLst>
                <a:path w="30473" h="22305" fill="none" extrusionOk="0">
                  <a:moveTo>
                    <a:pt x="-1" y="1906"/>
                  </a:moveTo>
                  <a:cubicBezTo>
                    <a:pt x="2789" y="649"/>
                    <a:pt x="5813" y="0"/>
                    <a:pt x="8873" y="0"/>
                  </a:cubicBezTo>
                  <a:cubicBezTo>
                    <a:pt x="20802" y="0"/>
                    <a:pt x="30473" y="9670"/>
                    <a:pt x="30473" y="21600"/>
                  </a:cubicBezTo>
                  <a:cubicBezTo>
                    <a:pt x="30473" y="21835"/>
                    <a:pt x="30469" y="22070"/>
                    <a:pt x="30461" y="22304"/>
                  </a:cubicBezTo>
                </a:path>
                <a:path w="30473" h="22305" stroke="0" extrusionOk="0">
                  <a:moveTo>
                    <a:pt x="-1" y="1906"/>
                  </a:moveTo>
                  <a:cubicBezTo>
                    <a:pt x="2789" y="649"/>
                    <a:pt x="5813" y="0"/>
                    <a:pt x="8873" y="0"/>
                  </a:cubicBezTo>
                  <a:cubicBezTo>
                    <a:pt x="20802" y="0"/>
                    <a:pt x="30473" y="9670"/>
                    <a:pt x="30473" y="21600"/>
                  </a:cubicBezTo>
                  <a:cubicBezTo>
                    <a:pt x="30473" y="21835"/>
                    <a:pt x="30469" y="22070"/>
                    <a:pt x="30461" y="22304"/>
                  </a:cubicBezTo>
                  <a:lnTo>
                    <a:pt x="8873" y="21600"/>
                  </a:lnTo>
                  <a:lnTo>
                    <a:pt x="-1" y="1906"/>
                  </a:lnTo>
                  <a:close/>
                </a:path>
              </a:pathLst>
            </a:custGeom>
            <a:noFill/>
            <a:ln w="9525">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3156" name="Arc 181"/>
            <p:cNvSpPr>
              <a:spLocks/>
            </p:cNvSpPr>
            <p:nvPr/>
          </p:nvSpPr>
          <p:spPr bwMode="hidden">
            <a:xfrm flipH="1">
              <a:off x="2996" y="762"/>
              <a:ext cx="768" cy="769"/>
            </a:xfrm>
            <a:custGeom>
              <a:avLst/>
              <a:gdLst>
                <a:gd name="T0" fmla="*/ 0 w 34455"/>
                <a:gd name="T1" fmla="*/ 5 h 22305"/>
                <a:gd name="T2" fmla="*/ 17 w 34455"/>
                <a:gd name="T3" fmla="*/ 27 h 22305"/>
                <a:gd name="T4" fmla="*/ 6 w 34455"/>
                <a:gd name="T5" fmla="*/ 26 h 22305"/>
                <a:gd name="T6" fmla="*/ 0 60000 65536"/>
                <a:gd name="T7" fmla="*/ 0 60000 65536"/>
                <a:gd name="T8" fmla="*/ 0 60000 65536"/>
              </a:gdLst>
              <a:ahLst/>
              <a:cxnLst>
                <a:cxn ang="T6">
                  <a:pos x="T0" y="T1"/>
                </a:cxn>
                <a:cxn ang="T7">
                  <a:pos x="T2" y="T3"/>
                </a:cxn>
                <a:cxn ang="T8">
                  <a:pos x="T4" y="T5"/>
                </a:cxn>
              </a:cxnLst>
              <a:rect l="0" t="0" r="r" b="b"/>
              <a:pathLst>
                <a:path w="34455" h="22305" fill="none" extrusionOk="0">
                  <a:moveTo>
                    <a:pt x="0" y="4241"/>
                  </a:moveTo>
                  <a:cubicBezTo>
                    <a:pt x="3720" y="1486"/>
                    <a:pt x="8226" y="0"/>
                    <a:pt x="12855" y="0"/>
                  </a:cubicBezTo>
                  <a:cubicBezTo>
                    <a:pt x="24784" y="0"/>
                    <a:pt x="34455" y="9670"/>
                    <a:pt x="34455" y="21600"/>
                  </a:cubicBezTo>
                  <a:cubicBezTo>
                    <a:pt x="34455" y="21835"/>
                    <a:pt x="34451" y="22070"/>
                    <a:pt x="34443" y="22304"/>
                  </a:cubicBezTo>
                </a:path>
                <a:path w="34455" h="22305" stroke="0" extrusionOk="0">
                  <a:moveTo>
                    <a:pt x="0" y="4241"/>
                  </a:moveTo>
                  <a:cubicBezTo>
                    <a:pt x="3720" y="1486"/>
                    <a:pt x="8226" y="0"/>
                    <a:pt x="12855" y="0"/>
                  </a:cubicBezTo>
                  <a:cubicBezTo>
                    <a:pt x="24784" y="0"/>
                    <a:pt x="34455" y="9670"/>
                    <a:pt x="34455" y="21600"/>
                  </a:cubicBezTo>
                  <a:cubicBezTo>
                    <a:pt x="34455" y="21835"/>
                    <a:pt x="34451" y="22070"/>
                    <a:pt x="34443" y="22304"/>
                  </a:cubicBezTo>
                  <a:lnTo>
                    <a:pt x="12855" y="21600"/>
                  </a:lnTo>
                  <a:lnTo>
                    <a:pt x="0" y="4241"/>
                  </a:lnTo>
                  <a:close/>
                </a:path>
              </a:pathLst>
            </a:custGeom>
            <a:noFill/>
            <a:ln w="9525">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3157" name="Arc 182"/>
            <p:cNvSpPr>
              <a:spLocks/>
            </p:cNvSpPr>
            <p:nvPr/>
          </p:nvSpPr>
          <p:spPr bwMode="hidden">
            <a:xfrm>
              <a:off x="3846" y="870"/>
              <a:ext cx="123" cy="769"/>
            </a:xfrm>
            <a:custGeom>
              <a:avLst/>
              <a:gdLst>
                <a:gd name="T0" fmla="*/ 0 w 34812"/>
                <a:gd name="T1" fmla="*/ 5 h 22305"/>
                <a:gd name="T2" fmla="*/ 0 w 34812"/>
                <a:gd name="T3" fmla="*/ 27 h 22305"/>
                <a:gd name="T4" fmla="*/ 0 w 34812"/>
                <a:gd name="T5" fmla="*/ 26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0"/>
                    <a:pt x="13212" y="0"/>
                  </a:cubicBezTo>
                  <a:cubicBezTo>
                    <a:pt x="25141" y="0"/>
                    <a:pt x="34812" y="9670"/>
                    <a:pt x="34812" y="21600"/>
                  </a:cubicBezTo>
                  <a:cubicBezTo>
                    <a:pt x="34812" y="21835"/>
                    <a:pt x="34808" y="22070"/>
                    <a:pt x="34800" y="22304"/>
                  </a:cubicBezTo>
                </a:path>
                <a:path w="34812" h="22305" stroke="0" extrusionOk="0">
                  <a:moveTo>
                    <a:pt x="-1" y="4511"/>
                  </a:moveTo>
                  <a:cubicBezTo>
                    <a:pt x="3783" y="1586"/>
                    <a:pt x="8429" y="0"/>
                    <a:pt x="13212" y="0"/>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3158" name="Arc 183"/>
            <p:cNvSpPr>
              <a:spLocks/>
            </p:cNvSpPr>
            <p:nvPr/>
          </p:nvSpPr>
          <p:spPr bwMode="hidden">
            <a:xfrm>
              <a:off x="3879" y="866"/>
              <a:ext cx="324" cy="769"/>
            </a:xfrm>
            <a:custGeom>
              <a:avLst/>
              <a:gdLst>
                <a:gd name="T0" fmla="*/ 0 w 34812"/>
                <a:gd name="T1" fmla="*/ 5 h 22305"/>
                <a:gd name="T2" fmla="*/ 3 w 34812"/>
                <a:gd name="T3" fmla="*/ 27 h 22305"/>
                <a:gd name="T4" fmla="*/ 1 w 34812"/>
                <a:gd name="T5" fmla="*/ 26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0"/>
                    <a:pt x="13212" y="0"/>
                  </a:cubicBezTo>
                  <a:cubicBezTo>
                    <a:pt x="25141" y="0"/>
                    <a:pt x="34812" y="9670"/>
                    <a:pt x="34812" y="21600"/>
                  </a:cubicBezTo>
                  <a:cubicBezTo>
                    <a:pt x="34812" y="21835"/>
                    <a:pt x="34808" y="22070"/>
                    <a:pt x="34800" y="22304"/>
                  </a:cubicBezTo>
                </a:path>
                <a:path w="34812" h="22305" stroke="0" extrusionOk="0">
                  <a:moveTo>
                    <a:pt x="-1" y="4511"/>
                  </a:moveTo>
                  <a:cubicBezTo>
                    <a:pt x="3783" y="1586"/>
                    <a:pt x="8429" y="0"/>
                    <a:pt x="13212" y="0"/>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3159" name="Arc 184"/>
            <p:cNvSpPr>
              <a:spLocks/>
            </p:cNvSpPr>
            <p:nvPr/>
          </p:nvSpPr>
          <p:spPr bwMode="hidden">
            <a:xfrm>
              <a:off x="3907" y="766"/>
              <a:ext cx="461" cy="769"/>
            </a:xfrm>
            <a:custGeom>
              <a:avLst/>
              <a:gdLst>
                <a:gd name="T0" fmla="*/ 0 w 34812"/>
                <a:gd name="T1" fmla="*/ 5 h 22305"/>
                <a:gd name="T2" fmla="*/ 6 w 34812"/>
                <a:gd name="T3" fmla="*/ 27 h 22305"/>
                <a:gd name="T4" fmla="*/ 2 w 34812"/>
                <a:gd name="T5" fmla="*/ 26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0"/>
                    <a:pt x="13212" y="0"/>
                  </a:cubicBezTo>
                  <a:cubicBezTo>
                    <a:pt x="25141" y="0"/>
                    <a:pt x="34812" y="9670"/>
                    <a:pt x="34812" y="21600"/>
                  </a:cubicBezTo>
                  <a:cubicBezTo>
                    <a:pt x="34812" y="21835"/>
                    <a:pt x="34808" y="22070"/>
                    <a:pt x="34800" y="22304"/>
                  </a:cubicBezTo>
                </a:path>
                <a:path w="34812" h="22305" stroke="0" extrusionOk="0">
                  <a:moveTo>
                    <a:pt x="-1" y="4511"/>
                  </a:moveTo>
                  <a:cubicBezTo>
                    <a:pt x="3783" y="1586"/>
                    <a:pt x="8429" y="0"/>
                    <a:pt x="13212" y="0"/>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rgbClr val="FF66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3160" name="Freeform 185"/>
            <p:cNvSpPr>
              <a:spLocks/>
            </p:cNvSpPr>
            <p:nvPr/>
          </p:nvSpPr>
          <p:spPr bwMode="hidden">
            <a:xfrm>
              <a:off x="3996" y="1236"/>
              <a:ext cx="156" cy="478"/>
            </a:xfrm>
            <a:custGeom>
              <a:avLst/>
              <a:gdLst>
                <a:gd name="T0" fmla="*/ 0 w 776"/>
                <a:gd name="T1" fmla="*/ 3 h 2368"/>
                <a:gd name="T2" fmla="*/ 10 w 776"/>
                <a:gd name="T3" fmla="*/ 1 h 2368"/>
                <a:gd name="T4" fmla="*/ 4 w 776"/>
                <a:gd name="T5" fmla="*/ 6 h 2368"/>
                <a:gd name="T6" fmla="*/ 14 w 776"/>
                <a:gd name="T7" fmla="*/ 6 h 2368"/>
                <a:gd name="T8" fmla="*/ 8 w 776"/>
                <a:gd name="T9" fmla="*/ 12 h 2368"/>
                <a:gd name="T10" fmla="*/ 15 w 776"/>
                <a:gd name="T11" fmla="*/ 14 h 2368"/>
                <a:gd name="T12" fmla="*/ 12 w 776"/>
                <a:gd name="T13" fmla="*/ 18 h 2368"/>
                <a:gd name="T14" fmla="*/ 19 w 776"/>
                <a:gd name="T15" fmla="*/ 20 h 2368"/>
                <a:gd name="T16" fmla="*/ 15 w 776"/>
                <a:gd name="T17" fmla="*/ 24 h 2368"/>
                <a:gd name="T18" fmla="*/ 21 w 776"/>
                <a:gd name="T19" fmla="*/ 26 h 2368"/>
                <a:gd name="T20" fmla="*/ 19 w 776"/>
                <a:gd name="T21" fmla="*/ 30 h 2368"/>
                <a:gd name="T22" fmla="*/ 23 w 776"/>
                <a:gd name="T23" fmla="*/ 34 h 2368"/>
                <a:gd name="T24" fmla="*/ 23 w 776"/>
                <a:gd name="T25" fmla="*/ 38 h 2368"/>
                <a:gd name="T26" fmla="*/ 27 w 776"/>
                <a:gd name="T27" fmla="*/ 44 h 2368"/>
                <a:gd name="T28" fmla="*/ 25 w 776"/>
                <a:gd name="T29" fmla="*/ 49 h 2368"/>
                <a:gd name="T30" fmla="*/ 29 w 776"/>
                <a:gd name="T31" fmla="*/ 53 h 2368"/>
                <a:gd name="T32" fmla="*/ 27 w 776"/>
                <a:gd name="T33" fmla="*/ 59 h 2368"/>
                <a:gd name="T34" fmla="*/ 29 w 776"/>
                <a:gd name="T35" fmla="*/ 65 h 2368"/>
                <a:gd name="T36" fmla="*/ 27 w 776"/>
                <a:gd name="T37" fmla="*/ 69 h 2368"/>
                <a:gd name="T38" fmla="*/ 31 w 776"/>
                <a:gd name="T39" fmla="*/ 75 h 2368"/>
                <a:gd name="T40" fmla="*/ 29 w 776"/>
                <a:gd name="T41" fmla="*/ 81 h 2368"/>
                <a:gd name="T42" fmla="*/ 31 w 776"/>
                <a:gd name="T43" fmla="*/ 89 h 2368"/>
                <a:gd name="T44" fmla="*/ 29 w 776"/>
                <a:gd name="T45" fmla="*/ 91 h 2368"/>
                <a:gd name="T46" fmla="*/ 31 w 776"/>
                <a:gd name="T47" fmla="*/ 96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rgbClr val="FF66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3161" name="Freeform 186"/>
            <p:cNvSpPr>
              <a:spLocks/>
            </p:cNvSpPr>
            <p:nvPr/>
          </p:nvSpPr>
          <p:spPr bwMode="hidden">
            <a:xfrm rot="19660755" flipV="1">
              <a:off x="3752" y="1079"/>
              <a:ext cx="142" cy="270"/>
            </a:xfrm>
            <a:custGeom>
              <a:avLst/>
              <a:gdLst>
                <a:gd name="T0" fmla="*/ 0 w 776"/>
                <a:gd name="T1" fmla="*/ 1 h 2368"/>
                <a:gd name="T2" fmla="*/ 8 w 776"/>
                <a:gd name="T3" fmla="*/ 0 h 2368"/>
                <a:gd name="T4" fmla="*/ 3 w 776"/>
                <a:gd name="T5" fmla="*/ 2 h 2368"/>
                <a:gd name="T6" fmla="*/ 11 w 776"/>
                <a:gd name="T7" fmla="*/ 2 h 2368"/>
                <a:gd name="T8" fmla="*/ 6 w 776"/>
                <a:gd name="T9" fmla="*/ 4 h 2368"/>
                <a:gd name="T10" fmla="*/ 13 w 776"/>
                <a:gd name="T11" fmla="*/ 5 h 2368"/>
                <a:gd name="T12" fmla="*/ 10 w 776"/>
                <a:gd name="T13" fmla="*/ 6 h 2368"/>
                <a:gd name="T14" fmla="*/ 16 w 776"/>
                <a:gd name="T15" fmla="*/ 6 h 2368"/>
                <a:gd name="T16" fmla="*/ 13 w 776"/>
                <a:gd name="T17" fmla="*/ 8 h 2368"/>
                <a:gd name="T18" fmla="*/ 18 w 776"/>
                <a:gd name="T19" fmla="*/ 8 h 2368"/>
                <a:gd name="T20" fmla="*/ 16 w 776"/>
                <a:gd name="T21" fmla="*/ 10 h 2368"/>
                <a:gd name="T22" fmla="*/ 19 w 776"/>
                <a:gd name="T23" fmla="*/ 11 h 2368"/>
                <a:gd name="T24" fmla="*/ 19 w 776"/>
                <a:gd name="T25" fmla="*/ 12 h 2368"/>
                <a:gd name="T26" fmla="*/ 23 w 776"/>
                <a:gd name="T27" fmla="*/ 14 h 2368"/>
                <a:gd name="T28" fmla="*/ 21 w 776"/>
                <a:gd name="T29" fmla="*/ 16 h 2368"/>
                <a:gd name="T30" fmla="*/ 24 w 776"/>
                <a:gd name="T31" fmla="*/ 17 h 2368"/>
                <a:gd name="T32" fmla="*/ 23 w 776"/>
                <a:gd name="T33" fmla="*/ 19 h 2368"/>
                <a:gd name="T34" fmla="*/ 24 w 776"/>
                <a:gd name="T35" fmla="*/ 21 h 2368"/>
                <a:gd name="T36" fmla="*/ 23 w 776"/>
                <a:gd name="T37" fmla="*/ 22 h 2368"/>
                <a:gd name="T38" fmla="*/ 26 w 776"/>
                <a:gd name="T39" fmla="*/ 24 h 2368"/>
                <a:gd name="T40" fmla="*/ 24 w 776"/>
                <a:gd name="T41" fmla="*/ 26 h 2368"/>
                <a:gd name="T42" fmla="*/ 26 w 776"/>
                <a:gd name="T43" fmla="*/ 28 h 2368"/>
                <a:gd name="T44" fmla="*/ 24 w 776"/>
                <a:gd name="T45" fmla="*/ 29 h 2368"/>
                <a:gd name="T46" fmla="*/ 26 w 776"/>
                <a:gd name="T47" fmla="*/ 31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3162" name="Arc 187"/>
            <p:cNvSpPr>
              <a:spLocks/>
            </p:cNvSpPr>
            <p:nvPr/>
          </p:nvSpPr>
          <p:spPr bwMode="hidden">
            <a:xfrm flipH="1">
              <a:off x="2952" y="647"/>
              <a:ext cx="821" cy="769"/>
            </a:xfrm>
            <a:custGeom>
              <a:avLst/>
              <a:gdLst>
                <a:gd name="T0" fmla="*/ 0 w 36830"/>
                <a:gd name="T1" fmla="*/ 7 h 22305"/>
                <a:gd name="T2" fmla="*/ 18 w 36830"/>
                <a:gd name="T3" fmla="*/ 27 h 22305"/>
                <a:gd name="T4" fmla="*/ 8 w 36830"/>
                <a:gd name="T5" fmla="*/ 26 h 22305"/>
                <a:gd name="T6" fmla="*/ 0 60000 65536"/>
                <a:gd name="T7" fmla="*/ 0 60000 65536"/>
                <a:gd name="T8" fmla="*/ 0 60000 65536"/>
              </a:gdLst>
              <a:ahLst/>
              <a:cxnLst>
                <a:cxn ang="T6">
                  <a:pos x="T0" y="T1"/>
                </a:cxn>
                <a:cxn ang="T7">
                  <a:pos x="T2" y="T3"/>
                </a:cxn>
                <a:cxn ang="T8">
                  <a:pos x="T4" y="T5"/>
                </a:cxn>
              </a:cxnLst>
              <a:rect l="0" t="0" r="r" b="b"/>
              <a:pathLst>
                <a:path w="36830" h="22305" fill="none" extrusionOk="0">
                  <a:moveTo>
                    <a:pt x="0" y="6283"/>
                  </a:moveTo>
                  <a:cubicBezTo>
                    <a:pt x="4047" y="2258"/>
                    <a:pt x="9522" y="0"/>
                    <a:pt x="15230" y="0"/>
                  </a:cubicBezTo>
                  <a:cubicBezTo>
                    <a:pt x="27159" y="0"/>
                    <a:pt x="36830" y="9670"/>
                    <a:pt x="36830" y="21600"/>
                  </a:cubicBezTo>
                  <a:cubicBezTo>
                    <a:pt x="36830" y="21835"/>
                    <a:pt x="36826" y="22070"/>
                    <a:pt x="36818" y="22304"/>
                  </a:cubicBezTo>
                </a:path>
                <a:path w="36830" h="22305" stroke="0" extrusionOk="0">
                  <a:moveTo>
                    <a:pt x="0" y="6283"/>
                  </a:moveTo>
                  <a:cubicBezTo>
                    <a:pt x="4047" y="2258"/>
                    <a:pt x="9522" y="0"/>
                    <a:pt x="15230" y="0"/>
                  </a:cubicBezTo>
                  <a:cubicBezTo>
                    <a:pt x="27159" y="0"/>
                    <a:pt x="36830" y="9670"/>
                    <a:pt x="36830" y="21600"/>
                  </a:cubicBezTo>
                  <a:cubicBezTo>
                    <a:pt x="36830" y="21835"/>
                    <a:pt x="36826" y="22070"/>
                    <a:pt x="36818" y="22304"/>
                  </a:cubicBezTo>
                  <a:lnTo>
                    <a:pt x="15230" y="21600"/>
                  </a:lnTo>
                  <a:lnTo>
                    <a:pt x="0" y="6283"/>
                  </a:lnTo>
                  <a:close/>
                </a:path>
              </a:pathLst>
            </a:custGeom>
            <a:noFill/>
            <a:ln w="9525">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3163" name="Arc 188"/>
            <p:cNvSpPr>
              <a:spLocks/>
            </p:cNvSpPr>
            <p:nvPr/>
          </p:nvSpPr>
          <p:spPr bwMode="hidden">
            <a:xfrm flipH="1">
              <a:off x="3184" y="485"/>
              <a:ext cx="597" cy="745"/>
            </a:xfrm>
            <a:custGeom>
              <a:avLst/>
              <a:gdLst>
                <a:gd name="T0" fmla="*/ 0 w 31881"/>
                <a:gd name="T1" fmla="*/ 12 h 21600"/>
                <a:gd name="T2" fmla="*/ 11 w 31881"/>
                <a:gd name="T3" fmla="*/ 6 h 21600"/>
                <a:gd name="T4" fmla="*/ 6 w 31881"/>
                <a:gd name="T5" fmla="*/ 26 h 21600"/>
                <a:gd name="T6" fmla="*/ 0 60000 65536"/>
                <a:gd name="T7" fmla="*/ 0 60000 65536"/>
                <a:gd name="T8" fmla="*/ 0 60000 65536"/>
              </a:gdLst>
              <a:ahLst/>
              <a:cxnLst>
                <a:cxn ang="T6">
                  <a:pos x="T0" y="T1"/>
                </a:cxn>
                <a:cxn ang="T7">
                  <a:pos x="T2" y="T3"/>
                </a:cxn>
                <a:cxn ang="T8">
                  <a:pos x="T4" y="T5"/>
                </a:cxn>
              </a:cxnLst>
              <a:rect l="0" t="0" r="r" b="b"/>
              <a:pathLst>
                <a:path w="31881" h="21600" fill="none" extrusionOk="0">
                  <a:moveTo>
                    <a:pt x="-1" y="10015"/>
                  </a:moveTo>
                  <a:cubicBezTo>
                    <a:pt x="3963" y="3778"/>
                    <a:pt x="10840" y="0"/>
                    <a:pt x="18231" y="0"/>
                  </a:cubicBezTo>
                  <a:cubicBezTo>
                    <a:pt x="23204" y="0"/>
                    <a:pt x="28026" y="1716"/>
                    <a:pt x="31881" y="4859"/>
                  </a:cubicBezTo>
                </a:path>
                <a:path w="31881" h="21600" stroke="0" extrusionOk="0">
                  <a:moveTo>
                    <a:pt x="-1" y="10015"/>
                  </a:moveTo>
                  <a:cubicBezTo>
                    <a:pt x="3963" y="3778"/>
                    <a:pt x="10840" y="0"/>
                    <a:pt x="18231" y="0"/>
                  </a:cubicBezTo>
                  <a:cubicBezTo>
                    <a:pt x="23204" y="0"/>
                    <a:pt x="28026" y="1716"/>
                    <a:pt x="31881" y="4859"/>
                  </a:cubicBezTo>
                  <a:lnTo>
                    <a:pt x="18231" y="21600"/>
                  </a:lnTo>
                  <a:lnTo>
                    <a:pt x="-1" y="10015"/>
                  </a:lnTo>
                  <a:close/>
                </a:path>
              </a:pathLst>
            </a:cu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3164" name="Arc 189"/>
            <p:cNvSpPr>
              <a:spLocks/>
            </p:cNvSpPr>
            <p:nvPr/>
          </p:nvSpPr>
          <p:spPr bwMode="hidden">
            <a:xfrm>
              <a:off x="3822" y="798"/>
              <a:ext cx="246" cy="745"/>
            </a:xfrm>
            <a:custGeom>
              <a:avLst/>
              <a:gdLst>
                <a:gd name="T0" fmla="*/ 0 w 31146"/>
                <a:gd name="T1" fmla="*/ 5 h 21600"/>
                <a:gd name="T2" fmla="*/ 2 w 31146"/>
                <a:gd name="T3" fmla="*/ 11 h 21600"/>
                <a:gd name="T4" fmla="*/ 1 w 31146"/>
                <a:gd name="T5" fmla="*/ 26 h 21600"/>
                <a:gd name="T6" fmla="*/ 0 60000 65536"/>
                <a:gd name="T7" fmla="*/ 0 60000 65536"/>
                <a:gd name="T8" fmla="*/ 0 60000 65536"/>
              </a:gdLst>
              <a:ahLst/>
              <a:cxnLst>
                <a:cxn ang="T6">
                  <a:pos x="T0" y="T1"/>
                </a:cxn>
                <a:cxn ang="T7">
                  <a:pos x="T2" y="T3"/>
                </a:cxn>
                <a:cxn ang="T8">
                  <a:pos x="T4" y="T5"/>
                </a:cxn>
              </a:cxnLst>
              <a:rect l="0" t="0" r="r" b="b"/>
              <a:pathLst>
                <a:path w="31146" h="21600" fill="none" extrusionOk="0">
                  <a:moveTo>
                    <a:pt x="-1" y="4511"/>
                  </a:moveTo>
                  <a:cubicBezTo>
                    <a:pt x="3783" y="1586"/>
                    <a:pt x="8429" y="0"/>
                    <a:pt x="13212" y="0"/>
                  </a:cubicBezTo>
                  <a:cubicBezTo>
                    <a:pt x="20409" y="0"/>
                    <a:pt x="27134" y="3585"/>
                    <a:pt x="31145" y="9561"/>
                  </a:cubicBezTo>
                </a:path>
                <a:path w="31146" h="21600" stroke="0" extrusionOk="0">
                  <a:moveTo>
                    <a:pt x="-1" y="4511"/>
                  </a:moveTo>
                  <a:cubicBezTo>
                    <a:pt x="3783" y="1586"/>
                    <a:pt x="8429" y="0"/>
                    <a:pt x="13212" y="0"/>
                  </a:cubicBezTo>
                  <a:cubicBezTo>
                    <a:pt x="20409" y="0"/>
                    <a:pt x="27134" y="3585"/>
                    <a:pt x="31145" y="9561"/>
                  </a:cubicBezTo>
                  <a:lnTo>
                    <a:pt x="13212" y="21600"/>
                  </a:lnTo>
                  <a:lnTo>
                    <a:pt x="-1" y="4511"/>
                  </a:lnTo>
                  <a:close/>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3165" name="Freeform 190"/>
            <p:cNvSpPr>
              <a:spLocks/>
            </p:cNvSpPr>
            <p:nvPr/>
          </p:nvSpPr>
          <p:spPr bwMode="hidden">
            <a:xfrm flipH="1">
              <a:off x="3086" y="1193"/>
              <a:ext cx="351" cy="493"/>
            </a:xfrm>
            <a:custGeom>
              <a:avLst/>
              <a:gdLst>
                <a:gd name="T0" fmla="*/ 0 w 776"/>
                <a:gd name="T1" fmla="*/ 3 h 2368"/>
                <a:gd name="T2" fmla="*/ 49 w 776"/>
                <a:gd name="T3" fmla="*/ 1 h 2368"/>
                <a:gd name="T4" fmla="*/ 19 w 776"/>
                <a:gd name="T5" fmla="*/ 7 h 2368"/>
                <a:gd name="T6" fmla="*/ 69 w 776"/>
                <a:gd name="T7" fmla="*/ 7 h 2368"/>
                <a:gd name="T8" fmla="*/ 39 w 776"/>
                <a:gd name="T9" fmla="*/ 13 h 2368"/>
                <a:gd name="T10" fmla="*/ 79 w 776"/>
                <a:gd name="T11" fmla="*/ 15 h 2368"/>
                <a:gd name="T12" fmla="*/ 59 w 776"/>
                <a:gd name="T13" fmla="*/ 19 h 2368"/>
                <a:gd name="T14" fmla="*/ 98 w 776"/>
                <a:gd name="T15" fmla="*/ 21 h 2368"/>
                <a:gd name="T16" fmla="*/ 79 w 776"/>
                <a:gd name="T17" fmla="*/ 26 h 2368"/>
                <a:gd name="T18" fmla="*/ 108 w 776"/>
                <a:gd name="T19" fmla="*/ 28 h 2368"/>
                <a:gd name="T20" fmla="*/ 98 w 776"/>
                <a:gd name="T21" fmla="*/ 32 h 2368"/>
                <a:gd name="T22" fmla="*/ 118 w 776"/>
                <a:gd name="T23" fmla="*/ 36 h 2368"/>
                <a:gd name="T24" fmla="*/ 118 w 776"/>
                <a:gd name="T25" fmla="*/ 40 h 2368"/>
                <a:gd name="T26" fmla="*/ 138 w 776"/>
                <a:gd name="T27" fmla="*/ 46 h 2368"/>
                <a:gd name="T28" fmla="*/ 128 w 776"/>
                <a:gd name="T29" fmla="*/ 53 h 2368"/>
                <a:gd name="T30" fmla="*/ 147 w 776"/>
                <a:gd name="T31" fmla="*/ 57 h 2368"/>
                <a:gd name="T32" fmla="*/ 138 w 776"/>
                <a:gd name="T33" fmla="*/ 63 h 2368"/>
                <a:gd name="T34" fmla="*/ 147 w 776"/>
                <a:gd name="T35" fmla="*/ 69 h 2368"/>
                <a:gd name="T36" fmla="*/ 138 w 776"/>
                <a:gd name="T37" fmla="*/ 73 h 2368"/>
                <a:gd name="T38" fmla="*/ 157 w 776"/>
                <a:gd name="T39" fmla="*/ 80 h 2368"/>
                <a:gd name="T40" fmla="*/ 147 w 776"/>
                <a:gd name="T41" fmla="*/ 86 h 2368"/>
                <a:gd name="T42" fmla="*/ 157 w 776"/>
                <a:gd name="T43" fmla="*/ 94 h 2368"/>
                <a:gd name="T44" fmla="*/ 147 w 776"/>
                <a:gd name="T45" fmla="*/ 96 h 2368"/>
                <a:gd name="T46" fmla="*/ 157 w 776"/>
                <a:gd name="T47" fmla="*/ 103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3166" name="Freeform 191"/>
            <p:cNvSpPr>
              <a:spLocks/>
            </p:cNvSpPr>
            <p:nvPr/>
          </p:nvSpPr>
          <p:spPr bwMode="hidden">
            <a:xfrm flipH="1">
              <a:off x="3251" y="673"/>
              <a:ext cx="225" cy="492"/>
            </a:xfrm>
            <a:custGeom>
              <a:avLst/>
              <a:gdLst>
                <a:gd name="T0" fmla="*/ 0 w 776"/>
                <a:gd name="T1" fmla="*/ 3 h 2368"/>
                <a:gd name="T2" fmla="*/ 20 w 776"/>
                <a:gd name="T3" fmla="*/ 1 h 2368"/>
                <a:gd name="T4" fmla="*/ 8 w 776"/>
                <a:gd name="T5" fmla="*/ 7 h 2368"/>
                <a:gd name="T6" fmla="*/ 28 w 776"/>
                <a:gd name="T7" fmla="*/ 7 h 2368"/>
                <a:gd name="T8" fmla="*/ 16 w 776"/>
                <a:gd name="T9" fmla="*/ 13 h 2368"/>
                <a:gd name="T10" fmla="*/ 32 w 776"/>
                <a:gd name="T11" fmla="*/ 15 h 2368"/>
                <a:gd name="T12" fmla="*/ 24 w 776"/>
                <a:gd name="T13" fmla="*/ 19 h 2368"/>
                <a:gd name="T14" fmla="*/ 40 w 776"/>
                <a:gd name="T15" fmla="*/ 21 h 2368"/>
                <a:gd name="T16" fmla="*/ 32 w 776"/>
                <a:gd name="T17" fmla="*/ 26 h 2368"/>
                <a:gd name="T18" fmla="*/ 44 w 776"/>
                <a:gd name="T19" fmla="*/ 28 h 2368"/>
                <a:gd name="T20" fmla="*/ 40 w 776"/>
                <a:gd name="T21" fmla="*/ 32 h 2368"/>
                <a:gd name="T22" fmla="*/ 48 w 776"/>
                <a:gd name="T23" fmla="*/ 36 h 2368"/>
                <a:gd name="T24" fmla="*/ 48 w 776"/>
                <a:gd name="T25" fmla="*/ 40 h 2368"/>
                <a:gd name="T26" fmla="*/ 57 w 776"/>
                <a:gd name="T27" fmla="*/ 46 h 2368"/>
                <a:gd name="T28" fmla="*/ 52 w 776"/>
                <a:gd name="T29" fmla="*/ 53 h 2368"/>
                <a:gd name="T30" fmla="*/ 61 w 776"/>
                <a:gd name="T31" fmla="*/ 57 h 2368"/>
                <a:gd name="T32" fmla="*/ 57 w 776"/>
                <a:gd name="T33" fmla="*/ 63 h 2368"/>
                <a:gd name="T34" fmla="*/ 61 w 776"/>
                <a:gd name="T35" fmla="*/ 69 h 2368"/>
                <a:gd name="T36" fmla="*/ 57 w 776"/>
                <a:gd name="T37" fmla="*/ 73 h 2368"/>
                <a:gd name="T38" fmla="*/ 65 w 776"/>
                <a:gd name="T39" fmla="*/ 79 h 2368"/>
                <a:gd name="T40" fmla="*/ 61 w 776"/>
                <a:gd name="T41" fmla="*/ 86 h 2368"/>
                <a:gd name="T42" fmla="*/ 65 w 776"/>
                <a:gd name="T43" fmla="*/ 94 h 2368"/>
                <a:gd name="T44" fmla="*/ 61 w 776"/>
                <a:gd name="T45" fmla="*/ 96 h 2368"/>
                <a:gd name="T46" fmla="*/ 65 w 776"/>
                <a:gd name="T47" fmla="*/ 102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3167" name="Freeform 192"/>
            <p:cNvSpPr>
              <a:spLocks/>
            </p:cNvSpPr>
            <p:nvPr/>
          </p:nvSpPr>
          <p:spPr bwMode="hidden">
            <a:xfrm flipH="1">
              <a:off x="3510" y="526"/>
              <a:ext cx="135" cy="492"/>
            </a:xfrm>
            <a:custGeom>
              <a:avLst/>
              <a:gdLst>
                <a:gd name="T0" fmla="*/ 0 w 776"/>
                <a:gd name="T1" fmla="*/ 3 h 2368"/>
                <a:gd name="T2" fmla="*/ 7 w 776"/>
                <a:gd name="T3" fmla="*/ 1 h 2368"/>
                <a:gd name="T4" fmla="*/ 3 w 776"/>
                <a:gd name="T5" fmla="*/ 7 h 2368"/>
                <a:gd name="T6" fmla="*/ 10 w 776"/>
                <a:gd name="T7" fmla="*/ 7 h 2368"/>
                <a:gd name="T8" fmla="*/ 6 w 776"/>
                <a:gd name="T9" fmla="*/ 13 h 2368"/>
                <a:gd name="T10" fmla="*/ 12 w 776"/>
                <a:gd name="T11" fmla="*/ 15 h 2368"/>
                <a:gd name="T12" fmla="*/ 9 w 776"/>
                <a:gd name="T13" fmla="*/ 19 h 2368"/>
                <a:gd name="T14" fmla="*/ 15 w 776"/>
                <a:gd name="T15" fmla="*/ 21 h 2368"/>
                <a:gd name="T16" fmla="*/ 12 w 776"/>
                <a:gd name="T17" fmla="*/ 26 h 2368"/>
                <a:gd name="T18" fmla="*/ 16 w 776"/>
                <a:gd name="T19" fmla="*/ 28 h 2368"/>
                <a:gd name="T20" fmla="*/ 15 w 776"/>
                <a:gd name="T21" fmla="*/ 32 h 2368"/>
                <a:gd name="T22" fmla="*/ 17 w 776"/>
                <a:gd name="T23" fmla="*/ 36 h 2368"/>
                <a:gd name="T24" fmla="*/ 17 w 776"/>
                <a:gd name="T25" fmla="*/ 40 h 2368"/>
                <a:gd name="T26" fmla="*/ 20 w 776"/>
                <a:gd name="T27" fmla="*/ 46 h 2368"/>
                <a:gd name="T28" fmla="*/ 19 w 776"/>
                <a:gd name="T29" fmla="*/ 53 h 2368"/>
                <a:gd name="T30" fmla="*/ 22 w 776"/>
                <a:gd name="T31" fmla="*/ 57 h 2368"/>
                <a:gd name="T32" fmla="*/ 20 w 776"/>
                <a:gd name="T33" fmla="*/ 63 h 2368"/>
                <a:gd name="T34" fmla="*/ 22 w 776"/>
                <a:gd name="T35" fmla="*/ 69 h 2368"/>
                <a:gd name="T36" fmla="*/ 20 w 776"/>
                <a:gd name="T37" fmla="*/ 73 h 2368"/>
                <a:gd name="T38" fmla="*/ 23 w 776"/>
                <a:gd name="T39" fmla="*/ 79 h 2368"/>
                <a:gd name="T40" fmla="*/ 22 w 776"/>
                <a:gd name="T41" fmla="*/ 86 h 2368"/>
                <a:gd name="T42" fmla="*/ 23 w 776"/>
                <a:gd name="T43" fmla="*/ 94 h 2368"/>
                <a:gd name="T44" fmla="*/ 22 w 776"/>
                <a:gd name="T45" fmla="*/ 96 h 2368"/>
                <a:gd name="T46" fmla="*/ 23 w 776"/>
                <a:gd name="T47" fmla="*/ 102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3168" name="Freeform 193"/>
            <p:cNvSpPr>
              <a:spLocks/>
            </p:cNvSpPr>
            <p:nvPr/>
          </p:nvSpPr>
          <p:spPr bwMode="hidden">
            <a:xfrm>
              <a:off x="4351" y="1121"/>
              <a:ext cx="326" cy="518"/>
            </a:xfrm>
            <a:custGeom>
              <a:avLst/>
              <a:gdLst>
                <a:gd name="T0" fmla="*/ 0 w 776"/>
                <a:gd name="T1" fmla="*/ 3 h 2368"/>
                <a:gd name="T2" fmla="*/ 42 w 776"/>
                <a:gd name="T3" fmla="*/ 1 h 2368"/>
                <a:gd name="T4" fmla="*/ 17 w 776"/>
                <a:gd name="T5" fmla="*/ 8 h 2368"/>
                <a:gd name="T6" fmla="*/ 59 w 776"/>
                <a:gd name="T7" fmla="*/ 8 h 2368"/>
                <a:gd name="T8" fmla="*/ 34 w 776"/>
                <a:gd name="T9" fmla="*/ 15 h 2368"/>
                <a:gd name="T10" fmla="*/ 68 w 776"/>
                <a:gd name="T11" fmla="*/ 17 h 2368"/>
                <a:gd name="T12" fmla="*/ 51 w 776"/>
                <a:gd name="T13" fmla="*/ 21 h 2368"/>
                <a:gd name="T14" fmla="*/ 85 w 776"/>
                <a:gd name="T15" fmla="*/ 24 h 2368"/>
                <a:gd name="T16" fmla="*/ 68 w 776"/>
                <a:gd name="T17" fmla="*/ 28 h 2368"/>
                <a:gd name="T18" fmla="*/ 93 w 776"/>
                <a:gd name="T19" fmla="*/ 31 h 2368"/>
                <a:gd name="T20" fmla="*/ 85 w 776"/>
                <a:gd name="T21" fmla="*/ 35 h 2368"/>
                <a:gd name="T22" fmla="*/ 102 w 776"/>
                <a:gd name="T23" fmla="*/ 40 h 2368"/>
                <a:gd name="T24" fmla="*/ 102 w 776"/>
                <a:gd name="T25" fmla="*/ 44 h 2368"/>
                <a:gd name="T26" fmla="*/ 118 w 776"/>
                <a:gd name="T27" fmla="*/ 51 h 2368"/>
                <a:gd name="T28" fmla="*/ 110 w 776"/>
                <a:gd name="T29" fmla="*/ 58 h 2368"/>
                <a:gd name="T30" fmla="*/ 127 w 776"/>
                <a:gd name="T31" fmla="*/ 63 h 2368"/>
                <a:gd name="T32" fmla="*/ 118 w 776"/>
                <a:gd name="T33" fmla="*/ 70 h 2368"/>
                <a:gd name="T34" fmla="*/ 127 w 776"/>
                <a:gd name="T35" fmla="*/ 77 h 2368"/>
                <a:gd name="T36" fmla="*/ 118 w 776"/>
                <a:gd name="T37" fmla="*/ 81 h 2368"/>
                <a:gd name="T38" fmla="*/ 136 w 776"/>
                <a:gd name="T39" fmla="*/ 88 h 2368"/>
                <a:gd name="T40" fmla="*/ 127 w 776"/>
                <a:gd name="T41" fmla="*/ 95 h 2368"/>
                <a:gd name="T42" fmla="*/ 136 w 776"/>
                <a:gd name="T43" fmla="*/ 104 h 2368"/>
                <a:gd name="T44" fmla="*/ 127 w 776"/>
                <a:gd name="T45" fmla="*/ 107 h 2368"/>
                <a:gd name="T46" fmla="*/ 136 w 776"/>
                <a:gd name="T47" fmla="*/ 113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rgbClr val="FF66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3169" name="Freeform 194"/>
            <p:cNvSpPr>
              <a:spLocks/>
            </p:cNvSpPr>
            <p:nvPr/>
          </p:nvSpPr>
          <p:spPr bwMode="hidden">
            <a:xfrm>
              <a:off x="4182" y="859"/>
              <a:ext cx="490" cy="345"/>
            </a:xfrm>
            <a:custGeom>
              <a:avLst/>
              <a:gdLst>
                <a:gd name="T0" fmla="*/ 0 w 776"/>
                <a:gd name="T1" fmla="*/ 1 h 2368"/>
                <a:gd name="T2" fmla="*/ 96 w 776"/>
                <a:gd name="T3" fmla="*/ 0 h 2368"/>
                <a:gd name="T4" fmla="*/ 39 w 776"/>
                <a:gd name="T5" fmla="*/ 3 h 2368"/>
                <a:gd name="T6" fmla="*/ 134 w 776"/>
                <a:gd name="T7" fmla="*/ 3 h 2368"/>
                <a:gd name="T8" fmla="*/ 76 w 776"/>
                <a:gd name="T9" fmla="*/ 6 h 2368"/>
                <a:gd name="T10" fmla="*/ 153 w 776"/>
                <a:gd name="T11" fmla="*/ 7 h 2368"/>
                <a:gd name="T12" fmla="*/ 115 w 776"/>
                <a:gd name="T13" fmla="*/ 9 h 2368"/>
                <a:gd name="T14" fmla="*/ 191 w 776"/>
                <a:gd name="T15" fmla="*/ 10 h 2368"/>
                <a:gd name="T16" fmla="*/ 153 w 776"/>
                <a:gd name="T17" fmla="*/ 13 h 2368"/>
                <a:gd name="T18" fmla="*/ 210 w 776"/>
                <a:gd name="T19" fmla="*/ 14 h 2368"/>
                <a:gd name="T20" fmla="*/ 191 w 776"/>
                <a:gd name="T21" fmla="*/ 16 h 2368"/>
                <a:gd name="T22" fmla="*/ 230 w 776"/>
                <a:gd name="T23" fmla="*/ 18 h 2368"/>
                <a:gd name="T24" fmla="*/ 230 w 776"/>
                <a:gd name="T25" fmla="*/ 20 h 2368"/>
                <a:gd name="T26" fmla="*/ 268 w 776"/>
                <a:gd name="T27" fmla="*/ 23 h 2368"/>
                <a:gd name="T28" fmla="*/ 249 w 776"/>
                <a:gd name="T29" fmla="*/ 26 h 2368"/>
                <a:gd name="T30" fmla="*/ 287 w 776"/>
                <a:gd name="T31" fmla="*/ 28 h 2368"/>
                <a:gd name="T32" fmla="*/ 268 w 776"/>
                <a:gd name="T33" fmla="*/ 31 h 2368"/>
                <a:gd name="T34" fmla="*/ 287 w 776"/>
                <a:gd name="T35" fmla="*/ 34 h 2368"/>
                <a:gd name="T36" fmla="*/ 268 w 776"/>
                <a:gd name="T37" fmla="*/ 36 h 2368"/>
                <a:gd name="T38" fmla="*/ 306 w 776"/>
                <a:gd name="T39" fmla="*/ 39 h 2368"/>
                <a:gd name="T40" fmla="*/ 287 w 776"/>
                <a:gd name="T41" fmla="*/ 42 h 2368"/>
                <a:gd name="T42" fmla="*/ 306 w 776"/>
                <a:gd name="T43" fmla="*/ 46 h 2368"/>
                <a:gd name="T44" fmla="*/ 287 w 776"/>
                <a:gd name="T45" fmla="*/ 47 h 2368"/>
                <a:gd name="T46" fmla="*/ 306 w 776"/>
                <a:gd name="T47" fmla="*/ 5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3170" name="Freeform 195"/>
            <p:cNvSpPr>
              <a:spLocks/>
            </p:cNvSpPr>
            <p:nvPr/>
          </p:nvSpPr>
          <p:spPr bwMode="hidden">
            <a:xfrm>
              <a:off x="4200" y="493"/>
              <a:ext cx="214" cy="463"/>
            </a:xfrm>
            <a:custGeom>
              <a:avLst/>
              <a:gdLst>
                <a:gd name="T0" fmla="*/ 0 w 776"/>
                <a:gd name="T1" fmla="*/ 3 h 2368"/>
                <a:gd name="T2" fmla="*/ 18 w 776"/>
                <a:gd name="T3" fmla="*/ 1 h 2368"/>
                <a:gd name="T4" fmla="*/ 7 w 776"/>
                <a:gd name="T5" fmla="*/ 6 h 2368"/>
                <a:gd name="T6" fmla="*/ 26 w 776"/>
                <a:gd name="T7" fmla="*/ 6 h 2368"/>
                <a:gd name="T8" fmla="*/ 15 w 776"/>
                <a:gd name="T9" fmla="*/ 12 h 2368"/>
                <a:gd name="T10" fmla="*/ 29 w 776"/>
                <a:gd name="T11" fmla="*/ 13 h 2368"/>
                <a:gd name="T12" fmla="*/ 22 w 776"/>
                <a:gd name="T13" fmla="*/ 17 h 2368"/>
                <a:gd name="T14" fmla="*/ 36 w 776"/>
                <a:gd name="T15" fmla="*/ 19 h 2368"/>
                <a:gd name="T16" fmla="*/ 29 w 776"/>
                <a:gd name="T17" fmla="*/ 23 h 2368"/>
                <a:gd name="T18" fmla="*/ 40 w 776"/>
                <a:gd name="T19" fmla="*/ 24 h 2368"/>
                <a:gd name="T20" fmla="*/ 36 w 776"/>
                <a:gd name="T21" fmla="*/ 28 h 2368"/>
                <a:gd name="T22" fmla="*/ 44 w 776"/>
                <a:gd name="T23" fmla="*/ 32 h 2368"/>
                <a:gd name="T24" fmla="*/ 44 w 776"/>
                <a:gd name="T25" fmla="*/ 35 h 2368"/>
                <a:gd name="T26" fmla="*/ 51 w 776"/>
                <a:gd name="T27" fmla="*/ 41 h 2368"/>
                <a:gd name="T28" fmla="*/ 47 w 776"/>
                <a:gd name="T29" fmla="*/ 47 h 2368"/>
                <a:gd name="T30" fmla="*/ 55 w 776"/>
                <a:gd name="T31" fmla="*/ 50 h 2368"/>
                <a:gd name="T32" fmla="*/ 51 w 776"/>
                <a:gd name="T33" fmla="*/ 56 h 2368"/>
                <a:gd name="T34" fmla="*/ 55 w 776"/>
                <a:gd name="T35" fmla="*/ 61 h 2368"/>
                <a:gd name="T36" fmla="*/ 51 w 776"/>
                <a:gd name="T37" fmla="*/ 65 h 2368"/>
                <a:gd name="T38" fmla="*/ 58 w 776"/>
                <a:gd name="T39" fmla="*/ 70 h 2368"/>
                <a:gd name="T40" fmla="*/ 55 w 776"/>
                <a:gd name="T41" fmla="*/ 76 h 2368"/>
                <a:gd name="T42" fmla="*/ 58 w 776"/>
                <a:gd name="T43" fmla="*/ 83 h 2368"/>
                <a:gd name="T44" fmla="*/ 55 w 776"/>
                <a:gd name="T45" fmla="*/ 85 h 2368"/>
                <a:gd name="T46" fmla="*/ 58 w 776"/>
                <a:gd name="T47" fmla="*/ 91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3171" name="Freeform 196"/>
            <p:cNvSpPr>
              <a:spLocks/>
            </p:cNvSpPr>
            <p:nvPr/>
          </p:nvSpPr>
          <p:spPr bwMode="hidden">
            <a:xfrm rot="-1346631">
              <a:off x="3988" y="878"/>
              <a:ext cx="144" cy="271"/>
            </a:xfrm>
            <a:custGeom>
              <a:avLst/>
              <a:gdLst>
                <a:gd name="T0" fmla="*/ 0 w 776"/>
                <a:gd name="T1" fmla="*/ 1 h 2368"/>
                <a:gd name="T2" fmla="*/ 8 w 776"/>
                <a:gd name="T3" fmla="*/ 0 h 2368"/>
                <a:gd name="T4" fmla="*/ 3 w 776"/>
                <a:gd name="T5" fmla="*/ 2 h 2368"/>
                <a:gd name="T6" fmla="*/ 12 w 776"/>
                <a:gd name="T7" fmla="*/ 2 h 2368"/>
                <a:gd name="T8" fmla="*/ 7 w 776"/>
                <a:gd name="T9" fmla="*/ 4 h 2368"/>
                <a:gd name="T10" fmla="*/ 13 w 776"/>
                <a:gd name="T11" fmla="*/ 5 h 2368"/>
                <a:gd name="T12" fmla="*/ 10 w 776"/>
                <a:gd name="T13" fmla="*/ 6 h 2368"/>
                <a:gd name="T14" fmla="*/ 17 w 776"/>
                <a:gd name="T15" fmla="*/ 7 h 2368"/>
                <a:gd name="T16" fmla="*/ 13 w 776"/>
                <a:gd name="T17" fmla="*/ 8 h 2368"/>
                <a:gd name="T18" fmla="*/ 18 w 776"/>
                <a:gd name="T19" fmla="*/ 8 h 2368"/>
                <a:gd name="T20" fmla="*/ 17 w 776"/>
                <a:gd name="T21" fmla="*/ 10 h 2368"/>
                <a:gd name="T22" fmla="*/ 20 w 776"/>
                <a:gd name="T23" fmla="*/ 11 h 2368"/>
                <a:gd name="T24" fmla="*/ 20 w 776"/>
                <a:gd name="T25" fmla="*/ 12 h 2368"/>
                <a:gd name="T26" fmla="*/ 23 w 776"/>
                <a:gd name="T27" fmla="*/ 14 h 2368"/>
                <a:gd name="T28" fmla="*/ 22 w 776"/>
                <a:gd name="T29" fmla="*/ 16 h 2368"/>
                <a:gd name="T30" fmla="*/ 25 w 776"/>
                <a:gd name="T31" fmla="*/ 17 h 2368"/>
                <a:gd name="T32" fmla="*/ 23 w 776"/>
                <a:gd name="T33" fmla="*/ 19 h 2368"/>
                <a:gd name="T34" fmla="*/ 25 w 776"/>
                <a:gd name="T35" fmla="*/ 21 h 2368"/>
                <a:gd name="T36" fmla="*/ 23 w 776"/>
                <a:gd name="T37" fmla="*/ 22 h 2368"/>
                <a:gd name="T38" fmla="*/ 27 w 776"/>
                <a:gd name="T39" fmla="*/ 24 h 2368"/>
                <a:gd name="T40" fmla="*/ 25 w 776"/>
                <a:gd name="T41" fmla="*/ 26 h 2368"/>
                <a:gd name="T42" fmla="*/ 27 w 776"/>
                <a:gd name="T43" fmla="*/ 28 h 2368"/>
                <a:gd name="T44" fmla="*/ 25 w 776"/>
                <a:gd name="T45" fmla="*/ 29 h 2368"/>
                <a:gd name="T46" fmla="*/ 27 w 776"/>
                <a:gd name="T47" fmla="*/ 31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3172" name="Freeform 197"/>
            <p:cNvSpPr>
              <a:spLocks/>
            </p:cNvSpPr>
            <p:nvPr/>
          </p:nvSpPr>
          <p:spPr bwMode="hidden">
            <a:xfrm rot="1346631" flipH="1">
              <a:off x="3479" y="870"/>
              <a:ext cx="142" cy="272"/>
            </a:xfrm>
            <a:custGeom>
              <a:avLst/>
              <a:gdLst>
                <a:gd name="T0" fmla="*/ 0 w 776"/>
                <a:gd name="T1" fmla="*/ 1 h 2368"/>
                <a:gd name="T2" fmla="*/ 8 w 776"/>
                <a:gd name="T3" fmla="*/ 0 h 2368"/>
                <a:gd name="T4" fmla="*/ 3 w 776"/>
                <a:gd name="T5" fmla="*/ 2 h 2368"/>
                <a:gd name="T6" fmla="*/ 11 w 776"/>
                <a:gd name="T7" fmla="*/ 2 h 2368"/>
                <a:gd name="T8" fmla="*/ 6 w 776"/>
                <a:gd name="T9" fmla="*/ 4 h 2368"/>
                <a:gd name="T10" fmla="*/ 13 w 776"/>
                <a:gd name="T11" fmla="*/ 5 h 2368"/>
                <a:gd name="T12" fmla="*/ 10 w 776"/>
                <a:gd name="T13" fmla="*/ 6 h 2368"/>
                <a:gd name="T14" fmla="*/ 16 w 776"/>
                <a:gd name="T15" fmla="*/ 7 h 2368"/>
                <a:gd name="T16" fmla="*/ 13 w 776"/>
                <a:gd name="T17" fmla="*/ 8 h 2368"/>
                <a:gd name="T18" fmla="*/ 18 w 776"/>
                <a:gd name="T19" fmla="*/ 9 h 2368"/>
                <a:gd name="T20" fmla="*/ 16 w 776"/>
                <a:gd name="T21" fmla="*/ 10 h 2368"/>
                <a:gd name="T22" fmla="*/ 19 w 776"/>
                <a:gd name="T23" fmla="*/ 11 h 2368"/>
                <a:gd name="T24" fmla="*/ 19 w 776"/>
                <a:gd name="T25" fmla="*/ 12 h 2368"/>
                <a:gd name="T26" fmla="*/ 23 w 776"/>
                <a:gd name="T27" fmla="*/ 14 h 2368"/>
                <a:gd name="T28" fmla="*/ 21 w 776"/>
                <a:gd name="T29" fmla="*/ 16 h 2368"/>
                <a:gd name="T30" fmla="*/ 24 w 776"/>
                <a:gd name="T31" fmla="*/ 17 h 2368"/>
                <a:gd name="T32" fmla="*/ 23 w 776"/>
                <a:gd name="T33" fmla="*/ 19 h 2368"/>
                <a:gd name="T34" fmla="*/ 24 w 776"/>
                <a:gd name="T35" fmla="*/ 21 h 2368"/>
                <a:gd name="T36" fmla="*/ 23 w 776"/>
                <a:gd name="T37" fmla="*/ 22 h 2368"/>
                <a:gd name="T38" fmla="*/ 26 w 776"/>
                <a:gd name="T39" fmla="*/ 24 h 2368"/>
                <a:gd name="T40" fmla="*/ 24 w 776"/>
                <a:gd name="T41" fmla="*/ 26 h 2368"/>
                <a:gd name="T42" fmla="*/ 26 w 776"/>
                <a:gd name="T43" fmla="*/ 29 h 2368"/>
                <a:gd name="T44" fmla="*/ 24 w 776"/>
                <a:gd name="T45" fmla="*/ 29 h 2368"/>
                <a:gd name="T46" fmla="*/ 26 w 776"/>
                <a:gd name="T47" fmla="*/ 31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grpSp>
      <p:sp>
        <p:nvSpPr>
          <p:cNvPr id="3081" name="Text Box 20"/>
          <p:cNvSpPr txBox="1">
            <a:spLocks noChangeArrowheads="1"/>
          </p:cNvSpPr>
          <p:nvPr/>
        </p:nvSpPr>
        <p:spPr bwMode="auto">
          <a:xfrm>
            <a:off x="1240631" y="5374482"/>
            <a:ext cx="6858000"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50000"/>
              </a:spcBef>
              <a:buFontTx/>
              <a:buNone/>
            </a:pPr>
            <a:endParaRPr lang="en-US" altLang="en-US" sz="2100" b="1" dirty="0">
              <a:solidFill>
                <a:srgbClr val="FF0000"/>
              </a:solidFill>
            </a:endParaRPr>
          </a:p>
        </p:txBody>
      </p:sp>
      <p:sp>
        <p:nvSpPr>
          <p:cNvPr id="3082" name="Text Box 14"/>
          <p:cNvSpPr txBox="1">
            <a:spLocks noChangeArrowheads="1"/>
          </p:cNvSpPr>
          <p:nvPr/>
        </p:nvSpPr>
        <p:spPr bwMode="auto">
          <a:xfrm>
            <a:off x="1397004" y="5609235"/>
            <a:ext cx="6858000" cy="1248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prstTxWarp prst="textArchUp">
              <a:avLst/>
            </a:prstTxWarp>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50000"/>
              </a:spcBef>
              <a:buFontTx/>
              <a:buNone/>
            </a:pPr>
            <a:r>
              <a:rPr lang="en-US" altLang="en-US" sz="2100" b="1" dirty="0">
                <a:solidFill>
                  <a:srgbClr val="0000FF"/>
                </a:solidFill>
              </a:rPr>
              <a:t>NHIỆT LIỆT CHÀO </a:t>
            </a:r>
            <a:r>
              <a:rPr lang="en-US" altLang="en-US" sz="2100" b="1">
                <a:solidFill>
                  <a:srgbClr val="0000FF"/>
                </a:solidFill>
              </a:rPr>
              <a:t>MỪNG </a:t>
            </a:r>
            <a:r>
              <a:rPr lang="en-US" altLang="en-US" sz="2100" b="1" smtClean="0">
                <a:solidFill>
                  <a:srgbClr val="0000FF"/>
                </a:solidFill>
              </a:rPr>
              <a:t>BAN GIÁM KHẢO</a:t>
            </a:r>
            <a:endParaRPr lang="en-US" altLang="en-US" sz="2100" b="1" dirty="0">
              <a:solidFill>
                <a:srgbClr val="0000FF"/>
              </a:solidFill>
            </a:endParaRPr>
          </a:p>
          <a:p>
            <a:pPr algn="ctr" eaLnBrk="1" hangingPunct="1">
              <a:spcBef>
                <a:spcPct val="50000"/>
              </a:spcBef>
              <a:buFontTx/>
              <a:buNone/>
            </a:pPr>
            <a:r>
              <a:rPr lang="en-US" altLang="en-US" sz="2100" b="1" dirty="0">
                <a:solidFill>
                  <a:srgbClr val="0000FF"/>
                </a:solidFill>
              </a:rPr>
              <a:t> VỀ DỰ GIỜ TIẾT HÌNH HỌC 8</a:t>
            </a:r>
          </a:p>
        </p:txBody>
      </p:sp>
      <p:sp>
        <p:nvSpPr>
          <p:cNvPr id="2" name="TextBox 1"/>
          <p:cNvSpPr txBox="1"/>
          <p:nvPr/>
        </p:nvSpPr>
        <p:spPr>
          <a:xfrm>
            <a:off x="2399666" y="6048756"/>
            <a:ext cx="5820942" cy="646331"/>
          </a:xfrm>
          <a:prstGeom prst="rect">
            <a:avLst/>
          </a:prstGeom>
          <a:noFill/>
        </p:spPr>
        <p:txBody>
          <a:bodyPr wrap="square" rtlCol="0">
            <a:spAutoFit/>
          </a:bodyPr>
          <a:lstStyle/>
          <a:p>
            <a:r>
              <a:rPr lang="en-US" b="1" smtClean="0"/>
              <a:t>Giáo viên thực hiện: Phùng Thị Phương Thảo</a:t>
            </a:r>
          </a:p>
          <a:p>
            <a:r>
              <a:rPr lang="en-US" b="1" smtClean="0"/>
              <a:t>Đơn vị: </a:t>
            </a:r>
            <a:r>
              <a:rPr lang="vi-VN" b="1"/>
              <a:t>T</a:t>
            </a:r>
            <a:r>
              <a:rPr lang="en-US" b="1" smtClean="0"/>
              <a:t>rường THCS Vạn Phúc – Thanh Trì</a:t>
            </a:r>
            <a:endParaRPr lang="en-US" b="1"/>
          </a:p>
        </p:txBody>
      </p:sp>
    </p:spTree>
    <p:extLst>
      <p:ext uri="{BB962C8B-B14F-4D97-AF65-F5344CB8AC3E}">
        <p14:creationId xmlns:p14="http://schemas.microsoft.com/office/powerpoint/2010/main" val="2130458236"/>
      </p:ext>
    </p:extLst>
  </p:cSld>
  <p:clrMapOvr>
    <a:masterClrMapping/>
  </p:clrMapOvr>
  <p:transition advTm="1786"/>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210996" fill="hold"/>
                                        <p:tgtEl>
                                          <p:spTgt spid="65642"/>
                                        </p:tgtEl>
                                      </p:cBhvr>
                                    </p:cmd>
                                  </p:childTnLst>
                                </p:cTn>
                              </p:par>
                              <p:par>
                                <p:cTn id="7" presetID="8" presetClass="emph" presetSubtype="0" repeatCount="5000" fill="hold" nodeType="withEffect">
                                  <p:stCondLst>
                                    <p:cond delay="0"/>
                                  </p:stCondLst>
                                  <p:childTnLst>
                                    <p:animRot by="21600000">
                                      <p:cBhvr>
                                        <p:cTn id="8" dur="5000" fill="hold"/>
                                        <p:tgtEl>
                                          <p:spTgt spid="65538"/>
                                        </p:tgtEl>
                                        <p:attrNameLst>
                                          <p:attrName>r</p:attrName>
                                        </p:attrNameLst>
                                      </p:cBhvr>
                                    </p:animRot>
                                  </p:childTnLst>
                                </p:cTn>
                              </p:par>
                              <p:par>
                                <p:cTn id="9" presetID="23" presetClass="entr" presetSubtype="16" repeatCount="indefinite" fill="hold" nodeType="withEffect">
                                  <p:stCondLst>
                                    <p:cond delay="0"/>
                                  </p:stCondLst>
                                  <p:endCondLst>
                                    <p:cond evt="onNext" delay="0">
                                      <p:tgtEl>
                                        <p:sldTgt/>
                                      </p:tgtEl>
                                    </p:cond>
                                  </p:endCondLst>
                                  <p:childTnLst>
                                    <p:set>
                                      <p:cBhvr>
                                        <p:cTn id="10" dur="1" fill="hold">
                                          <p:stCondLst>
                                            <p:cond delay="0"/>
                                          </p:stCondLst>
                                        </p:cTn>
                                        <p:tgtEl>
                                          <p:spTgt spid="65551"/>
                                        </p:tgtEl>
                                        <p:attrNameLst>
                                          <p:attrName>style.visibility</p:attrName>
                                        </p:attrNameLst>
                                      </p:cBhvr>
                                      <p:to>
                                        <p:strVal val="visible"/>
                                      </p:to>
                                    </p:set>
                                    <p:anim calcmode="lin" valueType="num">
                                      <p:cBhvr>
                                        <p:cTn id="11" dur="1000" fill="hold"/>
                                        <p:tgtEl>
                                          <p:spTgt spid="65551"/>
                                        </p:tgtEl>
                                        <p:attrNameLst>
                                          <p:attrName>ppt_w</p:attrName>
                                        </p:attrNameLst>
                                      </p:cBhvr>
                                      <p:tavLst>
                                        <p:tav tm="0">
                                          <p:val>
                                            <p:fltVal val="0"/>
                                          </p:val>
                                        </p:tav>
                                        <p:tav tm="100000">
                                          <p:val>
                                            <p:strVal val="#ppt_w"/>
                                          </p:val>
                                        </p:tav>
                                      </p:tavLst>
                                    </p:anim>
                                    <p:anim calcmode="lin" valueType="num">
                                      <p:cBhvr>
                                        <p:cTn id="12" dur="1000" fill="hold"/>
                                        <p:tgtEl>
                                          <p:spTgt spid="65551"/>
                                        </p:tgtEl>
                                        <p:attrNameLst>
                                          <p:attrName>ppt_h</p:attrName>
                                        </p:attrNameLst>
                                      </p:cBhvr>
                                      <p:tavLst>
                                        <p:tav tm="0">
                                          <p:val>
                                            <p:fltVal val="0"/>
                                          </p:val>
                                        </p:tav>
                                        <p:tav tm="100000">
                                          <p:val>
                                            <p:strVal val="#ppt_h"/>
                                          </p:val>
                                        </p:tav>
                                      </p:tavLst>
                                    </p:anim>
                                  </p:childTnLst>
                                </p:cTn>
                              </p:par>
                              <p:par>
                                <p:cTn id="13" presetID="23" presetClass="entr" presetSubtype="16" repeatCount="indefinite" fill="hold" nodeType="withEffect">
                                  <p:stCondLst>
                                    <p:cond delay="0"/>
                                  </p:stCondLst>
                                  <p:endCondLst>
                                    <p:cond evt="onNext" delay="0">
                                      <p:tgtEl>
                                        <p:sldTgt/>
                                      </p:tgtEl>
                                    </p:cond>
                                  </p:endCondLst>
                                  <p:childTnLst>
                                    <p:set>
                                      <p:cBhvr>
                                        <p:cTn id="14" dur="1" fill="hold">
                                          <p:stCondLst>
                                            <p:cond delay="0"/>
                                          </p:stCondLst>
                                        </p:cTn>
                                        <p:tgtEl>
                                          <p:spTgt spid="65643"/>
                                        </p:tgtEl>
                                        <p:attrNameLst>
                                          <p:attrName>style.visibility</p:attrName>
                                        </p:attrNameLst>
                                      </p:cBhvr>
                                      <p:to>
                                        <p:strVal val="visible"/>
                                      </p:to>
                                    </p:set>
                                    <p:anim calcmode="lin" valueType="num">
                                      <p:cBhvr>
                                        <p:cTn id="15" dur="1000" fill="hold"/>
                                        <p:tgtEl>
                                          <p:spTgt spid="65643"/>
                                        </p:tgtEl>
                                        <p:attrNameLst>
                                          <p:attrName>ppt_w</p:attrName>
                                        </p:attrNameLst>
                                      </p:cBhvr>
                                      <p:tavLst>
                                        <p:tav tm="0">
                                          <p:val>
                                            <p:fltVal val="0"/>
                                          </p:val>
                                        </p:tav>
                                        <p:tav tm="100000">
                                          <p:val>
                                            <p:strVal val="#ppt_w"/>
                                          </p:val>
                                        </p:tav>
                                      </p:tavLst>
                                    </p:anim>
                                    <p:anim calcmode="lin" valueType="num">
                                      <p:cBhvr>
                                        <p:cTn id="16" dur="1000" fill="hold"/>
                                        <p:tgtEl>
                                          <p:spTgt spid="65643"/>
                                        </p:tgtEl>
                                        <p:attrNameLst>
                                          <p:attrName>ppt_h</p:attrName>
                                        </p:attrNameLst>
                                      </p:cBhvr>
                                      <p:tavLst>
                                        <p:tav tm="0">
                                          <p:val>
                                            <p:fltVal val="0"/>
                                          </p:val>
                                        </p:tav>
                                        <p:tav tm="100000">
                                          <p:val>
                                            <p:strVal val="#ppt_h"/>
                                          </p:val>
                                        </p:tav>
                                      </p:tavLst>
                                    </p:anim>
                                  </p:childTnLst>
                                </p:cTn>
                              </p:par>
                              <p:par>
                                <p:cTn id="17" presetID="8" presetClass="emph" presetSubtype="0" repeatCount="5000" fill="hold" nodeType="withEffect">
                                  <p:stCondLst>
                                    <p:cond delay="0"/>
                                  </p:stCondLst>
                                  <p:childTnLst>
                                    <p:animRot by="21600000">
                                      <p:cBhvr>
                                        <p:cTn id="18" dur="5000" fill="hold"/>
                                        <p:tgtEl>
                                          <p:spTgt spid="6553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69000" showWhenStopped="0">
                <p:cTn id="19" fill="hold" display="0">
                  <p:stCondLst>
                    <p:cond delay="indefinite"/>
                  </p:stCondLst>
                  <p:endCondLst>
                    <p:cond evt="onNext" delay="0">
                      <p:tgtEl>
                        <p:sldTgt/>
                      </p:tgtEl>
                    </p:cond>
                    <p:cond evt="onPrev" delay="0">
                      <p:tgtEl>
                        <p:sldTgt/>
                      </p:tgtEl>
                    </p:cond>
                    <p:cond evt="onStopAudio" delay="0">
                      <p:tgtEl>
                        <p:sldTgt/>
                      </p:tgtEl>
                    </p:cond>
                  </p:endCondLst>
                </p:cTn>
                <p:tgtEl>
                  <p:spTgt spid="6564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l="-4000" r="-4000"/>
          </a:stretch>
        </a:blipFill>
        <a:effectLst/>
      </p:bgPr>
    </p:bg>
    <p:spTree>
      <p:nvGrpSpPr>
        <p:cNvPr id="1" name=""/>
        <p:cNvGrpSpPr/>
        <p:nvPr/>
      </p:nvGrpSpPr>
      <p:grpSpPr>
        <a:xfrm>
          <a:off x="0" y="0"/>
          <a:ext cx="0" cy="0"/>
          <a:chOff x="0" y="0"/>
          <a:chExt cx="0" cy="0"/>
        </a:xfrm>
      </p:grpSpPr>
      <p:sp>
        <p:nvSpPr>
          <p:cNvPr id="6" name="AutoShape 54"/>
          <p:cNvSpPr>
            <a:spLocks noChangeArrowheads="1"/>
          </p:cNvSpPr>
          <p:nvPr/>
        </p:nvSpPr>
        <p:spPr bwMode="auto">
          <a:xfrm>
            <a:off x="1910746" y="1964925"/>
            <a:ext cx="6991129" cy="1649505"/>
          </a:xfrm>
          <a:prstGeom prst="roundRect">
            <a:avLst>
              <a:gd name="adj" fmla="val 16667"/>
            </a:avLst>
          </a:prstGeom>
          <a:noFill/>
          <a:ln w="28575">
            <a:noFill/>
            <a:round/>
            <a:headEnd/>
            <a:tailEnd/>
          </a:ln>
          <a:effectLst/>
        </p:spPr>
        <p:txBody>
          <a:bodyPr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outerShdw blurRad="38100" dist="38100" dir="2700000" algn="tl">
                    <a:srgbClr val="C0C0C0"/>
                  </a:outerShdw>
                </a:effectLst>
                <a:uLnTx/>
                <a:uFillTx/>
                <a:latin typeface="Constantia"/>
                <a:ea typeface="+mn-ea"/>
                <a:cs typeface="+mn-cs"/>
              </a:rPr>
              <a:t>Hai </a:t>
            </a:r>
            <a:r>
              <a:rPr kumimoji="0" lang="en-US" sz="2800" b="0" i="0" u="none" strike="noStrike" kern="1200" cap="none" spc="0" normalizeH="0" baseline="0" noProof="0" dirty="0" err="1">
                <a:ln>
                  <a:noFill/>
                </a:ln>
                <a:solidFill>
                  <a:prstClr val="black"/>
                </a:solidFill>
                <a:effectLst>
                  <a:outerShdw blurRad="38100" dist="38100" dir="2700000" algn="tl">
                    <a:srgbClr val="C0C0C0"/>
                  </a:outerShdw>
                </a:effectLst>
                <a:uLnTx/>
                <a:uFillTx/>
                <a:latin typeface="Constantia"/>
                <a:ea typeface="+mn-ea"/>
                <a:cs typeface="+mn-cs"/>
              </a:rPr>
              <a:t>đoạn</a:t>
            </a:r>
            <a:r>
              <a:rPr kumimoji="0" lang="en-US" sz="2800" b="0" i="0" u="none" strike="noStrike" kern="1200" cap="none" spc="0" normalizeH="0" baseline="0" noProof="0" dirty="0">
                <a:ln>
                  <a:noFill/>
                </a:ln>
                <a:solidFill>
                  <a:prstClr val="black"/>
                </a:solidFill>
                <a:effectLst>
                  <a:outerShdw blurRad="38100" dist="38100" dir="2700000" algn="tl">
                    <a:srgbClr val="C0C0C0"/>
                  </a:outerShdw>
                </a:effectLst>
                <a:uLnTx/>
                <a:uFillTx/>
                <a:latin typeface="Constantia"/>
                <a:ea typeface="+mn-ea"/>
                <a:cs typeface="+mn-cs"/>
              </a:rPr>
              <a:t> </a:t>
            </a:r>
            <a:r>
              <a:rPr kumimoji="0" lang="en-US" sz="2800" b="0" i="0" u="none" strike="noStrike" kern="1200" cap="none" spc="0" normalizeH="0" baseline="0" noProof="0" dirty="0" err="1">
                <a:ln>
                  <a:noFill/>
                </a:ln>
                <a:solidFill>
                  <a:prstClr val="black"/>
                </a:solidFill>
                <a:effectLst>
                  <a:outerShdw blurRad="38100" dist="38100" dir="2700000" algn="tl">
                    <a:srgbClr val="C0C0C0"/>
                  </a:outerShdw>
                </a:effectLst>
                <a:uLnTx/>
                <a:uFillTx/>
                <a:latin typeface="Constantia"/>
                <a:ea typeface="+mn-ea"/>
                <a:cs typeface="+mn-cs"/>
              </a:rPr>
              <a:t>thẳng</a:t>
            </a:r>
            <a:r>
              <a:rPr kumimoji="0" lang="en-US" sz="2800" b="0" i="0" u="none" strike="noStrike" kern="1200" cap="none" spc="0" normalizeH="0" baseline="0" noProof="0" dirty="0">
                <a:ln>
                  <a:noFill/>
                </a:ln>
                <a:solidFill>
                  <a:prstClr val="black"/>
                </a:solidFill>
                <a:effectLst>
                  <a:outerShdw blurRad="38100" dist="38100" dir="2700000" algn="tl">
                    <a:srgbClr val="C0C0C0"/>
                  </a:outerShdw>
                </a:effectLst>
                <a:uLnTx/>
                <a:uFillTx/>
                <a:latin typeface="Constantia"/>
                <a:ea typeface="+mn-ea"/>
                <a:cs typeface="+mn-cs"/>
              </a:rPr>
              <a:t> AB </a:t>
            </a:r>
            <a:r>
              <a:rPr kumimoji="0" lang="en-US" sz="2800" b="0" i="0" u="none" strike="noStrike" kern="1200" cap="none" spc="0" normalizeH="0" baseline="0" noProof="0" dirty="0" err="1">
                <a:ln>
                  <a:noFill/>
                </a:ln>
                <a:solidFill>
                  <a:prstClr val="black"/>
                </a:solidFill>
                <a:effectLst>
                  <a:outerShdw blurRad="38100" dist="38100" dir="2700000" algn="tl">
                    <a:srgbClr val="C0C0C0"/>
                  </a:outerShdw>
                </a:effectLst>
                <a:uLnTx/>
                <a:uFillTx/>
                <a:latin typeface="Constantia"/>
                <a:ea typeface="+mn-ea"/>
                <a:cs typeface="+mn-cs"/>
              </a:rPr>
              <a:t>và</a:t>
            </a:r>
            <a:r>
              <a:rPr kumimoji="0" lang="en-US" sz="2800" b="0" i="0" u="none" strike="noStrike" kern="1200" cap="none" spc="0" normalizeH="0" baseline="0" noProof="0" dirty="0">
                <a:ln>
                  <a:noFill/>
                </a:ln>
                <a:solidFill>
                  <a:prstClr val="black"/>
                </a:solidFill>
                <a:effectLst>
                  <a:outerShdw blurRad="38100" dist="38100" dir="2700000" algn="tl">
                    <a:srgbClr val="C0C0C0"/>
                  </a:outerShdw>
                </a:effectLst>
                <a:uLnTx/>
                <a:uFillTx/>
                <a:latin typeface="Constantia"/>
                <a:ea typeface="+mn-ea"/>
                <a:cs typeface="+mn-cs"/>
              </a:rPr>
              <a:t> CD </a:t>
            </a:r>
            <a:r>
              <a:rPr kumimoji="0" lang="en-US" sz="2800" b="0" i="0" u="none" strike="noStrike" kern="1200" cap="none" spc="0" normalizeH="0" baseline="0" noProof="0" dirty="0" err="1">
                <a:ln>
                  <a:noFill/>
                </a:ln>
                <a:solidFill>
                  <a:prstClr val="black"/>
                </a:solidFill>
                <a:effectLst>
                  <a:outerShdw blurRad="38100" dist="38100" dir="2700000" algn="tl">
                    <a:srgbClr val="C0C0C0"/>
                  </a:outerShdw>
                </a:effectLst>
                <a:uLnTx/>
                <a:uFillTx/>
                <a:latin typeface="Constantia"/>
                <a:ea typeface="+mn-ea"/>
                <a:cs typeface="+mn-cs"/>
              </a:rPr>
              <a:t>gọi</a:t>
            </a:r>
            <a:r>
              <a:rPr kumimoji="0" lang="en-US" sz="2800" b="0" i="0" u="none" strike="noStrike" kern="1200" cap="none" spc="0" normalizeH="0" baseline="0" noProof="0" dirty="0">
                <a:ln>
                  <a:noFill/>
                </a:ln>
                <a:solidFill>
                  <a:prstClr val="black"/>
                </a:solidFill>
                <a:effectLst>
                  <a:outerShdw blurRad="38100" dist="38100" dir="2700000" algn="tl">
                    <a:srgbClr val="C0C0C0"/>
                  </a:outerShdw>
                </a:effectLst>
                <a:uLnTx/>
                <a:uFillTx/>
                <a:latin typeface="Constantia"/>
                <a:ea typeface="+mn-ea"/>
                <a:cs typeface="+mn-cs"/>
              </a:rPr>
              <a:t> </a:t>
            </a:r>
            <a:r>
              <a:rPr kumimoji="0" lang="en-US" sz="2800" b="0" i="0" u="none" strike="noStrike" kern="1200" cap="none" spc="0" normalizeH="0" baseline="0" noProof="0" dirty="0" err="1">
                <a:ln>
                  <a:noFill/>
                </a:ln>
                <a:solidFill>
                  <a:prstClr val="black"/>
                </a:solidFill>
                <a:effectLst>
                  <a:outerShdw blurRad="38100" dist="38100" dir="2700000" algn="tl">
                    <a:srgbClr val="C0C0C0"/>
                  </a:outerShdw>
                </a:effectLst>
                <a:uLnTx/>
                <a:uFillTx/>
                <a:latin typeface="Constantia"/>
                <a:ea typeface="+mn-ea"/>
                <a:cs typeface="+mn-cs"/>
              </a:rPr>
              <a:t>là</a:t>
            </a:r>
            <a:r>
              <a:rPr kumimoji="0" lang="en-US" sz="2800" b="0" i="0" u="none" strike="noStrike" kern="1200" cap="none" spc="0" normalizeH="0" baseline="0" noProof="0" dirty="0">
                <a:ln>
                  <a:noFill/>
                </a:ln>
                <a:solidFill>
                  <a:prstClr val="black"/>
                </a:solidFill>
                <a:effectLst>
                  <a:outerShdw blurRad="38100" dist="38100" dir="2700000" algn="tl">
                    <a:srgbClr val="C0C0C0"/>
                  </a:outerShdw>
                </a:effectLst>
                <a:uLnTx/>
                <a:uFillTx/>
                <a:latin typeface="Constantia"/>
                <a:ea typeface="+mn-ea"/>
                <a:cs typeface="+mn-cs"/>
              </a:rPr>
              <a:t> </a:t>
            </a:r>
            <a:r>
              <a:rPr kumimoji="0" lang="en-US" sz="2800" b="0" i="1" u="sng" strike="noStrike" kern="1200" cap="none" spc="0" normalizeH="0" baseline="0" noProof="0" dirty="0" err="1">
                <a:ln>
                  <a:noFill/>
                </a:ln>
                <a:solidFill>
                  <a:srgbClr val="FF0000"/>
                </a:solidFill>
                <a:effectLst>
                  <a:outerShdw blurRad="38100" dist="38100" dir="2700000" algn="tl">
                    <a:srgbClr val="C0C0C0"/>
                  </a:outerShdw>
                </a:effectLst>
                <a:uLnTx/>
                <a:uFillTx/>
                <a:latin typeface="Constantia"/>
                <a:ea typeface="+mn-ea"/>
                <a:cs typeface="+mn-cs"/>
              </a:rPr>
              <a:t>tỉ</a:t>
            </a:r>
            <a:r>
              <a:rPr kumimoji="0" lang="en-US" sz="2800" b="0" i="1" u="sng" strike="noStrike" kern="1200" cap="none" spc="0" normalizeH="0" baseline="0" noProof="0" dirty="0">
                <a:ln>
                  <a:noFill/>
                </a:ln>
                <a:solidFill>
                  <a:srgbClr val="FF0000"/>
                </a:solidFill>
                <a:effectLst>
                  <a:outerShdw blurRad="38100" dist="38100" dir="2700000" algn="tl">
                    <a:srgbClr val="C0C0C0"/>
                  </a:outerShdw>
                </a:effectLst>
                <a:uLnTx/>
                <a:uFillTx/>
                <a:latin typeface="Constantia"/>
                <a:ea typeface="+mn-ea"/>
                <a:cs typeface="+mn-cs"/>
              </a:rPr>
              <a:t> </a:t>
            </a:r>
            <a:r>
              <a:rPr kumimoji="0" lang="en-US" sz="2800" b="0" i="1" u="sng" strike="noStrike" kern="1200" cap="none" spc="0" normalizeH="0" baseline="0" noProof="0" dirty="0" err="1">
                <a:ln>
                  <a:noFill/>
                </a:ln>
                <a:solidFill>
                  <a:srgbClr val="FF0000"/>
                </a:solidFill>
                <a:effectLst>
                  <a:outerShdw blurRad="38100" dist="38100" dir="2700000" algn="tl">
                    <a:srgbClr val="C0C0C0"/>
                  </a:outerShdw>
                </a:effectLst>
                <a:uLnTx/>
                <a:uFillTx/>
                <a:latin typeface="Constantia"/>
                <a:ea typeface="+mn-ea"/>
                <a:cs typeface="+mn-cs"/>
              </a:rPr>
              <a:t>lệ</a:t>
            </a:r>
            <a:r>
              <a:rPr kumimoji="0" lang="en-US" sz="2800" b="0" i="0" u="sng" strike="noStrike" kern="1200" cap="none" spc="0" normalizeH="0" baseline="0" noProof="0" dirty="0">
                <a:ln>
                  <a:noFill/>
                </a:ln>
                <a:solidFill>
                  <a:srgbClr val="FF0000"/>
                </a:solidFill>
                <a:effectLst>
                  <a:outerShdw blurRad="38100" dist="38100" dir="2700000" algn="tl">
                    <a:srgbClr val="C0C0C0"/>
                  </a:outerShdw>
                </a:effectLst>
                <a:uLnTx/>
                <a:uFillTx/>
                <a:latin typeface="Constantia"/>
                <a:ea typeface="+mn-ea"/>
                <a:cs typeface="+mn-cs"/>
              </a:rPr>
              <a:t> </a:t>
            </a:r>
            <a:r>
              <a:rPr kumimoji="0" lang="en-US" sz="2800" b="0" i="0" u="none" strike="noStrike" kern="1200" cap="none" spc="0" normalizeH="0" baseline="0" noProof="0" dirty="0" err="1">
                <a:ln>
                  <a:noFill/>
                </a:ln>
                <a:solidFill>
                  <a:prstClr val="black"/>
                </a:solidFill>
                <a:effectLst>
                  <a:outerShdw blurRad="38100" dist="38100" dir="2700000" algn="tl">
                    <a:srgbClr val="C0C0C0"/>
                  </a:outerShdw>
                </a:effectLst>
                <a:uLnTx/>
                <a:uFillTx/>
                <a:latin typeface="Constantia"/>
                <a:ea typeface="+mn-ea"/>
                <a:cs typeface="+mn-cs"/>
              </a:rPr>
              <a:t>với</a:t>
            </a:r>
            <a:r>
              <a:rPr kumimoji="0" lang="en-US" sz="2800" b="0" i="0" u="none" strike="noStrike" kern="1200" cap="none" spc="0" normalizeH="0" baseline="0" noProof="0" dirty="0">
                <a:ln>
                  <a:noFill/>
                </a:ln>
                <a:solidFill>
                  <a:prstClr val="black"/>
                </a:solidFill>
                <a:effectLst>
                  <a:outerShdw blurRad="38100" dist="38100" dir="2700000" algn="tl">
                    <a:srgbClr val="C0C0C0"/>
                  </a:outerShdw>
                </a:effectLst>
                <a:uLnTx/>
                <a:uFillTx/>
                <a:latin typeface="Constantia"/>
                <a:ea typeface="+mn-ea"/>
                <a:cs typeface="+mn-cs"/>
              </a:rPr>
              <a:t> </a:t>
            </a:r>
            <a:r>
              <a:rPr kumimoji="0" lang="en-US" sz="2800" b="0" i="0" u="none" strike="noStrike" kern="1200" cap="none" spc="0" normalizeH="0" baseline="0" noProof="0" dirty="0" err="1">
                <a:ln>
                  <a:noFill/>
                </a:ln>
                <a:solidFill>
                  <a:prstClr val="black"/>
                </a:solidFill>
                <a:effectLst>
                  <a:outerShdw blurRad="38100" dist="38100" dir="2700000" algn="tl">
                    <a:srgbClr val="C0C0C0"/>
                  </a:outerShdw>
                </a:effectLst>
                <a:uLnTx/>
                <a:uFillTx/>
                <a:latin typeface="Constantia"/>
                <a:ea typeface="+mn-ea"/>
                <a:cs typeface="+mn-cs"/>
              </a:rPr>
              <a:t>hai</a:t>
            </a:r>
            <a:r>
              <a:rPr kumimoji="0" lang="en-US" sz="2800" b="0" i="0" u="none" strike="noStrike" kern="1200" cap="none" spc="0" normalizeH="0" baseline="0" noProof="0" dirty="0">
                <a:ln>
                  <a:noFill/>
                </a:ln>
                <a:solidFill>
                  <a:prstClr val="black"/>
                </a:solidFill>
                <a:effectLst>
                  <a:outerShdw blurRad="38100" dist="38100" dir="2700000" algn="tl">
                    <a:srgbClr val="C0C0C0"/>
                  </a:outerShdw>
                </a:effectLst>
                <a:uLnTx/>
                <a:uFillTx/>
                <a:latin typeface="Constantia"/>
                <a:ea typeface="+mn-ea"/>
                <a:cs typeface="+mn-cs"/>
              </a:rPr>
              <a:t> </a:t>
            </a:r>
            <a:r>
              <a:rPr kumimoji="0" lang="en-US" sz="2800" b="0" i="0" u="none" strike="noStrike" kern="1200" cap="none" spc="0" normalizeH="0" baseline="0" noProof="0" err="1">
                <a:ln>
                  <a:noFill/>
                </a:ln>
                <a:solidFill>
                  <a:prstClr val="black"/>
                </a:solidFill>
                <a:effectLst>
                  <a:outerShdw blurRad="38100" dist="38100" dir="2700000" algn="tl">
                    <a:srgbClr val="C0C0C0"/>
                  </a:outerShdw>
                </a:effectLst>
                <a:uLnTx/>
                <a:uFillTx/>
                <a:latin typeface="Constantia"/>
                <a:ea typeface="+mn-ea"/>
                <a:cs typeface="+mn-cs"/>
              </a:rPr>
              <a:t>đoạn</a:t>
            </a:r>
            <a:r>
              <a:rPr kumimoji="0" lang="en-US" sz="2800" b="0" i="0" u="none" strike="noStrike" kern="1200" cap="none" spc="0" normalizeH="0" baseline="0" noProof="0">
                <a:ln>
                  <a:noFill/>
                </a:ln>
                <a:solidFill>
                  <a:prstClr val="black"/>
                </a:solidFill>
                <a:effectLst>
                  <a:outerShdw blurRad="38100" dist="38100" dir="2700000" algn="tl">
                    <a:srgbClr val="C0C0C0"/>
                  </a:outerShdw>
                </a:effectLst>
                <a:uLnTx/>
                <a:uFillTx/>
                <a:latin typeface="Constantia"/>
                <a:ea typeface="+mn-ea"/>
                <a:cs typeface="+mn-cs"/>
              </a:rPr>
              <a:t> </a:t>
            </a:r>
            <a:r>
              <a:rPr kumimoji="0" lang="en-US" sz="2800" b="0" i="0" u="none" strike="noStrike" kern="1200" cap="none" spc="0" normalizeH="0" baseline="0" noProof="0" smtClean="0">
                <a:ln>
                  <a:noFill/>
                </a:ln>
                <a:solidFill>
                  <a:prstClr val="black"/>
                </a:solidFill>
                <a:effectLst>
                  <a:outerShdw blurRad="38100" dist="38100" dir="2700000" algn="tl">
                    <a:srgbClr val="C0C0C0"/>
                  </a:outerShdw>
                </a:effectLst>
                <a:uLnTx/>
                <a:uFillTx/>
                <a:latin typeface="Constantia"/>
                <a:ea typeface="+mn-ea"/>
                <a:cs typeface="+mn-cs"/>
              </a:rPr>
              <a:t>thẳng</a:t>
            </a:r>
            <a:r>
              <a:rPr lang="en-US" sz="2800">
                <a:solidFill>
                  <a:prstClr val="black"/>
                </a:solidFill>
                <a:effectLst>
                  <a:outerShdw blurRad="38100" dist="38100" dir="2700000" algn="tl">
                    <a:srgbClr val="C0C0C0"/>
                  </a:outerShdw>
                </a:effectLst>
                <a:latin typeface="Constantia"/>
              </a:rPr>
              <a:t> </a:t>
            </a:r>
            <a:r>
              <a:rPr lang="en-US" sz="2800" smtClean="0">
                <a:solidFill>
                  <a:prstClr val="black"/>
                </a:solidFill>
                <a:effectLst>
                  <a:outerShdw blurRad="38100" dist="38100" dir="2700000" algn="tl">
                    <a:srgbClr val="C0C0C0"/>
                  </a:outerShdw>
                </a:effectLst>
                <a:latin typeface="Constantia"/>
              </a:rPr>
              <a:t> </a:t>
            </a:r>
            <a:r>
              <a:rPr kumimoji="0" lang="en-US" sz="2800" b="0" i="0" u="none" strike="noStrike" kern="1200" cap="none" spc="0" normalizeH="0" baseline="0" noProof="0" smtClean="0">
                <a:ln>
                  <a:noFill/>
                </a:ln>
                <a:solidFill>
                  <a:prstClr val="black"/>
                </a:solidFill>
                <a:effectLst>
                  <a:outerShdw blurRad="38100" dist="38100" dir="2700000" algn="tl">
                    <a:srgbClr val="C0C0C0"/>
                  </a:outerShdw>
                </a:effectLst>
                <a:uLnTx/>
                <a:uFillTx/>
                <a:latin typeface="Constantia"/>
                <a:ea typeface="+mn-ea"/>
                <a:cs typeface="+mn-cs"/>
              </a:rPr>
              <a:t>A’B</a:t>
            </a:r>
            <a:r>
              <a:rPr kumimoji="0" lang="en-US" sz="2800" b="0" i="0" u="none" strike="noStrike" kern="1200" cap="none" spc="0" normalizeH="0" baseline="0" noProof="0" dirty="0">
                <a:ln>
                  <a:noFill/>
                </a:ln>
                <a:solidFill>
                  <a:prstClr val="black"/>
                </a:solidFill>
                <a:effectLst>
                  <a:outerShdw blurRad="38100" dist="38100" dir="2700000" algn="tl">
                    <a:srgbClr val="C0C0C0"/>
                  </a:outerShdw>
                </a:effectLst>
                <a:uLnTx/>
                <a:uFillTx/>
                <a:latin typeface="Constantia"/>
                <a:ea typeface="+mn-ea"/>
                <a:cs typeface="+mn-cs"/>
              </a:rPr>
              <a:t>’ </a:t>
            </a:r>
            <a:r>
              <a:rPr kumimoji="0" lang="en-US" sz="2800" b="0" i="0" u="none" strike="noStrike" kern="1200" cap="none" spc="0" normalizeH="0" baseline="0" noProof="0" dirty="0" err="1">
                <a:ln>
                  <a:noFill/>
                </a:ln>
                <a:solidFill>
                  <a:prstClr val="black"/>
                </a:solidFill>
                <a:effectLst>
                  <a:outerShdw blurRad="38100" dist="38100" dir="2700000" algn="tl">
                    <a:srgbClr val="C0C0C0"/>
                  </a:outerShdw>
                </a:effectLst>
                <a:uLnTx/>
                <a:uFillTx/>
                <a:latin typeface="Constantia"/>
                <a:ea typeface="+mn-ea"/>
                <a:cs typeface="+mn-cs"/>
              </a:rPr>
              <a:t>và</a:t>
            </a:r>
            <a:r>
              <a:rPr kumimoji="0" lang="en-US" sz="2800" b="0" i="0" u="none" strike="noStrike" kern="1200" cap="none" spc="0" normalizeH="0" baseline="0" noProof="0" dirty="0">
                <a:ln>
                  <a:noFill/>
                </a:ln>
                <a:solidFill>
                  <a:prstClr val="black"/>
                </a:solidFill>
                <a:effectLst>
                  <a:outerShdw blurRad="38100" dist="38100" dir="2700000" algn="tl">
                    <a:srgbClr val="C0C0C0"/>
                  </a:outerShdw>
                </a:effectLst>
                <a:uLnTx/>
                <a:uFillTx/>
                <a:latin typeface="Constantia"/>
                <a:ea typeface="+mn-ea"/>
                <a:cs typeface="+mn-cs"/>
              </a:rPr>
              <a:t> C’D’ </a:t>
            </a:r>
            <a:r>
              <a:rPr kumimoji="0" lang="en-US" sz="2800" b="0" i="0" u="none" strike="noStrike" kern="1200" cap="none" spc="0" normalizeH="0" baseline="0" noProof="0" dirty="0" err="1">
                <a:ln>
                  <a:noFill/>
                </a:ln>
                <a:solidFill>
                  <a:prstClr val="black"/>
                </a:solidFill>
                <a:effectLst>
                  <a:outerShdw blurRad="38100" dist="38100" dir="2700000" algn="tl">
                    <a:srgbClr val="C0C0C0"/>
                  </a:outerShdw>
                </a:effectLst>
                <a:uLnTx/>
                <a:uFillTx/>
                <a:latin typeface="Constantia"/>
                <a:ea typeface="+mn-ea"/>
                <a:cs typeface="+mn-cs"/>
              </a:rPr>
              <a:t>nếu</a:t>
            </a:r>
            <a:r>
              <a:rPr kumimoji="0" lang="en-US" sz="2800" b="0" i="0" u="none" strike="noStrike" kern="1200" cap="none" spc="0" normalizeH="0" baseline="0" noProof="0" dirty="0">
                <a:ln>
                  <a:noFill/>
                </a:ln>
                <a:solidFill>
                  <a:prstClr val="black"/>
                </a:solidFill>
                <a:effectLst>
                  <a:outerShdw blurRad="38100" dist="38100" dir="2700000" algn="tl">
                    <a:srgbClr val="C0C0C0"/>
                  </a:outerShdw>
                </a:effectLst>
                <a:uLnTx/>
                <a:uFillTx/>
                <a:latin typeface="Constantia"/>
                <a:ea typeface="+mn-ea"/>
                <a:cs typeface="+mn-cs"/>
              </a:rPr>
              <a:t> </a:t>
            </a:r>
            <a:r>
              <a:rPr kumimoji="0" lang="en-US" sz="2800" b="0" i="0" u="none" strike="noStrike" kern="1200" cap="none" spc="0" normalizeH="0" baseline="0" noProof="0" dirty="0" err="1">
                <a:ln>
                  <a:noFill/>
                </a:ln>
                <a:solidFill>
                  <a:prstClr val="black"/>
                </a:solidFill>
                <a:effectLst>
                  <a:outerShdw blurRad="38100" dist="38100" dir="2700000" algn="tl">
                    <a:srgbClr val="C0C0C0"/>
                  </a:outerShdw>
                </a:effectLst>
                <a:uLnTx/>
                <a:uFillTx/>
                <a:latin typeface="Constantia"/>
                <a:ea typeface="+mn-ea"/>
                <a:cs typeface="+mn-cs"/>
              </a:rPr>
              <a:t>có</a:t>
            </a:r>
            <a:r>
              <a:rPr kumimoji="0" lang="en-US" sz="2800" b="0" i="0" u="none" strike="noStrike" kern="1200" cap="none" spc="0" normalizeH="0" baseline="0" noProof="0" dirty="0">
                <a:ln>
                  <a:noFill/>
                </a:ln>
                <a:solidFill>
                  <a:prstClr val="black"/>
                </a:solidFill>
                <a:effectLst>
                  <a:outerShdw blurRad="38100" dist="38100" dir="2700000" algn="tl">
                    <a:srgbClr val="C0C0C0"/>
                  </a:outerShdw>
                </a:effectLst>
                <a:uLnTx/>
                <a:uFillTx/>
                <a:latin typeface="Constantia"/>
                <a:ea typeface="+mn-ea"/>
                <a:cs typeface="+mn-cs"/>
              </a:rPr>
              <a:t> </a:t>
            </a:r>
            <a:r>
              <a:rPr kumimoji="0" lang="en-US" sz="2800" b="0" i="0" u="none" strike="noStrike" kern="1200" cap="none" spc="0" normalizeH="0" baseline="0" noProof="0" dirty="0" err="1">
                <a:ln>
                  <a:noFill/>
                </a:ln>
                <a:solidFill>
                  <a:prstClr val="black"/>
                </a:solidFill>
                <a:effectLst>
                  <a:outerShdw blurRad="38100" dist="38100" dir="2700000" algn="tl">
                    <a:srgbClr val="C0C0C0"/>
                  </a:outerShdw>
                </a:effectLst>
                <a:uLnTx/>
                <a:uFillTx/>
                <a:latin typeface="Constantia"/>
                <a:ea typeface="+mn-ea"/>
                <a:cs typeface="+mn-cs"/>
              </a:rPr>
              <a:t>tỉ</a:t>
            </a:r>
            <a:r>
              <a:rPr kumimoji="0" lang="en-US" sz="2800" b="0" i="0" u="none" strike="noStrike" kern="1200" cap="none" spc="0" normalizeH="0" baseline="0" noProof="0" dirty="0">
                <a:ln>
                  <a:noFill/>
                </a:ln>
                <a:solidFill>
                  <a:prstClr val="black"/>
                </a:solidFill>
                <a:effectLst>
                  <a:outerShdw blurRad="38100" dist="38100" dir="2700000" algn="tl">
                    <a:srgbClr val="C0C0C0"/>
                  </a:outerShdw>
                </a:effectLst>
                <a:uLnTx/>
                <a:uFillTx/>
                <a:latin typeface="Constantia"/>
                <a:ea typeface="+mn-ea"/>
                <a:cs typeface="+mn-cs"/>
              </a:rPr>
              <a:t> </a:t>
            </a:r>
            <a:r>
              <a:rPr kumimoji="0" lang="en-US" sz="2800" b="0" i="0" u="none" strike="noStrike" kern="1200" cap="none" spc="0" normalizeH="0" baseline="0" noProof="0" dirty="0" err="1">
                <a:ln>
                  <a:noFill/>
                </a:ln>
                <a:solidFill>
                  <a:prstClr val="black"/>
                </a:solidFill>
                <a:effectLst>
                  <a:outerShdw blurRad="38100" dist="38100" dir="2700000" algn="tl">
                    <a:srgbClr val="C0C0C0"/>
                  </a:outerShdw>
                </a:effectLst>
                <a:uLnTx/>
                <a:uFillTx/>
                <a:latin typeface="Constantia"/>
                <a:ea typeface="+mn-ea"/>
                <a:cs typeface="+mn-cs"/>
              </a:rPr>
              <a:t>lệ</a:t>
            </a:r>
            <a:r>
              <a:rPr kumimoji="0" lang="en-US" sz="2800" b="0" i="0" u="none" strike="noStrike" kern="1200" cap="none" spc="0" normalizeH="0" baseline="0" noProof="0" dirty="0">
                <a:ln>
                  <a:noFill/>
                </a:ln>
                <a:solidFill>
                  <a:prstClr val="black"/>
                </a:solidFill>
                <a:effectLst>
                  <a:outerShdw blurRad="38100" dist="38100" dir="2700000" algn="tl">
                    <a:srgbClr val="C0C0C0"/>
                  </a:outerShdw>
                </a:effectLst>
                <a:uLnTx/>
                <a:uFillTx/>
                <a:latin typeface="Constantia"/>
                <a:ea typeface="+mn-ea"/>
                <a:cs typeface="+mn-cs"/>
              </a:rPr>
              <a:t> </a:t>
            </a:r>
            <a:r>
              <a:rPr kumimoji="0" lang="en-US" sz="2800" b="0" i="0" u="none" strike="noStrike" kern="1200" cap="none" spc="0" normalizeH="0" baseline="0" noProof="0" dirty="0" err="1">
                <a:ln>
                  <a:noFill/>
                </a:ln>
                <a:solidFill>
                  <a:prstClr val="black"/>
                </a:solidFill>
                <a:effectLst>
                  <a:outerShdw blurRad="38100" dist="38100" dir="2700000" algn="tl">
                    <a:srgbClr val="C0C0C0"/>
                  </a:outerShdw>
                </a:effectLst>
                <a:uLnTx/>
                <a:uFillTx/>
                <a:latin typeface="Constantia"/>
                <a:ea typeface="+mn-ea"/>
                <a:cs typeface="+mn-cs"/>
              </a:rPr>
              <a:t>thức</a:t>
            </a:r>
            <a:r>
              <a:rPr kumimoji="0" lang="en-US" sz="2800" b="0" i="0" u="none" strike="noStrike" kern="1200" cap="none" spc="0" normalizeH="0" baseline="0" noProof="0" dirty="0">
                <a:ln>
                  <a:noFill/>
                </a:ln>
                <a:solidFill>
                  <a:prstClr val="black"/>
                </a:solidFill>
                <a:effectLst>
                  <a:outerShdw blurRad="38100" dist="38100" dir="2700000" algn="tl">
                    <a:srgbClr val="C0C0C0"/>
                  </a:outerShdw>
                </a:effectLst>
                <a:uLnTx/>
                <a:uFillTx/>
                <a:latin typeface="Constantia"/>
                <a:ea typeface="+mn-ea"/>
                <a:cs typeface="+mn-cs"/>
              </a:rPr>
              <a:t>:</a:t>
            </a:r>
          </a:p>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0000FF"/>
              </a:solidFill>
              <a:effectLst>
                <a:outerShdw blurRad="38100" dist="38100" dir="2700000" algn="tl">
                  <a:srgbClr val="C0C0C0"/>
                </a:outerShdw>
              </a:effectLst>
              <a:uLnTx/>
              <a:uFillTx/>
              <a:latin typeface="Constantia"/>
              <a:ea typeface="+mn-ea"/>
              <a:cs typeface="+mn-cs"/>
            </a:endParaRPr>
          </a:p>
        </p:txBody>
      </p:sp>
      <p:graphicFrame>
        <p:nvGraphicFramePr>
          <p:cNvPr id="7" name="Object 56"/>
          <p:cNvGraphicFramePr>
            <a:graphicFrameLocks noGrp="1" noChangeAspect="1"/>
          </p:cNvGraphicFramePr>
          <p:nvPr>
            <p:ph sz="quarter" idx="1"/>
            <p:extLst/>
          </p:nvPr>
        </p:nvGraphicFramePr>
        <p:xfrm>
          <a:off x="2498781" y="3099002"/>
          <a:ext cx="1032696" cy="1001403"/>
        </p:xfrm>
        <a:graphic>
          <a:graphicData uri="http://schemas.openxmlformats.org/presentationml/2006/ole">
            <mc:AlternateContent xmlns:mc="http://schemas.openxmlformats.org/markup-compatibility/2006">
              <mc:Choice xmlns:v="urn:schemas-microsoft-com:vml" Requires="v">
                <p:oleObj spid="_x0000_s20730" name="Equation" r:id="rId4" imgW="418918" imgH="406224" progId="Equation.DSMT4">
                  <p:embed/>
                </p:oleObj>
              </mc:Choice>
              <mc:Fallback>
                <p:oleObj name="Equation" r:id="rId4" imgW="418918" imgH="406224" progId="Equation.DSMT4">
                  <p:embed/>
                  <p:pic>
                    <p:nvPicPr>
                      <p:cNvPr id="7" name="Object 5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98781" y="3099002"/>
                        <a:ext cx="1032696" cy="1001403"/>
                      </a:xfrm>
                      <a:prstGeom prst="rect">
                        <a:avLst/>
                      </a:prstGeom>
                      <a:noFill/>
                      <a:ln>
                        <a:noFill/>
                      </a:ln>
                      <a:effectLst/>
                    </p:spPr>
                  </p:pic>
                </p:oleObj>
              </mc:Fallback>
            </mc:AlternateContent>
          </a:graphicData>
        </a:graphic>
      </p:graphicFrame>
      <p:graphicFrame>
        <p:nvGraphicFramePr>
          <p:cNvPr id="8" name="Object 58"/>
          <p:cNvGraphicFramePr>
            <a:graphicFrameLocks noChangeAspect="1"/>
          </p:cNvGraphicFramePr>
          <p:nvPr>
            <p:extLst/>
          </p:nvPr>
        </p:nvGraphicFramePr>
        <p:xfrm>
          <a:off x="5575356" y="3166556"/>
          <a:ext cx="1275683" cy="971949"/>
        </p:xfrm>
        <a:graphic>
          <a:graphicData uri="http://schemas.openxmlformats.org/presentationml/2006/ole">
            <mc:AlternateContent xmlns:mc="http://schemas.openxmlformats.org/markup-compatibility/2006">
              <mc:Choice xmlns:v="urn:schemas-microsoft-com:vml" Requires="v">
                <p:oleObj spid="_x0000_s20731" name="Equation" r:id="rId6" imgW="533169" imgH="406224" progId="Equation.DSMT4">
                  <p:embed/>
                </p:oleObj>
              </mc:Choice>
              <mc:Fallback>
                <p:oleObj name="Equation" r:id="rId6" imgW="533169" imgH="406224" progId="Equation.DSMT4">
                  <p:embed/>
                  <p:pic>
                    <p:nvPicPr>
                      <p:cNvPr id="8" name="Object 5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75356" y="3166556"/>
                        <a:ext cx="1275683" cy="971949"/>
                      </a:xfrm>
                      <a:prstGeom prst="rect">
                        <a:avLst/>
                      </a:prstGeom>
                      <a:noFill/>
                      <a:ln>
                        <a:noFill/>
                      </a:ln>
                      <a:effectLst/>
                    </p:spPr>
                  </p:pic>
                </p:oleObj>
              </mc:Fallback>
            </mc:AlternateContent>
          </a:graphicData>
        </a:graphic>
      </p:graphicFrame>
      <p:graphicFrame>
        <p:nvGraphicFramePr>
          <p:cNvPr id="9" name="Object 70"/>
          <p:cNvGraphicFramePr>
            <a:graphicFrameLocks noChangeAspect="1"/>
          </p:cNvGraphicFramePr>
          <p:nvPr>
            <p:extLst/>
          </p:nvPr>
        </p:nvGraphicFramePr>
        <p:xfrm>
          <a:off x="3578281" y="3128455"/>
          <a:ext cx="1003243" cy="971950"/>
        </p:xfrm>
        <a:graphic>
          <a:graphicData uri="http://schemas.openxmlformats.org/presentationml/2006/ole">
            <mc:AlternateContent xmlns:mc="http://schemas.openxmlformats.org/markup-compatibility/2006">
              <mc:Choice xmlns:v="urn:schemas-microsoft-com:vml" Requires="v">
                <p:oleObj spid="_x0000_s20732" name="Equation" r:id="rId8" imgW="418918" imgH="406224" progId="Equation.DSMT4">
                  <p:embed/>
                </p:oleObj>
              </mc:Choice>
              <mc:Fallback>
                <p:oleObj name="Equation" r:id="rId8" imgW="418918" imgH="406224" progId="Equation.DSMT4">
                  <p:embed/>
                  <p:pic>
                    <p:nvPicPr>
                      <p:cNvPr id="9" name="Object 7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78281" y="3128455"/>
                        <a:ext cx="1003243" cy="971950"/>
                      </a:xfrm>
                      <a:prstGeom prst="rect">
                        <a:avLst/>
                      </a:prstGeom>
                      <a:noFill/>
                      <a:ln>
                        <a:noFill/>
                      </a:ln>
                      <a:effectLst/>
                    </p:spPr>
                  </p:pic>
                </p:oleObj>
              </mc:Fallback>
            </mc:AlternateContent>
          </a:graphicData>
        </a:graphic>
      </p:graphicFrame>
      <p:graphicFrame>
        <p:nvGraphicFramePr>
          <p:cNvPr id="10" name="Object 73"/>
          <p:cNvGraphicFramePr>
            <a:graphicFrameLocks noChangeAspect="1"/>
          </p:cNvGraphicFramePr>
          <p:nvPr>
            <p:extLst/>
          </p:nvPr>
        </p:nvGraphicFramePr>
        <p:xfrm>
          <a:off x="6797731" y="3179255"/>
          <a:ext cx="1003243" cy="971950"/>
        </p:xfrm>
        <a:graphic>
          <a:graphicData uri="http://schemas.openxmlformats.org/presentationml/2006/ole">
            <mc:AlternateContent xmlns:mc="http://schemas.openxmlformats.org/markup-compatibility/2006">
              <mc:Choice xmlns:v="urn:schemas-microsoft-com:vml" Requires="v">
                <p:oleObj spid="_x0000_s20733" name="Equation" r:id="rId10" imgW="418918" imgH="406224" progId="Equation.DSMT4">
                  <p:embed/>
                </p:oleObj>
              </mc:Choice>
              <mc:Fallback>
                <p:oleObj name="Equation" r:id="rId10" imgW="418918" imgH="406224" progId="Equation.DSMT4">
                  <p:embed/>
                  <p:pic>
                    <p:nvPicPr>
                      <p:cNvPr id="10" name="Object 7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797731" y="3179255"/>
                        <a:ext cx="1003243" cy="971950"/>
                      </a:xfrm>
                      <a:prstGeom prst="rect">
                        <a:avLst/>
                      </a:prstGeom>
                      <a:noFill/>
                      <a:ln>
                        <a:noFill/>
                      </a:ln>
                      <a:effectLst/>
                    </p:spPr>
                  </p:pic>
                </p:oleObj>
              </mc:Fallback>
            </mc:AlternateContent>
          </a:graphicData>
        </a:graphic>
      </p:graphicFrame>
      <p:sp>
        <p:nvSpPr>
          <p:cNvPr id="11" name="Text Box 57"/>
          <p:cNvSpPr txBox="1">
            <a:spLocks noChangeArrowheads="1"/>
          </p:cNvSpPr>
          <p:nvPr/>
        </p:nvSpPr>
        <p:spPr bwMode="auto">
          <a:xfrm>
            <a:off x="4787798" y="3368348"/>
            <a:ext cx="1237027" cy="523220"/>
          </a:xfrm>
          <a:prstGeom prst="rect">
            <a:avLst/>
          </a:prstGeom>
          <a:noFill/>
          <a:ln w="9525">
            <a:noFill/>
            <a:miter lim="800000"/>
            <a:headEnd/>
            <a:tailEnd/>
          </a:ln>
          <a:effectLst/>
        </p:spPr>
        <p:txBody>
          <a:bodyPr wrap="square">
            <a:spAutoFit/>
          </a:bodyPr>
          <a:lstStyle/>
          <a:p>
            <a:pPr marL="0" marR="0" lvl="0" indent="0" algn="l" defTabSz="914400" rtl="0" eaLnBrk="0" fontAlgn="auto" latinLnBrk="0" hangingPunct="0">
              <a:lnSpc>
                <a:spcPct val="100000"/>
              </a:lnSpc>
              <a:spcBef>
                <a:spcPct val="500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outerShdw blurRad="38100" dist="38100" dir="2700000" algn="tl">
                    <a:srgbClr val="C0C0C0"/>
                  </a:outerShdw>
                </a:effectLst>
                <a:uLnTx/>
                <a:uFillTx/>
                <a:latin typeface="Constantia"/>
                <a:ea typeface="+mn-ea"/>
                <a:cs typeface="+mn-cs"/>
              </a:rPr>
              <a:t>hay</a:t>
            </a:r>
          </a:p>
        </p:txBody>
      </p:sp>
    </p:spTree>
    <p:extLst>
      <p:ext uri="{BB962C8B-B14F-4D97-AF65-F5344CB8AC3E}">
        <p14:creationId xmlns:p14="http://schemas.microsoft.com/office/powerpoint/2010/main" val="453849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anim calcmode="lin" valueType="num">
                                      <p:cBhvr>
                                        <p:cTn id="15" dur="500" fill="hold"/>
                                        <p:tgtEl>
                                          <p:spTgt spid="7"/>
                                        </p:tgtEl>
                                        <p:attrNameLst>
                                          <p:attrName>ppt_x</p:attrName>
                                        </p:attrNameLst>
                                      </p:cBhvr>
                                      <p:tavLst>
                                        <p:tav tm="0">
                                          <p:val>
                                            <p:strVal val="#ppt_x"/>
                                          </p:val>
                                        </p:tav>
                                        <p:tav tm="100000">
                                          <p:val>
                                            <p:strVal val="#ppt_x"/>
                                          </p:val>
                                        </p:tav>
                                      </p:tavLst>
                                    </p:anim>
                                    <p:anim calcmode="lin" valueType="num">
                                      <p:cBhvr>
                                        <p:cTn id="16" dur="500" fill="hold"/>
                                        <p:tgtEl>
                                          <p:spTgt spid="7"/>
                                        </p:tgtEl>
                                        <p:attrNameLst>
                                          <p:attrName>ppt_y</p:attrName>
                                        </p:attrNameLst>
                                      </p:cBhvr>
                                      <p:tavLst>
                                        <p:tav tm="0">
                                          <p:val>
                                            <p:strVal val="#ppt_y-.1"/>
                                          </p:val>
                                        </p:tav>
                                        <p:tav tm="100000">
                                          <p:val>
                                            <p:strVal val="#ppt_y"/>
                                          </p:val>
                                        </p:tav>
                                      </p:tavLst>
                                    </p:anim>
                                  </p:childTnLst>
                                </p:cTn>
                              </p:par>
                              <p:par>
                                <p:cTn id="17" presetID="3" presetClass="entr" presetSubtype="1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linds(horizontal)">
                                      <p:cBhvr>
                                        <p:cTn id="19" dur="500"/>
                                        <p:tgtEl>
                                          <p:spTgt spid="9"/>
                                        </p:tgtEl>
                                      </p:cBhvr>
                                    </p:animEffect>
                                  </p:childTnLst>
                                </p:cTn>
                              </p:par>
                              <p:par>
                                <p:cTn id="20" presetID="4" presetClass="entr" presetSubtype="16"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ox(in)">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linds(horizontal)">
                                      <p:cBhvr>
                                        <p:cTn id="27" dur="500"/>
                                        <p:tgtEl>
                                          <p:spTgt spid="8"/>
                                        </p:tgtEl>
                                      </p:cBhvr>
                                    </p:animEffect>
                                  </p:childTnLst>
                                </p:cTn>
                              </p:par>
                              <p:par>
                                <p:cTn id="28" presetID="3" presetClass="entr" presetSubtype="10" fill="hold"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linds(horizontal)">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50"/>
          <p:cNvGrpSpPr>
            <a:grpSpLocks/>
          </p:cNvGrpSpPr>
          <p:nvPr/>
        </p:nvGrpSpPr>
        <p:grpSpPr bwMode="auto">
          <a:xfrm>
            <a:off x="5488572" y="872664"/>
            <a:ext cx="3927475" cy="3077035"/>
            <a:chOff x="3118" y="128"/>
            <a:chExt cx="2726" cy="1578"/>
          </a:xfrm>
        </p:grpSpPr>
        <p:grpSp>
          <p:nvGrpSpPr>
            <p:cNvPr id="5" name="Group 51"/>
            <p:cNvGrpSpPr>
              <a:grpSpLocks/>
            </p:cNvGrpSpPr>
            <p:nvPr/>
          </p:nvGrpSpPr>
          <p:grpSpPr bwMode="auto">
            <a:xfrm>
              <a:off x="3118" y="128"/>
              <a:ext cx="2726" cy="1578"/>
              <a:chOff x="3118" y="128"/>
              <a:chExt cx="2726" cy="1578"/>
            </a:xfrm>
          </p:grpSpPr>
          <p:sp>
            <p:nvSpPr>
              <p:cNvPr id="7" name="Text Box 52"/>
              <p:cNvSpPr txBox="1">
                <a:spLocks noChangeArrowheads="1"/>
              </p:cNvSpPr>
              <p:nvPr/>
            </p:nvSpPr>
            <p:spPr bwMode="auto">
              <a:xfrm>
                <a:off x="4412" y="531"/>
                <a:ext cx="384"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3200" b="1" i="0" u="none" strike="noStrike" kern="1200" cap="none" spc="0" normalizeH="0" baseline="0" noProof="0">
                    <a:ln>
                      <a:noFill/>
                    </a:ln>
                    <a:solidFill>
                      <a:prstClr val="black"/>
                    </a:solidFill>
                    <a:effectLst/>
                    <a:uLnTx/>
                    <a:uFillTx/>
                    <a:latin typeface=".VnTime" pitchFamily="34" charset="0"/>
                    <a:ea typeface="+mn-ea"/>
                    <a:cs typeface="+mn-cs"/>
                  </a:rPr>
                  <a:t>.</a:t>
                </a:r>
              </a:p>
            </p:txBody>
          </p:sp>
          <p:grpSp>
            <p:nvGrpSpPr>
              <p:cNvPr id="8" name="Group 53"/>
              <p:cNvGrpSpPr>
                <a:grpSpLocks/>
              </p:cNvGrpSpPr>
              <p:nvPr/>
            </p:nvGrpSpPr>
            <p:grpSpPr bwMode="auto">
              <a:xfrm>
                <a:off x="3118" y="128"/>
                <a:ext cx="2726" cy="1578"/>
                <a:chOff x="3118" y="128"/>
                <a:chExt cx="2726" cy="1578"/>
              </a:xfrm>
            </p:grpSpPr>
            <p:sp>
              <p:nvSpPr>
                <p:cNvPr id="9" name="Text Box 54"/>
                <p:cNvSpPr txBox="1">
                  <a:spLocks noChangeArrowheads="1"/>
                </p:cNvSpPr>
                <p:nvPr/>
              </p:nvSpPr>
              <p:spPr bwMode="auto">
                <a:xfrm>
                  <a:off x="4558" y="619"/>
                  <a:ext cx="336"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2000" b="0" i="0" u="none" strike="noStrike" kern="1200" cap="none" spc="0" normalizeH="0" baseline="0" noProof="0">
                      <a:ln>
                        <a:noFill/>
                      </a:ln>
                      <a:solidFill>
                        <a:srgbClr val="0000FF"/>
                      </a:solidFill>
                      <a:effectLst/>
                      <a:uLnTx/>
                      <a:uFillTx/>
                      <a:latin typeface=".VnTime" pitchFamily="34" charset="0"/>
                      <a:ea typeface="+mn-ea"/>
                      <a:cs typeface="+mn-cs"/>
                    </a:rPr>
                    <a:t>C’</a:t>
                  </a:r>
                </a:p>
              </p:txBody>
            </p:sp>
            <p:sp>
              <p:nvSpPr>
                <p:cNvPr id="10" name="Line 55"/>
                <p:cNvSpPr>
                  <a:spLocks noChangeShapeType="1"/>
                </p:cNvSpPr>
                <p:nvPr/>
              </p:nvSpPr>
              <p:spPr bwMode="auto">
                <a:xfrm>
                  <a:off x="3292" y="1482"/>
                  <a:ext cx="23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nstantia"/>
                    <a:ea typeface="+mn-ea"/>
                    <a:cs typeface="+mn-cs"/>
                  </a:endParaRPr>
                </a:p>
              </p:txBody>
            </p:sp>
            <p:sp>
              <p:nvSpPr>
                <p:cNvPr id="11" name="Line 56"/>
                <p:cNvSpPr>
                  <a:spLocks noChangeShapeType="1"/>
                </p:cNvSpPr>
                <p:nvPr/>
              </p:nvSpPr>
              <p:spPr bwMode="auto">
                <a:xfrm flipV="1">
                  <a:off x="3290" y="372"/>
                  <a:ext cx="672" cy="110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nstantia"/>
                    <a:ea typeface="+mn-ea"/>
                    <a:cs typeface="+mn-cs"/>
                  </a:endParaRPr>
                </a:p>
              </p:txBody>
            </p:sp>
            <p:sp>
              <p:nvSpPr>
                <p:cNvPr id="12" name="Line 57"/>
                <p:cNvSpPr>
                  <a:spLocks noChangeShapeType="1"/>
                </p:cNvSpPr>
                <p:nvPr/>
              </p:nvSpPr>
              <p:spPr bwMode="auto">
                <a:xfrm>
                  <a:off x="3960" y="378"/>
                  <a:ext cx="1632" cy="110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nstantia"/>
                    <a:ea typeface="+mn-ea"/>
                    <a:cs typeface="+mn-cs"/>
                  </a:endParaRPr>
                </a:p>
              </p:txBody>
            </p:sp>
            <p:sp>
              <p:nvSpPr>
                <p:cNvPr id="13" name="Text Box 58"/>
                <p:cNvSpPr txBox="1">
                  <a:spLocks noChangeArrowheads="1"/>
                </p:cNvSpPr>
                <p:nvPr/>
              </p:nvSpPr>
              <p:spPr bwMode="auto">
                <a:xfrm>
                  <a:off x="5508" y="1456"/>
                  <a:ext cx="336"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2000" b="0" i="0" u="none" strike="noStrike" kern="1200" cap="none" spc="0" normalizeH="0" baseline="0" noProof="0">
                      <a:ln>
                        <a:noFill/>
                      </a:ln>
                      <a:solidFill>
                        <a:srgbClr val="0000FF"/>
                      </a:solidFill>
                      <a:effectLst/>
                      <a:uLnTx/>
                      <a:uFillTx/>
                      <a:latin typeface=".VnTime" pitchFamily="34" charset="0"/>
                      <a:ea typeface="+mn-ea"/>
                      <a:cs typeface="+mn-cs"/>
                    </a:rPr>
                    <a:t>C</a:t>
                  </a:r>
                </a:p>
              </p:txBody>
            </p:sp>
            <p:sp>
              <p:nvSpPr>
                <p:cNvPr id="14" name="Text Box 59"/>
                <p:cNvSpPr txBox="1">
                  <a:spLocks noChangeArrowheads="1"/>
                </p:cNvSpPr>
                <p:nvPr/>
              </p:nvSpPr>
              <p:spPr bwMode="auto">
                <a:xfrm>
                  <a:off x="3118" y="1446"/>
                  <a:ext cx="336"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2000" b="0" i="0" u="none" strike="noStrike" kern="1200" cap="none" spc="0" normalizeH="0" baseline="0" noProof="0">
                      <a:ln>
                        <a:noFill/>
                      </a:ln>
                      <a:solidFill>
                        <a:srgbClr val="0000FF"/>
                      </a:solidFill>
                      <a:effectLst/>
                      <a:uLnTx/>
                      <a:uFillTx/>
                      <a:latin typeface=".VnTime" pitchFamily="34" charset="0"/>
                      <a:ea typeface="+mn-ea"/>
                      <a:cs typeface="+mn-cs"/>
                    </a:rPr>
                    <a:t>B</a:t>
                  </a:r>
                </a:p>
              </p:txBody>
            </p:sp>
            <p:sp>
              <p:nvSpPr>
                <p:cNvPr id="15" name="Text Box 60"/>
                <p:cNvSpPr txBox="1">
                  <a:spLocks noChangeArrowheads="1"/>
                </p:cNvSpPr>
                <p:nvPr/>
              </p:nvSpPr>
              <p:spPr bwMode="auto">
                <a:xfrm>
                  <a:off x="3858" y="128"/>
                  <a:ext cx="336"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2000" b="0" i="0" u="none" strike="noStrike" kern="1200" cap="none" spc="0" normalizeH="0" baseline="0" noProof="0">
                      <a:ln>
                        <a:noFill/>
                      </a:ln>
                      <a:solidFill>
                        <a:srgbClr val="0000FF"/>
                      </a:solidFill>
                      <a:effectLst/>
                      <a:uLnTx/>
                      <a:uFillTx/>
                      <a:latin typeface=".VnTime" pitchFamily="34" charset="0"/>
                      <a:ea typeface="+mn-ea"/>
                      <a:cs typeface="+mn-cs"/>
                    </a:rPr>
                    <a:t>A</a:t>
                  </a:r>
                </a:p>
              </p:txBody>
            </p:sp>
            <p:sp>
              <p:nvSpPr>
                <p:cNvPr id="16" name="Text Box 61"/>
                <p:cNvSpPr txBox="1">
                  <a:spLocks noChangeArrowheads="1"/>
                </p:cNvSpPr>
                <p:nvPr/>
              </p:nvSpPr>
              <p:spPr bwMode="auto">
                <a:xfrm>
                  <a:off x="3441" y="662"/>
                  <a:ext cx="336"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2000" b="0" i="0" u="none" strike="noStrike" kern="1200" cap="none" spc="0" normalizeH="0" baseline="0" noProof="0">
                      <a:ln>
                        <a:noFill/>
                      </a:ln>
                      <a:solidFill>
                        <a:srgbClr val="0000FF"/>
                      </a:solidFill>
                      <a:effectLst/>
                      <a:uLnTx/>
                      <a:uFillTx/>
                      <a:latin typeface=".VnTime" pitchFamily="34" charset="0"/>
                      <a:ea typeface="+mn-ea"/>
                      <a:cs typeface="+mn-cs"/>
                    </a:rPr>
                    <a:t>B’</a:t>
                  </a:r>
                </a:p>
              </p:txBody>
            </p:sp>
            <p:sp>
              <p:nvSpPr>
                <p:cNvPr id="17" name="Line 62"/>
                <p:cNvSpPr>
                  <a:spLocks noChangeShapeType="1"/>
                </p:cNvSpPr>
                <p:nvPr/>
              </p:nvSpPr>
              <p:spPr bwMode="auto">
                <a:xfrm>
                  <a:off x="3734" y="746"/>
                  <a:ext cx="76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nstantia"/>
                    <a:ea typeface="+mn-ea"/>
                    <a:cs typeface="+mn-cs"/>
                  </a:endParaRPr>
                </a:p>
              </p:txBody>
            </p:sp>
          </p:grpSp>
        </p:grpSp>
        <p:sp>
          <p:nvSpPr>
            <p:cNvPr id="6" name="Text Box 63"/>
            <p:cNvSpPr txBox="1">
              <a:spLocks noChangeArrowheads="1"/>
            </p:cNvSpPr>
            <p:nvPr/>
          </p:nvSpPr>
          <p:spPr bwMode="auto">
            <a:xfrm>
              <a:off x="3646" y="541"/>
              <a:ext cx="477" cy="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3200" b="0" i="0" u="none" strike="noStrike" kern="1200" cap="none" spc="0" normalizeH="0" baseline="0" noProof="0">
                  <a:ln>
                    <a:noFill/>
                  </a:ln>
                  <a:solidFill>
                    <a:prstClr val="black"/>
                  </a:solidFill>
                  <a:effectLst/>
                  <a:uLnTx/>
                  <a:uFillTx/>
                  <a:latin typeface=".VnTime" pitchFamily="34" charset="0"/>
                  <a:ea typeface="+mn-ea"/>
                  <a:cs typeface="+mn-cs"/>
                </a:rPr>
                <a:t>.</a:t>
              </a:r>
            </a:p>
          </p:txBody>
        </p:sp>
      </p:grpSp>
      <p:sp>
        <p:nvSpPr>
          <p:cNvPr id="19" name="Rectangle 18"/>
          <p:cNvSpPr>
            <a:spLocks noChangeArrowheads="1"/>
          </p:cNvSpPr>
          <p:nvPr/>
        </p:nvSpPr>
        <p:spPr bwMode="auto">
          <a:xfrm>
            <a:off x="24944" y="1067461"/>
            <a:ext cx="5443457" cy="2349145"/>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3200" b="1" smtClean="0">
                <a:solidFill>
                  <a:prstClr val="black"/>
                </a:solidFill>
                <a:latin typeface="Times New Roman" panose="02020603050405020304" pitchFamily="18" charset="0"/>
                <a:cs typeface="Times New Roman" panose="02020603050405020304" pitchFamily="18" charset="0"/>
              </a:rPr>
              <a:t>Bài 2 (PHT)</a:t>
            </a:r>
            <a:r>
              <a:rPr kumimoji="0" lang="en-US" altLang="en-US" sz="3200" b="1" i="0" u="none" strike="noStrike" kern="1200" cap="none" spc="0" normalizeH="0" noProof="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vi-VN" altLang="en-US" sz="3200" b="1"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Cho </a:t>
            </a:r>
            <a:r>
              <a:rPr kumimoji="0" lang="vi-VN" alt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t</a:t>
            </a:r>
            <a:r>
              <a:rPr kumimoji="0" lang="en-US" altLang="en-US" sz="3200" b="1"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am </a:t>
            </a:r>
            <a:r>
              <a:rPr kumimoji="0" lang="en-US" altLang="en-US" sz="3200" b="1" i="0"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gi</a:t>
            </a:r>
            <a:r>
              <a:rPr kumimoji="0" lang="vi-VN" alt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á</a:t>
            </a:r>
            <a:r>
              <a:rPr kumimoji="0" lang="en-US" altLang="en-US" sz="3200" b="1" i="0" u="none" strike="noStrike" kern="1200" cap="none" spc="0" normalizeH="0" baseline="0" noProof="0" smtClean="0">
                <a:ln>
                  <a:noFill/>
                </a:ln>
                <a:solidFill>
                  <a:prstClr val="black"/>
                </a:solidFill>
                <a:effectLst/>
                <a:uLnTx/>
                <a:uFillTx/>
                <a:latin typeface="Times New Roman" panose="02020603050405020304" pitchFamily="18" charset="0"/>
                <a:cs typeface="Times New Roman" panose="02020603050405020304" pitchFamily="18" charset="0"/>
              </a:rPr>
              <a:t>c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3200" b="1" i="0" u="none" strike="noStrike" kern="1200" cap="none" spc="0" normalizeH="0" baseline="0" noProof="0" smtClean="0">
                <a:ln>
                  <a:noFill/>
                </a:ln>
                <a:solidFill>
                  <a:prstClr val="black"/>
                </a:solidFill>
                <a:effectLst/>
                <a:uLnTx/>
                <a:uFillTx/>
                <a:latin typeface="Times New Roman" panose="02020603050405020304" pitchFamily="18" charset="0"/>
                <a:cs typeface="Times New Roman" panose="02020603050405020304" pitchFamily="18" charset="0"/>
              </a:rPr>
              <a:t>ABC c</a:t>
            </a:r>
            <a:r>
              <a:rPr lang="en-US" altLang="en-US" sz="3200" b="1" noProof="0" smtClean="0">
                <a:solidFill>
                  <a:prstClr val="black"/>
                </a:solidFill>
                <a:latin typeface="Times New Roman" panose="02020603050405020304" pitchFamily="18" charset="0"/>
                <a:cs typeface="Times New Roman" panose="02020603050405020304" pitchFamily="18" charset="0"/>
              </a:rPr>
              <a:t>ó</a:t>
            </a:r>
            <a:r>
              <a:rPr kumimoji="0" lang="en-US" altLang="en-US" sz="3200" b="1" i="0" u="none" strike="noStrike" kern="1200" cap="none" spc="0" normalizeH="0" baseline="0" noProof="0" smtClean="0">
                <a:ln>
                  <a:noFill/>
                </a:ln>
                <a:solidFill>
                  <a:prstClr val="black"/>
                </a:solidFill>
                <a:effectLst/>
                <a:uLnTx/>
                <a:uFillTx/>
                <a:latin typeface="Times New Roman" panose="02020603050405020304" pitchFamily="18" charset="0"/>
                <a:cs typeface="Times New Roman" panose="02020603050405020304" pitchFamily="18" charset="0"/>
              </a:rPr>
              <a:t> AB </a:t>
            </a: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6cm</a:t>
            </a:r>
            <a:r>
              <a:rPr kumimoji="0" lang="en-US" altLang="en-US" sz="3200" b="1"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lang="en-US" altLang="en-US" sz="3200" b="1" dirty="0">
                <a:solidFill>
                  <a:prstClr val="black"/>
                </a:solidFill>
                <a:latin typeface="Times New Roman" panose="02020603050405020304" pitchFamily="18" charset="0"/>
                <a:cs typeface="Times New Roman" panose="02020603050405020304" pitchFamily="18" charset="0"/>
              </a:rPr>
              <a:t> </a:t>
            </a:r>
            <a:r>
              <a:rPr kumimoji="0" lang="en-US" altLang="en-US" sz="3200" b="1" i="0" u="none" strike="noStrike" kern="1200" cap="none" spc="0" normalizeH="0" baseline="0" noProof="0" smtClean="0">
                <a:ln>
                  <a:noFill/>
                </a:ln>
                <a:solidFill>
                  <a:prstClr val="black"/>
                </a:solidFill>
                <a:effectLst/>
                <a:uLnTx/>
                <a:uFillTx/>
                <a:latin typeface="Times New Roman" panose="02020603050405020304" pitchFamily="18" charset="0"/>
                <a:cs typeface="Times New Roman" panose="02020603050405020304" pitchFamily="18" charset="0"/>
              </a:rPr>
              <a:t>AC </a:t>
            </a: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9cm.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3200" b="1"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L</a:t>
            </a:r>
            <a:r>
              <a:rPr kumimoji="0" lang="vi-VN" altLang="en-US" sz="3200" b="1"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ấy</a:t>
            </a:r>
            <a:r>
              <a:rPr kumimoji="0" lang="en-US" altLang="en-US" sz="3200" b="1"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tr</a:t>
            </a:r>
            <a:r>
              <a:rPr kumimoji="0" lang="vi-VN" alt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ê</a:t>
            </a:r>
            <a:r>
              <a:rPr kumimoji="0" lang="en-US" altLang="en-US" sz="3200" b="1"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n c</a:t>
            </a:r>
            <a:r>
              <a:rPr kumimoji="0" lang="vi-VN" alt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ạ</a:t>
            </a:r>
            <a:r>
              <a:rPr kumimoji="0" lang="en-US" altLang="en-US" sz="3200" b="1" i="0"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nh</a:t>
            </a:r>
            <a:r>
              <a:rPr kumimoji="0" lang="en-US" altLang="en-US" sz="3200" b="1"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AB</a:t>
            </a:r>
            <a:r>
              <a:rPr kumimoji="0" lang="vi-VN" altLang="en-US" sz="3200" b="1"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điểm </a:t>
            </a:r>
            <a:r>
              <a:rPr kumimoji="0" lang="en-US" altLang="en-US" sz="3200" b="1"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B</a:t>
            </a:r>
            <a:r>
              <a:rPr kumimoji="0" lang="en-US" altLang="en-US" sz="3200" b="1"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endParaRPr kumimoji="0" lang="en-US" altLang="en-US" sz="3200" b="1" i="0" u="none" strike="noStrike" kern="1200" cap="none" spc="0" normalizeH="0" baseline="0" noProof="0" smtClean="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3200" b="1" i="0" u="none" strike="noStrike" kern="1200" cap="none" spc="0" normalizeH="0" baseline="0" noProof="0" smtClean="0">
                <a:ln>
                  <a:noFill/>
                </a:ln>
                <a:solidFill>
                  <a:prstClr val="black"/>
                </a:solidFill>
                <a:effectLst/>
                <a:uLnTx/>
                <a:uFillTx/>
                <a:latin typeface="Times New Roman" panose="02020603050405020304" pitchFamily="18" charset="0"/>
                <a:cs typeface="Times New Roman" panose="02020603050405020304" pitchFamily="18" charset="0"/>
              </a:rPr>
              <a:t>tr</a:t>
            </a:r>
            <a:r>
              <a:rPr kumimoji="0" lang="vi-VN" altLang="en-US" sz="3200" b="1"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ên</a:t>
            </a:r>
            <a:r>
              <a:rPr kumimoji="0" lang="en-US" altLang="en-US" sz="3200" b="1"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c</a:t>
            </a:r>
            <a:r>
              <a:rPr kumimoji="0" lang="vi-VN" alt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ạ</a:t>
            </a:r>
            <a:r>
              <a:rPr kumimoji="0" lang="en-US" altLang="en-US" sz="3200" b="1" i="0" u="none" strike="noStrike" kern="1200" cap="none" spc="0" normalizeH="0" baseline="0" noProof="0" err="1" smtClean="0">
                <a:ln>
                  <a:noFill/>
                </a:ln>
                <a:solidFill>
                  <a:prstClr val="black"/>
                </a:solidFill>
                <a:effectLst/>
                <a:uLnTx/>
                <a:uFillTx/>
                <a:latin typeface="Times New Roman" panose="02020603050405020304" pitchFamily="18" charset="0"/>
                <a:cs typeface="Times New Roman" panose="02020603050405020304" pitchFamily="18" charset="0"/>
              </a:rPr>
              <a:t>nh</a:t>
            </a:r>
            <a:r>
              <a:rPr kumimoji="0" lang="en-US" altLang="en-US" sz="3200" b="1" i="0" u="none" strike="noStrike" kern="1200" cap="none" spc="0" normalizeH="0" baseline="0" noProof="0" smtClean="0">
                <a:ln>
                  <a:noFill/>
                </a:ln>
                <a:solidFill>
                  <a:prstClr val="black"/>
                </a:solidFill>
                <a:effectLst/>
                <a:uLnTx/>
                <a:uFillTx/>
                <a:latin typeface="Times New Roman" panose="02020603050405020304" pitchFamily="18" charset="0"/>
                <a:cs typeface="Times New Roman" panose="02020603050405020304" pitchFamily="18" charset="0"/>
              </a:rPr>
              <a:t> AC</a:t>
            </a:r>
            <a:r>
              <a:rPr kumimoji="0" lang="en-US" altLang="en-US" sz="3200" b="1" i="0" u="none" strike="noStrike" kern="1200" cap="none" spc="0" normalizeH="0" noProof="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vi-VN" altLang="en-US" sz="3200" b="1" i="0" u="none" strike="noStrike" kern="1200" cap="none" spc="0" normalizeH="0" baseline="0" noProof="0" smtClean="0">
                <a:ln>
                  <a:noFill/>
                </a:ln>
                <a:solidFill>
                  <a:prstClr val="black"/>
                </a:solidFill>
                <a:effectLst/>
                <a:uLnTx/>
                <a:uFillTx/>
                <a:latin typeface="Times New Roman" panose="02020603050405020304" pitchFamily="18" charset="0"/>
                <a:cs typeface="Times New Roman" panose="02020603050405020304" pitchFamily="18" charset="0"/>
              </a:rPr>
              <a:t>điểm</a:t>
            </a:r>
            <a:r>
              <a:rPr kumimoji="0" lang="en-US" altLang="en-US" sz="3200" b="1" i="0" u="none" strike="noStrike" kern="1200" cap="none" spc="0" normalizeH="0" baseline="0" noProof="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C</a:t>
            </a:r>
            <a:r>
              <a:rPr kumimoji="0" lang="en-US" altLang="en-US" sz="3200" b="1"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endParaRPr kumimoji="0" lang="en-US" altLang="en-US" sz="3200" b="1" i="0" u="none" strike="noStrike" kern="1200" cap="none" spc="0" normalizeH="0" baseline="0" noProof="0" smtClean="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3200" b="1" i="0" u="none" strike="noStrike" kern="1200" cap="none" spc="0" normalizeH="0" baseline="0" noProof="0" smtClean="0">
                <a:ln>
                  <a:noFill/>
                </a:ln>
                <a:solidFill>
                  <a:prstClr val="black"/>
                </a:solidFill>
                <a:effectLst/>
                <a:uLnTx/>
                <a:uFillTx/>
                <a:latin typeface="Times New Roman" panose="02020603050405020304" pitchFamily="18" charset="0"/>
                <a:cs typeface="Times New Roman" panose="02020603050405020304" pitchFamily="18" charset="0"/>
              </a:rPr>
              <a:t>sao </a:t>
            </a: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cho</a:t>
            </a: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AB’ = 2cm ; AC’ = 3cm</a:t>
            </a:r>
          </a:p>
        </p:txBody>
      </p:sp>
      <p:sp>
        <p:nvSpPr>
          <p:cNvPr id="20" name="Text Box 21"/>
          <p:cNvSpPr txBox="1">
            <a:spLocks noChangeArrowheads="1"/>
          </p:cNvSpPr>
          <p:nvPr/>
        </p:nvSpPr>
        <p:spPr bwMode="auto">
          <a:xfrm>
            <a:off x="198903" y="4163100"/>
            <a:ext cx="8271998"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lang="en-US" altLang="en-US" sz="3200" b="1" smtClean="0">
                <a:solidFill>
                  <a:srgbClr val="0000FF"/>
                </a:solidFill>
                <a:latin typeface="Times New Roman" panose="02020603050405020304" pitchFamily="18" charset="0"/>
                <a:cs typeface="Times New Roman" panose="02020603050405020304" pitchFamily="18" charset="0"/>
              </a:rPr>
              <a:t>Hai  đoạn thẳng AB’ và AB có tỉ lệ với </a:t>
            </a:r>
            <a:r>
              <a:rPr kumimoji="0" lang="en-US" altLang="en-US" sz="3200" b="1" i="0" u="none" strike="noStrike" kern="1200" cap="none" spc="0" normalizeH="0" baseline="0" noProof="0" smtClean="0">
                <a:ln>
                  <a:noFill/>
                </a:ln>
                <a:solidFill>
                  <a:srgbClr val="0000FF"/>
                </a:solidFill>
                <a:effectLst/>
                <a:uLnTx/>
                <a:uFillTx/>
                <a:latin typeface="Times New Roman" panose="02020603050405020304" pitchFamily="18" charset="0"/>
                <a:cs typeface="Times New Roman" panose="02020603050405020304" pitchFamily="18" charset="0"/>
              </a:rPr>
              <a:t> hai đoạn</a:t>
            </a:r>
            <a:r>
              <a:rPr kumimoji="0" lang="en-US" altLang="en-US" sz="3200" b="1" i="0" u="none" strike="noStrike" kern="1200" cap="none" spc="0" normalizeH="0" noProof="0" smtClean="0">
                <a:ln>
                  <a:noFill/>
                </a:ln>
                <a:solidFill>
                  <a:srgbClr val="0000FF"/>
                </a:solidFill>
                <a:effectLst/>
                <a:uLnTx/>
                <a:uFillTx/>
                <a:latin typeface="Times New Roman" panose="02020603050405020304" pitchFamily="18" charset="0"/>
                <a:cs typeface="Times New Roman" panose="02020603050405020304" pitchFamily="18" charset="0"/>
              </a:rPr>
              <a:t> thẳng AC’ và AC không? Vì sao?</a:t>
            </a:r>
            <a:endParaRPr kumimoji="0" lang="en-US" altLang="en-US" sz="3200" b="1" i="0" u="none" strike="noStrike" kern="1200" cap="none" spc="0" normalizeH="0" baseline="0" noProof="0">
              <a:ln>
                <a:noFill/>
              </a:ln>
              <a:solidFill>
                <a:srgbClr val="0000FF"/>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519582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71000">
              <a:srgbClr val="FEF7E2"/>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Oval 3"/>
          <p:cNvSpPr/>
          <p:nvPr/>
        </p:nvSpPr>
        <p:spPr>
          <a:xfrm>
            <a:off x="911158" y="2530278"/>
            <a:ext cx="622300" cy="572315"/>
          </a:xfrm>
          <a:prstGeom prst="ellipse">
            <a:avLst/>
          </a:prstGeom>
          <a:solidFill>
            <a:schemeClr val="bg1"/>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952500" y="0"/>
            <a:ext cx="8801100" cy="2297885"/>
          </a:xfrm>
        </p:spPr>
        <p:txBody>
          <a:bodyPr>
            <a:noAutofit/>
          </a:bodyPr>
          <a:lstStyle/>
          <a:p>
            <a:pPr>
              <a:lnSpc>
                <a:spcPct val="150000"/>
              </a:lnSpc>
            </a:pPr>
            <a:r>
              <a:rPr lang="en-US" sz="2800" b="1" i="1" smtClean="0">
                <a:solidFill>
                  <a:srgbClr val="FF0000"/>
                </a:solidFill>
                <a:latin typeface="Times New Roman" panose="02020603050405020304" pitchFamily="18" charset="0"/>
                <a:cs typeface="Times New Roman" panose="02020603050405020304" pitchFamily="18" charset="0"/>
              </a:rPr>
              <a:t>Câu hỏi:</a:t>
            </a:r>
            <a:r>
              <a:rPr lang="en-US" sz="2800" b="1" dirty="0" smtClean="0">
                <a:solidFill>
                  <a:srgbClr val="0000FF"/>
                </a:solidFill>
                <a:latin typeface="Times New Roman" panose="02020603050405020304" pitchFamily="18" charset="0"/>
                <a:cs typeface="Times New Roman" panose="02020603050405020304" pitchFamily="18" charset="0"/>
              </a:rPr>
              <a:t/>
            </a:r>
            <a:br>
              <a:rPr lang="en-US" sz="2800" b="1" dirty="0" smtClean="0">
                <a:solidFill>
                  <a:srgbClr val="0000FF"/>
                </a:solidFill>
                <a:latin typeface="Times New Roman" panose="02020603050405020304" pitchFamily="18" charset="0"/>
                <a:cs typeface="Times New Roman" panose="02020603050405020304" pitchFamily="18" charset="0"/>
              </a:rPr>
            </a:br>
            <a:r>
              <a:rPr lang="en-US" sz="2800" b="1" dirty="0" smtClean="0">
                <a:solidFill>
                  <a:srgbClr val="0000FF"/>
                </a:solidFill>
                <a:latin typeface="Times New Roman" panose="02020603050405020304" pitchFamily="18" charset="0"/>
                <a:cs typeface="Times New Roman" panose="02020603050405020304" pitchFamily="18" charset="0"/>
              </a:rPr>
              <a:t> Cho </a:t>
            </a:r>
            <a:r>
              <a:rPr lang="en-US" sz="2800" b="1" dirty="0" err="1" smtClean="0">
                <a:solidFill>
                  <a:srgbClr val="0000FF"/>
                </a:solidFill>
                <a:latin typeface="Times New Roman" panose="02020603050405020304" pitchFamily="18" charset="0"/>
                <a:cs typeface="Times New Roman" panose="02020603050405020304" pitchFamily="18" charset="0"/>
              </a:rPr>
              <a:t>biết</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hai</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đoạn</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thẳng</a:t>
            </a:r>
            <a:r>
              <a:rPr lang="en-US" sz="2800" b="1" dirty="0" smtClean="0">
                <a:solidFill>
                  <a:srgbClr val="0000FF"/>
                </a:solidFill>
                <a:latin typeface="Times New Roman" panose="02020603050405020304" pitchFamily="18" charset="0"/>
                <a:cs typeface="Times New Roman" panose="02020603050405020304" pitchFamily="18" charset="0"/>
              </a:rPr>
              <a:t> AB </a:t>
            </a:r>
            <a:r>
              <a:rPr lang="en-US" sz="2800" b="1" dirty="0" err="1" smtClean="0">
                <a:solidFill>
                  <a:srgbClr val="0000FF"/>
                </a:solidFill>
                <a:latin typeface="Times New Roman" panose="02020603050405020304" pitchFamily="18" charset="0"/>
                <a:cs typeface="Times New Roman" panose="02020603050405020304" pitchFamily="18" charset="0"/>
              </a:rPr>
              <a:t>và</a:t>
            </a:r>
            <a:r>
              <a:rPr lang="en-US" sz="2800" b="1" dirty="0" smtClean="0">
                <a:solidFill>
                  <a:srgbClr val="0000FF"/>
                </a:solidFill>
                <a:latin typeface="Times New Roman" panose="02020603050405020304" pitchFamily="18" charset="0"/>
                <a:cs typeface="Times New Roman" panose="02020603050405020304" pitchFamily="18" charset="0"/>
              </a:rPr>
              <a:t> CD </a:t>
            </a:r>
            <a:r>
              <a:rPr lang="en-US" sz="2800" b="1" dirty="0" err="1" smtClean="0">
                <a:solidFill>
                  <a:srgbClr val="0000FF"/>
                </a:solidFill>
                <a:latin typeface="Times New Roman" panose="02020603050405020304" pitchFamily="18" charset="0"/>
                <a:cs typeface="Times New Roman" panose="02020603050405020304" pitchFamily="18" charset="0"/>
              </a:rPr>
              <a:t>tỉ</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lệ</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với</a:t>
            </a:r>
            <a:r>
              <a:rPr lang="en-US" sz="2800" b="1" dirty="0" smtClean="0">
                <a:solidFill>
                  <a:srgbClr val="0000FF"/>
                </a:solidFill>
                <a:latin typeface="Times New Roman" panose="02020603050405020304" pitchFamily="18" charset="0"/>
                <a:cs typeface="Times New Roman" panose="02020603050405020304" pitchFamily="18" charset="0"/>
              </a:rPr>
              <a:t> 3 </a:t>
            </a:r>
            <a:r>
              <a:rPr lang="en-US" sz="2800" b="1" dirty="0" err="1" smtClean="0">
                <a:solidFill>
                  <a:srgbClr val="0000FF"/>
                </a:solidFill>
                <a:latin typeface="Times New Roman" panose="02020603050405020304" pitchFamily="18" charset="0"/>
                <a:cs typeface="Times New Roman" panose="02020603050405020304" pitchFamily="18" charset="0"/>
              </a:rPr>
              <a:t>và</a:t>
            </a:r>
            <a:r>
              <a:rPr lang="en-US" sz="2800" b="1" dirty="0" smtClean="0">
                <a:solidFill>
                  <a:srgbClr val="0000FF"/>
                </a:solidFill>
                <a:latin typeface="Times New Roman" panose="02020603050405020304" pitchFamily="18" charset="0"/>
                <a:cs typeface="Times New Roman" panose="02020603050405020304" pitchFamily="18" charset="0"/>
              </a:rPr>
              <a:t> 4.  </a:t>
            </a:r>
            <a:br>
              <a:rPr lang="en-US" sz="2800" b="1" dirty="0" smtClean="0">
                <a:solidFill>
                  <a:srgbClr val="0000FF"/>
                </a:solidFill>
                <a:latin typeface="Times New Roman" panose="02020603050405020304" pitchFamily="18" charset="0"/>
                <a:cs typeface="Times New Roman" panose="02020603050405020304" pitchFamily="18" charset="0"/>
              </a:rPr>
            </a:br>
            <a:r>
              <a:rPr lang="en-US" sz="2800" b="1" dirty="0" smtClean="0">
                <a:solidFill>
                  <a:srgbClr val="0000FF"/>
                </a:solidFill>
                <a:latin typeface="Times New Roman" panose="02020603050405020304" pitchFamily="18" charset="0"/>
                <a:cs typeface="Times New Roman" panose="02020603050405020304" pitchFamily="18" charset="0"/>
              </a:rPr>
              <a:t>CD = 12 </a:t>
            </a:r>
            <a:r>
              <a:rPr lang="en-US" sz="2800" b="1" smtClean="0">
                <a:solidFill>
                  <a:srgbClr val="0000FF"/>
                </a:solidFill>
                <a:latin typeface="Times New Roman" panose="02020603050405020304" pitchFamily="18" charset="0"/>
                <a:cs typeface="Times New Roman" panose="02020603050405020304" pitchFamily="18" charset="0"/>
              </a:rPr>
              <a:t>cm. </a:t>
            </a:r>
            <a:r>
              <a:rPr lang="en-US" sz="2800" b="1" dirty="0" err="1" smtClean="0">
                <a:solidFill>
                  <a:srgbClr val="0000FF"/>
                </a:solidFill>
                <a:latin typeface="Times New Roman" panose="02020603050405020304" pitchFamily="18" charset="0"/>
                <a:cs typeface="Times New Roman" panose="02020603050405020304" pitchFamily="18" charset="0"/>
              </a:rPr>
              <a:t>Đ</a:t>
            </a:r>
            <a:r>
              <a:rPr lang="en-US" sz="2800" b="1" smtClean="0">
                <a:solidFill>
                  <a:srgbClr val="0000FF"/>
                </a:solidFill>
                <a:latin typeface="Times New Roman" panose="02020603050405020304" pitchFamily="18" charset="0"/>
                <a:cs typeface="Times New Roman" panose="02020603050405020304" pitchFamily="18" charset="0"/>
              </a:rPr>
              <a:t>ộ </a:t>
            </a:r>
            <a:r>
              <a:rPr lang="en-US" sz="2800" b="1" err="1" smtClean="0">
                <a:solidFill>
                  <a:srgbClr val="0000FF"/>
                </a:solidFill>
                <a:latin typeface="Times New Roman" panose="02020603050405020304" pitchFamily="18" charset="0"/>
                <a:cs typeface="Times New Roman" panose="02020603050405020304" pitchFamily="18" charset="0"/>
              </a:rPr>
              <a:t>dài</a:t>
            </a:r>
            <a:r>
              <a:rPr lang="en-US" sz="2800" b="1" smtClean="0">
                <a:solidFill>
                  <a:srgbClr val="0000FF"/>
                </a:solidFill>
                <a:latin typeface="Times New Roman" panose="02020603050405020304" pitchFamily="18" charset="0"/>
                <a:cs typeface="Times New Roman" panose="02020603050405020304" pitchFamily="18" charset="0"/>
              </a:rPr>
              <a:t>  đoạn thẳng AB</a:t>
            </a:r>
            <a:r>
              <a:rPr lang="en-US" sz="2800" b="1">
                <a:solidFill>
                  <a:srgbClr val="0000FF"/>
                </a:solidFill>
                <a:latin typeface="Times New Roman" panose="02020603050405020304" pitchFamily="18" charset="0"/>
                <a:cs typeface="Times New Roman" panose="02020603050405020304" pitchFamily="18" charset="0"/>
              </a:rPr>
              <a:t> </a:t>
            </a:r>
            <a:r>
              <a:rPr lang="en-US" sz="2800" b="1" smtClean="0">
                <a:solidFill>
                  <a:srgbClr val="0000FF"/>
                </a:solidFill>
                <a:latin typeface="Times New Roman" panose="02020603050405020304" pitchFamily="18" charset="0"/>
                <a:cs typeface="Times New Roman" panose="02020603050405020304" pitchFamily="18" charset="0"/>
              </a:rPr>
              <a:t>là:</a:t>
            </a:r>
            <a:endParaRPr lang="en-US" sz="2800" b="1" dirty="0">
              <a:solidFill>
                <a:srgbClr val="0000FF"/>
              </a:solidFill>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3404" y="3184358"/>
            <a:ext cx="6039849" cy="3673642"/>
          </a:xfrm>
          <a:prstGeom prst="rect">
            <a:avLst/>
          </a:prstGeom>
        </p:spPr>
      </p:pic>
      <p:sp>
        <p:nvSpPr>
          <p:cNvPr id="3" name="TextBox 2"/>
          <p:cNvSpPr txBox="1"/>
          <p:nvPr/>
        </p:nvSpPr>
        <p:spPr>
          <a:xfrm>
            <a:off x="952500" y="2540000"/>
            <a:ext cx="5003800" cy="584775"/>
          </a:xfrm>
          <a:prstGeom prst="rect">
            <a:avLst/>
          </a:prstGeom>
          <a:noFill/>
        </p:spPr>
        <p:txBody>
          <a:bodyPr wrap="square" rtlCol="0">
            <a:spAutoFit/>
          </a:bodyPr>
          <a:lstStyle/>
          <a:p>
            <a:r>
              <a:rPr lang="en-US" sz="3200" b="1" smtClean="0">
                <a:solidFill>
                  <a:srgbClr val="0000FF"/>
                </a:solidFill>
                <a:latin typeface="Times New Roman" panose="02020603050405020304" pitchFamily="18" charset="0"/>
                <a:cs typeface="Times New Roman" panose="02020603050405020304" pitchFamily="18" charset="0"/>
              </a:rPr>
              <a:t>A. 9 cm </a:t>
            </a:r>
            <a:endParaRPr lang="en-US" sz="3200" b="1">
              <a:solidFill>
                <a:srgbClr val="0000FF"/>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4140200" y="2540000"/>
            <a:ext cx="5003800" cy="584775"/>
          </a:xfrm>
          <a:prstGeom prst="rect">
            <a:avLst/>
          </a:prstGeom>
          <a:noFill/>
        </p:spPr>
        <p:txBody>
          <a:bodyPr wrap="square" rtlCol="0">
            <a:spAutoFit/>
          </a:bodyPr>
          <a:lstStyle/>
          <a:p>
            <a:r>
              <a:rPr lang="en-US" sz="3200" b="1">
                <a:solidFill>
                  <a:srgbClr val="0000FF"/>
                </a:solidFill>
                <a:latin typeface="Times New Roman" panose="02020603050405020304" pitchFamily="18" charset="0"/>
                <a:cs typeface="Times New Roman" panose="02020603050405020304" pitchFamily="18" charset="0"/>
              </a:rPr>
              <a:t>B</a:t>
            </a:r>
            <a:r>
              <a:rPr lang="en-US" sz="3200" b="1" smtClean="0">
                <a:solidFill>
                  <a:srgbClr val="0000FF"/>
                </a:solidFill>
                <a:latin typeface="Times New Roman" panose="02020603050405020304" pitchFamily="18" charset="0"/>
                <a:cs typeface="Times New Roman" panose="02020603050405020304" pitchFamily="18" charset="0"/>
              </a:rPr>
              <a:t>. 16 cm </a:t>
            </a:r>
            <a:endParaRPr lang="en-US" sz="3200" b="1">
              <a:solidFill>
                <a:srgbClr val="0000FF"/>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6" name="TextBox 5"/>
              <p:cNvSpPr txBox="1"/>
              <p:nvPr/>
            </p:nvSpPr>
            <p:spPr>
              <a:xfrm>
                <a:off x="952500" y="3593143"/>
                <a:ext cx="5003800" cy="981487"/>
              </a:xfrm>
              <a:prstGeom prst="rect">
                <a:avLst/>
              </a:prstGeom>
              <a:noFill/>
            </p:spPr>
            <p:txBody>
              <a:bodyPr wrap="square" rtlCol="0">
                <a:spAutoFit/>
              </a:bodyPr>
              <a:lstStyle/>
              <a:p>
                <a:r>
                  <a:rPr lang="en-US" sz="3200" b="1" smtClean="0">
                    <a:solidFill>
                      <a:srgbClr val="0000FF"/>
                    </a:solidFill>
                    <a:latin typeface="Times New Roman" panose="02020603050405020304" pitchFamily="18" charset="0"/>
                    <a:cs typeface="Times New Roman" panose="02020603050405020304" pitchFamily="18" charset="0"/>
                  </a:rPr>
                  <a:t>C. </a:t>
                </a:r>
                <a14:m>
                  <m:oMath xmlns:m="http://schemas.openxmlformats.org/officeDocument/2006/math">
                    <m:f>
                      <m:fPr>
                        <m:ctrlPr>
                          <a:rPr lang="en-US" sz="4000" b="1" i="1" smtClean="0">
                            <a:solidFill>
                              <a:srgbClr val="0000FF"/>
                            </a:solidFill>
                            <a:latin typeface="Cambria Math" panose="02040503050406030204" pitchFamily="18" charset="0"/>
                            <a:cs typeface="Times New Roman" panose="02020603050405020304" pitchFamily="18" charset="0"/>
                          </a:rPr>
                        </m:ctrlPr>
                      </m:fPr>
                      <m:num>
                        <m:r>
                          <a:rPr lang="en-US" sz="4000" b="1" i="0" smtClean="0">
                            <a:solidFill>
                              <a:srgbClr val="0000FF"/>
                            </a:solidFill>
                            <a:latin typeface="Cambria Math" panose="02040503050406030204" pitchFamily="18" charset="0"/>
                            <a:cs typeface="Times New Roman" panose="02020603050405020304" pitchFamily="18" charset="0"/>
                          </a:rPr>
                          <m:t>𝟏</m:t>
                        </m:r>
                      </m:num>
                      <m:den>
                        <m:r>
                          <a:rPr lang="en-US" sz="4000" b="1" i="0" smtClean="0">
                            <a:solidFill>
                              <a:srgbClr val="0000FF"/>
                            </a:solidFill>
                            <a:latin typeface="Cambria Math" panose="02040503050406030204" pitchFamily="18" charset="0"/>
                            <a:cs typeface="Times New Roman" panose="02020603050405020304" pitchFamily="18" charset="0"/>
                          </a:rPr>
                          <m:t>𝟗</m:t>
                        </m:r>
                      </m:den>
                    </m:f>
                  </m:oMath>
                </a14:m>
                <a:r>
                  <a:rPr lang="en-US" sz="3200" b="1" smtClean="0">
                    <a:solidFill>
                      <a:srgbClr val="0000FF"/>
                    </a:solidFill>
                    <a:latin typeface="Times New Roman" panose="02020603050405020304" pitchFamily="18" charset="0"/>
                    <a:cs typeface="Times New Roman" panose="02020603050405020304" pitchFamily="18" charset="0"/>
                  </a:rPr>
                  <a:t> cm </a:t>
                </a:r>
                <a:endParaRPr lang="en-US" sz="3200" b="1">
                  <a:solidFill>
                    <a:srgbClr val="0000FF"/>
                  </a:solidFill>
                  <a:latin typeface="Times New Roman" panose="02020603050405020304" pitchFamily="18" charset="0"/>
                  <a:cs typeface="Times New Roman" panose="02020603050405020304" pitchFamily="18" charset="0"/>
                </a:endParaRPr>
              </a:p>
            </p:txBody>
          </p:sp>
        </mc:Choice>
        <mc:Fallback xmlns="">
          <p:sp>
            <p:nvSpPr>
              <p:cNvPr id="6" name="TextBox 5"/>
              <p:cNvSpPr txBox="1">
                <a:spLocks noRot="1" noChangeAspect="1" noMove="1" noResize="1" noEditPoints="1" noAdjustHandles="1" noChangeArrowheads="1" noChangeShapeType="1" noTextEdit="1"/>
              </p:cNvSpPr>
              <p:nvPr/>
            </p:nvSpPr>
            <p:spPr>
              <a:xfrm>
                <a:off x="952500" y="3593143"/>
                <a:ext cx="5003800" cy="981487"/>
              </a:xfrm>
              <a:prstGeom prst="rect">
                <a:avLst/>
              </a:prstGeom>
              <a:blipFill>
                <a:blip r:embed="rId3"/>
                <a:stretch>
                  <a:fillRect l="-3045" b="-248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p:cNvSpPr txBox="1"/>
              <p:nvPr/>
            </p:nvSpPr>
            <p:spPr>
              <a:xfrm>
                <a:off x="4140200" y="3593142"/>
                <a:ext cx="5003800" cy="981487"/>
              </a:xfrm>
              <a:prstGeom prst="rect">
                <a:avLst/>
              </a:prstGeom>
              <a:noFill/>
            </p:spPr>
            <p:txBody>
              <a:bodyPr wrap="square" rtlCol="0">
                <a:spAutoFit/>
              </a:bodyPr>
              <a:lstStyle/>
              <a:p>
                <a:r>
                  <a:rPr lang="en-US" sz="3200" b="1" smtClean="0">
                    <a:solidFill>
                      <a:srgbClr val="0000FF"/>
                    </a:solidFill>
                    <a:latin typeface="Times New Roman" panose="02020603050405020304" pitchFamily="18" charset="0"/>
                    <a:cs typeface="Times New Roman" panose="02020603050405020304" pitchFamily="18" charset="0"/>
                  </a:rPr>
                  <a:t>D. </a:t>
                </a:r>
                <a14:m>
                  <m:oMath xmlns:m="http://schemas.openxmlformats.org/officeDocument/2006/math">
                    <m:f>
                      <m:fPr>
                        <m:ctrlPr>
                          <a:rPr lang="en-US" sz="4000" b="1" i="1">
                            <a:solidFill>
                              <a:srgbClr val="0000FF"/>
                            </a:solidFill>
                            <a:latin typeface="Cambria Math" panose="02040503050406030204" pitchFamily="18" charset="0"/>
                            <a:cs typeface="Times New Roman" panose="02020603050405020304" pitchFamily="18" charset="0"/>
                          </a:rPr>
                        </m:ctrlPr>
                      </m:fPr>
                      <m:num>
                        <m:r>
                          <a:rPr lang="en-US" sz="4000" b="1">
                            <a:solidFill>
                              <a:srgbClr val="0000FF"/>
                            </a:solidFill>
                            <a:latin typeface="Cambria Math" panose="02040503050406030204" pitchFamily="18" charset="0"/>
                            <a:cs typeface="Times New Roman" panose="02020603050405020304" pitchFamily="18" charset="0"/>
                          </a:rPr>
                          <m:t>𝟏</m:t>
                        </m:r>
                      </m:num>
                      <m:den>
                        <m:r>
                          <a:rPr lang="en-US" sz="4000" b="1" i="1" smtClean="0">
                            <a:solidFill>
                              <a:srgbClr val="0000FF"/>
                            </a:solidFill>
                            <a:latin typeface="Cambria Math" panose="02040503050406030204" pitchFamily="18" charset="0"/>
                            <a:cs typeface="Times New Roman" panose="02020603050405020304" pitchFamily="18" charset="0"/>
                          </a:rPr>
                          <m:t>𝟏𝟔</m:t>
                        </m:r>
                      </m:den>
                    </m:f>
                  </m:oMath>
                </a14:m>
                <a:r>
                  <a:rPr lang="en-US" sz="3200" b="1" smtClean="0">
                    <a:solidFill>
                      <a:srgbClr val="0000FF"/>
                    </a:solidFill>
                    <a:latin typeface="Times New Roman" panose="02020603050405020304" pitchFamily="18" charset="0"/>
                    <a:cs typeface="Times New Roman" panose="02020603050405020304" pitchFamily="18" charset="0"/>
                  </a:rPr>
                  <a:t> cm </a:t>
                </a:r>
                <a:endParaRPr lang="en-US" sz="3200" b="1">
                  <a:solidFill>
                    <a:srgbClr val="0000FF"/>
                  </a:solidFill>
                  <a:latin typeface="Times New Roman" panose="02020603050405020304" pitchFamily="18" charset="0"/>
                  <a:cs typeface="Times New Roman" panose="02020603050405020304" pitchFamily="18" charset="0"/>
                </a:endParaRPr>
              </a:p>
            </p:txBody>
          </p:sp>
        </mc:Choice>
        <mc:Fallback xmlns="">
          <p:sp>
            <p:nvSpPr>
              <p:cNvPr id="7" name="TextBox 6"/>
              <p:cNvSpPr txBox="1">
                <a:spLocks noRot="1" noChangeAspect="1" noMove="1" noResize="1" noEditPoints="1" noAdjustHandles="1" noChangeArrowheads="1" noChangeShapeType="1" noTextEdit="1"/>
              </p:cNvSpPr>
              <p:nvPr/>
            </p:nvSpPr>
            <p:spPr>
              <a:xfrm>
                <a:off x="4140200" y="3593142"/>
                <a:ext cx="5003800" cy="981487"/>
              </a:xfrm>
              <a:prstGeom prst="rect">
                <a:avLst/>
              </a:prstGeom>
              <a:blipFill>
                <a:blip r:embed="rId4"/>
                <a:stretch>
                  <a:fillRect l="-3045" b="-2484"/>
                </a:stretch>
              </a:blipFill>
            </p:spPr>
            <p:txBody>
              <a:bodyPr/>
              <a:lstStyle/>
              <a:p>
                <a:r>
                  <a:rPr lang="en-US">
                    <a:noFill/>
                  </a:rPr>
                  <a:t> </a:t>
                </a:r>
              </a:p>
            </p:txBody>
          </p:sp>
        </mc:Fallback>
      </mc:AlternateContent>
    </p:spTree>
    <p:extLst>
      <p:ext uri="{BB962C8B-B14F-4D97-AF65-F5344CB8AC3E}">
        <p14:creationId xmlns:p14="http://schemas.microsoft.com/office/powerpoint/2010/main" val="28126309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5"/>
                                        </p:tgtEl>
                                      </p:cBhvr>
                                    </p:animEffect>
                                    <p:set>
                                      <p:cBhvr>
                                        <p:cTn id="10" dur="1" fill="hold">
                                          <p:stCondLst>
                                            <p:cond delay="499"/>
                                          </p:stCondLst>
                                        </p:cTn>
                                        <p:tgtEl>
                                          <p:spTgt spid="5"/>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7"/>
                                        </p:tgtEl>
                                      </p:cBhvr>
                                    </p:animEffect>
                                    <p:set>
                                      <p:cBhvr>
                                        <p:cTn id="13" dur="1" fill="hold">
                                          <p:stCondLst>
                                            <p:cond delay="499"/>
                                          </p:stCondLst>
                                        </p:cTn>
                                        <p:tgtEl>
                                          <p:spTgt spid="7"/>
                                        </p:tgtEl>
                                        <p:attrNameLst>
                                          <p:attrName>style.visibility</p:attrName>
                                        </p:attrNameLst>
                                      </p:cBhvr>
                                      <p:to>
                                        <p:strVal val="hidden"/>
                                      </p:to>
                                    </p:set>
                                  </p:childTnLst>
                                </p:cTn>
                              </p:par>
                              <p:par>
                                <p:cTn id="14" presetID="16" presetClass="entr" presetSubtype="21"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arn(inVertical)">
                                      <p:cBhvr>
                                        <p:cTn id="16" dur="500"/>
                                        <p:tgtEl>
                                          <p:spTgt spid="4"/>
                                        </p:tgtEl>
                                      </p:cBhvr>
                                    </p:animEffect>
                                  </p:childTnLst>
                                </p:cTn>
                              </p:par>
                              <p:par>
                                <p:cTn id="17" presetID="16" presetClass="entr" presetSubtype="21"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7" name="Line 2"/>
          <p:cNvSpPr>
            <a:spLocks noChangeShapeType="1"/>
          </p:cNvSpPr>
          <p:nvPr/>
        </p:nvSpPr>
        <p:spPr bwMode="auto">
          <a:xfrm>
            <a:off x="5639547" y="847966"/>
            <a:ext cx="3091511" cy="0"/>
          </a:xfrm>
          <a:prstGeom prst="line">
            <a:avLst/>
          </a:prstGeom>
          <a:ln w="19050">
            <a:headEnd/>
            <a:tailEnd/>
          </a:ln>
          <a:extLst/>
        </p:spPr>
        <p:style>
          <a:lnRef idx="1">
            <a:schemeClr val="dk1"/>
          </a:lnRef>
          <a:fillRef idx="0">
            <a:schemeClr val="dk1"/>
          </a:fillRef>
          <a:effectRef idx="0">
            <a:schemeClr val="dk1"/>
          </a:effectRef>
          <a:fontRef idx="minor">
            <a:schemeClr val="tx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4108" name="Line 3"/>
          <p:cNvSpPr>
            <a:spLocks noChangeShapeType="1"/>
          </p:cNvSpPr>
          <p:nvPr/>
        </p:nvSpPr>
        <p:spPr bwMode="auto">
          <a:xfrm>
            <a:off x="5639547" y="1133716"/>
            <a:ext cx="3091511" cy="9525"/>
          </a:xfrm>
          <a:prstGeom prst="line">
            <a:avLst/>
          </a:prstGeom>
          <a:ln w="19050">
            <a:headEnd/>
            <a:tailEnd/>
          </a:ln>
          <a:extLst/>
        </p:spPr>
        <p:style>
          <a:lnRef idx="1">
            <a:schemeClr val="dk1"/>
          </a:lnRef>
          <a:fillRef idx="0">
            <a:schemeClr val="dk1"/>
          </a:fillRef>
          <a:effectRef idx="0">
            <a:schemeClr val="dk1"/>
          </a:effectRef>
          <a:fontRef idx="minor">
            <a:schemeClr val="tx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4109" name="Line 4"/>
          <p:cNvSpPr>
            <a:spLocks noChangeShapeType="1"/>
          </p:cNvSpPr>
          <p:nvPr/>
        </p:nvSpPr>
        <p:spPr bwMode="auto">
          <a:xfrm>
            <a:off x="5639547" y="1419466"/>
            <a:ext cx="3091511" cy="19050"/>
          </a:xfrm>
          <a:prstGeom prst="line">
            <a:avLst/>
          </a:prstGeom>
          <a:ln w="19050">
            <a:headEnd/>
            <a:tailEnd/>
          </a:ln>
          <a:extLst/>
        </p:spPr>
        <p:style>
          <a:lnRef idx="1">
            <a:schemeClr val="dk1"/>
          </a:lnRef>
          <a:fillRef idx="0">
            <a:schemeClr val="dk1"/>
          </a:fillRef>
          <a:effectRef idx="0">
            <a:schemeClr val="dk1"/>
          </a:effectRef>
          <a:fontRef idx="minor">
            <a:schemeClr val="tx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4110" name="Line 5"/>
          <p:cNvSpPr>
            <a:spLocks noChangeShapeType="1"/>
          </p:cNvSpPr>
          <p:nvPr/>
        </p:nvSpPr>
        <p:spPr bwMode="auto">
          <a:xfrm>
            <a:off x="5622866" y="1723077"/>
            <a:ext cx="3105822" cy="1071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4111" name="Line 6"/>
          <p:cNvSpPr>
            <a:spLocks noChangeShapeType="1"/>
          </p:cNvSpPr>
          <p:nvPr/>
        </p:nvSpPr>
        <p:spPr bwMode="auto">
          <a:xfrm>
            <a:off x="5632249" y="2023114"/>
            <a:ext cx="3097772" cy="5953"/>
          </a:xfrm>
          <a:prstGeom prst="line">
            <a:avLst/>
          </a:prstGeom>
          <a:ln w="19050">
            <a:headEnd/>
            <a:tailEnd/>
          </a:ln>
          <a:extLst/>
        </p:spPr>
        <p:style>
          <a:lnRef idx="1">
            <a:schemeClr val="dk1"/>
          </a:lnRef>
          <a:fillRef idx="0">
            <a:schemeClr val="dk1"/>
          </a:fillRef>
          <a:effectRef idx="0">
            <a:schemeClr val="dk1"/>
          </a:effectRef>
          <a:fontRef idx="minor">
            <a:schemeClr val="tx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4112" name="Line 7"/>
          <p:cNvSpPr>
            <a:spLocks noChangeShapeType="1"/>
          </p:cNvSpPr>
          <p:nvPr/>
        </p:nvSpPr>
        <p:spPr bwMode="auto">
          <a:xfrm>
            <a:off x="5630164" y="2316007"/>
            <a:ext cx="3099561" cy="8334"/>
          </a:xfrm>
          <a:prstGeom prst="line">
            <a:avLst/>
          </a:prstGeom>
          <a:ln w="19050">
            <a:headEnd/>
            <a:tailEnd/>
          </a:ln>
          <a:extLst/>
        </p:spPr>
        <p:style>
          <a:lnRef idx="1">
            <a:schemeClr val="dk1"/>
          </a:lnRef>
          <a:fillRef idx="0">
            <a:schemeClr val="dk1"/>
          </a:fillRef>
          <a:effectRef idx="0">
            <a:schemeClr val="dk1"/>
          </a:effectRef>
          <a:fontRef idx="minor">
            <a:schemeClr val="tx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4113" name="Line 8"/>
          <p:cNvSpPr>
            <a:spLocks noChangeShapeType="1"/>
          </p:cNvSpPr>
          <p:nvPr/>
        </p:nvSpPr>
        <p:spPr bwMode="auto">
          <a:xfrm>
            <a:off x="5634335" y="2619616"/>
            <a:ext cx="3095983" cy="0"/>
          </a:xfrm>
          <a:prstGeom prst="line">
            <a:avLst/>
          </a:prstGeom>
          <a:ln w="12700">
            <a:headEnd/>
            <a:tailEnd/>
          </a:ln>
          <a:extLst/>
        </p:spPr>
        <p:style>
          <a:lnRef idx="1">
            <a:schemeClr val="dk1"/>
          </a:lnRef>
          <a:fillRef idx="0">
            <a:schemeClr val="dk1"/>
          </a:fillRef>
          <a:effectRef idx="0">
            <a:schemeClr val="dk1"/>
          </a:effectRef>
          <a:fontRef idx="minor">
            <a:schemeClr val="tx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4114" name="Line 9"/>
          <p:cNvSpPr>
            <a:spLocks noChangeShapeType="1"/>
          </p:cNvSpPr>
          <p:nvPr/>
        </p:nvSpPr>
        <p:spPr bwMode="auto">
          <a:xfrm>
            <a:off x="5624951" y="2914891"/>
            <a:ext cx="3104034" cy="0"/>
          </a:xfrm>
          <a:prstGeom prst="line">
            <a:avLst/>
          </a:prstGeom>
          <a:ln w="19050">
            <a:headEnd/>
            <a:tailEnd/>
          </a:ln>
          <a:extLst/>
        </p:spPr>
        <p:style>
          <a:lnRef idx="1">
            <a:schemeClr val="dk1"/>
          </a:lnRef>
          <a:fillRef idx="0">
            <a:schemeClr val="dk1"/>
          </a:fillRef>
          <a:effectRef idx="0">
            <a:schemeClr val="dk1"/>
          </a:effectRef>
          <a:fontRef idx="minor">
            <a:schemeClr val="tx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4115" name="Line 10"/>
          <p:cNvSpPr>
            <a:spLocks noChangeShapeType="1"/>
          </p:cNvSpPr>
          <p:nvPr/>
        </p:nvSpPr>
        <p:spPr bwMode="auto">
          <a:xfrm>
            <a:off x="5624951" y="3210166"/>
            <a:ext cx="3104034" cy="0"/>
          </a:xfrm>
          <a:prstGeom prst="line">
            <a:avLst/>
          </a:prstGeom>
          <a:ln w="19050">
            <a:headEnd/>
            <a:tailEnd/>
          </a:ln>
          <a:extLst/>
        </p:spPr>
        <p:style>
          <a:lnRef idx="1">
            <a:schemeClr val="dk1"/>
          </a:lnRef>
          <a:fillRef idx="0">
            <a:schemeClr val="dk1"/>
          </a:fillRef>
          <a:effectRef idx="0">
            <a:schemeClr val="dk1"/>
          </a:effectRef>
          <a:fontRef idx="minor">
            <a:schemeClr val="tx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4116" name="Line 11"/>
          <p:cNvSpPr>
            <a:spLocks noChangeShapeType="1"/>
          </p:cNvSpPr>
          <p:nvPr/>
        </p:nvSpPr>
        <p:spPr bwMode="auto">
          <a:xfrm>
            <a:off x="5624951" y="3505441"/>
            <a:ext cx="3104034" cy="0"/>
          </a:xfrm>
          <a:prstGeom prst="line">
            <a:avLst/>
          </a:prstGeom>
          <a:ln w="19050">
            <a:headEnd/>
            <a:tailEnd/>
          </a:ln>
          <a:extLst/>
        </p:spPr>
        <p:style>
          <a:lnRef idx="1">
            <a:schemeClr val="dk1"/>
          </a:lnRef>
          <a:fillRef idx="0">
            <a:schemeClr val="dk1"/>
          </a:fillRef>
          <a:effectRef idx="0">
            <a:schemeClr val="dk1"/>
          </a:effectRef>
          <a:fontRef idx="minor">
            <a:schemeClr val="tx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4117" name="Line 12"/>
          <p:cNvSpPr>
            <a:spLocks noChangeShapeType="1"/>
          </p:cNvSpPr>
          <p:nvPr/>
        </p:nvSpPr>
        <p:spPr bwMode="auto">
          <a:xfrm>
            <a:off x="5634335" y="3800716"/>
            <a:ext cx="3095983" cy="0"/>
          </a:xfrm>
          <a:prstGeom prst="line">
            <a:avLst/>
          </a:prstGeom>
          <a:noFill/>
          <a:ln w="9525">
            <a:solidFill>
              <a:srgbClr val="B2B2B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4118" name="Line 13"/>
          <p:cNvSpPr>
            <a:spLocks noChangeShapeType="1"/>
          </p:cNvSpPr>
          <p:nvPr/>
        </p:nvSpPr>
        <p:spPr bwMode="auto">
          <a:xfrm>
            <a:off x="5643718" y="4095991"/>
            <a:ext cx="3087932" cy="0"/>
          </a:xfrm>
          <a:prstGeom prst="line">
            <a:avLst/>
          </a:prstGeom>
          <a:ln w="19050">
            <a:headEnd/>
            <a:tailEnd/>
          </a:ln>
          <a:extLst/>
        </p:spPr>
        <p:style>
          <a:lnRef idx="1">
            <a:schemeClr val="dk1"/>
          </a:lnRef>
          <a:fillRef idx="0">
            <a:schemeClr val="dk1"/>
          </a:fillRef>
          <a:effectRef idx="0">
            <a:schemeClr val="dk1"/>
          </a:effectRef>
          <a:fontRef idx="minor">
            <a:schemeClr val="tx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4119" name="Line 14"/>
          <p:cNvSpPr>
            <a:spLocks noChangeShapeType="1"/>
          </p:cNvSpPr>
          <p:nvPr/>
        </p:nvSpPr>
        <p:spPr bwMode="auto">
          <a:xfrm>
            <a:off x="5634335" y="4391266"/>
            <a:ext cx="3095983" cy="0"/>
          </a:xfrm>
          <a:prstGeom prst="line">
            <a:avLst/>
          </a:prstGeom>
          <a:ln w="19050">
            <a:headEnd/>
            <a:tailEnd/>
          </a:ln>
          <a:extLst/>
        </p:spPr>
        <p:style>
          <a:lnRef idx="1">
            <a:schemeClr val="dk1"/>
          </a:lnRef>
          <a:fillRef idx="0">
            <a:schemeClr val="dk1"/>
          </a:fillRef>
          <a:effectRef idx="0">
            <a:schemeClr val="dk1"/>
          </a:effectRef>
          <a:fontRef idx="minor">
            <a:schemeClr val="tx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96271" name="AutoShape 15"/>
          <p:cNvSpPr>
            <a:spLocks noChangeArrowheads="1"/>
          </p:cNvSpPr>
          <p:nvPr/>
        </p:nvSpPr>
        <p:spPr bwMode="auto">
          <a:xfrm>
            <a:off x="5664984" y="1430438"/>
            <a:ext cx="2869666" cy="2358628"/>
          </a:xfrm>
          <a:prstGeom prst="triangle">
            <a:avLst>
              <a:gd name="adj" fmla="val 27778"/>
            </a:avLst>
          </a:prstGeom>
          <a:noFill/>
          <a:ln w="38100">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altLang="en-US" sz="1350" b="0" i="0" u="none" strike="noStrike" kern="1200" cap="none" spc="0" normalizeH="0" baseline="0" noProof="0">
              <a:ln>
                <a:noFill/>
              </a:ln>
              <a:solidFill>
                <a:srgbClr val="86724D"/>
              </a:solidFill>
              <a:effectLst/>
              <a:uLnTx/>
              <a:uFillTx/>
              <a:latin typeface="Arial" panose="020B0604020202020204" pitchFamily="34" charset="0"/>
              <a:ea typeface="+mn-ea"/>
              <a:cs typeface="+mn-cs"/>
            </a:endParaRPr>
          </a:p>
        </p:txBody>
      </p:sp>
      <p:sp>
        <p:nvSpPr>
          <p:cNvPr id="96272" name="Text Box 16"/>
          <p:cNvSpPr txBox="1">
            <a:spLocks noChangeArrowheads="1"/>
          </p:cNvSpPr>
          <p:nvPr/>
        </p:nvSpPr>
        <p:spPr bwMode="auto">
          <a:xfrm>
            <a:off x="6361871" y="1160429"/>
            <a:ext cx="300082"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350" b="0" i="0" u="none" strike="noStrike" kern="1200" cap="none" spc="0" normalizeH="0" baseline="0" noProof="0" dirty="0">
                <a:ln>
                  <a:noFill/>
                </a:ln>
                <a:solidFill>
                  <a:srgbClr val="0000FF"/>
                </a:solidFill>
                <a:effectLst/>
                <a:uLnTx/>
                <a:uFillTx/>
                <a:latin typeface="Arial" panose="020B0604020202020204" pitchFamily="34" charset="0"/>
                <a:ea typeface="+mn-ea"/>
                <a:cs typeface="+mn-cs"/>
              </a:rPr>
              <a:t>A</a:t>
            </a:r>
          </a:p>
        </p:txBody>
      </p:sp>
      <p:sp>
        <p:nvSpPr>
          <p:cNvPr id="96273" name="Text Box 17"/>
          <p:cNvSpPr txBox="1">
            <a:spLocks noChangeArrowheads="1"/>
          </p:cNvSpPr>
          <p:nvPr/>
        </p:nvSpPr>
        <p:spPr bwMode="auto">
          <a:xfrm>
            <a:off x="5404923" y="3715753"/>
            <a:ext cx="300082"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350" b="0" i="0" u="none" strike="noStrike" kern="1200" cap="none" spc="0" normalizeH="0" baseline="0" noProof="0" dirty="0">
                <a:ln>
                  <a:noFill/>
                </a:ln>
                <a:solidFill>
                  <a:srgbClr val="0000FF"/>
                </a:solidFill>
                <a:effectLst/>
                <a:uLnTx/>
                <a:uFillTx/>
                <a:latin typeface="Arial" panose="020B0604020202020204" pitchFamily="34" charset="0"/>
                <a:ea typeface="+mn-ea"/>
                <a:cs typeface="+mn-cs"/>
              </a:rPr>
              <a:t>B</a:t>
            </a:r>
          </a:p>
        </p:txBody>
      </p:sp>
      <p:sp>
        <p:nvSpPr>
          <p:cNvPr id="96274" name="Text Box 18"/>
          <p:cNvSpPr txBox="1">
            <a:spLocks noChangeArrowheads="1"/>
          </p:cNvSpPr>
          <p:nvPr/>
        </p:nvSpPr>
        <p:spPr bwMode="auto">
          <a:xfrm>
            <a:off x="8516198" y="3693929"/>
            <a:ext cx="309700"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350" b="0" i="0" u="none" strike="noStrike" kern="1200" cap="none" spc="0" normalizeH="0" baseline="0" noProof="0" dirty="0">
                <a:ln>
                  <a:noFill/>
                </a:ln>
                <a:solidFill>
                  <a:srgbClr val="0000FF"/>
                </a:solidFill>
                <a:effectLst/>
                <a:uLnTx/>
                <a:uFillTx/>
                <a:latin typeface="Arial" panose="020B0604020202020204" pitchFamily="34" charset="0"/>
                <a:ea typeface="+mn-ea"/>
                <a:cs typeface="+mn-cs"/>
              </a:rPr>
              <a:t>C</a:t>
            </a:r>
          </a:p>
        </p:txBody>
      </p:sp>
      <p:grpSp>
        <p:nvGrpSpPr>
          <p:cNvPr id="2" name="Group 19"/>
          <p:cNvGrpSpPr>
            <a:grpSpLocks/>
          </p:cNvGrpSpPr>
          <p:nvPr/>
        </p:nvGrpSpPr>
        <p:grpSpPr bwMode="auto">
          <a:xfrm>
            <a:off x="5602810" y="2644614"/>
            <a:ext cx="2831201" cy="300037"/>
            <a:chOff x="2045" y="2409"/>
            <a:chExt cx="3165" cy="252"/>
          </a:xfrm>
        </p:grpSpPr>
        <p:sp>
          <p:nvSpPr>
            <p:cNvPr id="4139" name="Line 20"/>
            <p:cNvSpPr>
              <a:spLocks noChangeShapeType="1"/>
            </p:cNvSpPr>
            <p:nvPr/>
          </p:nvSpPr>
          <p:spPr bwMode="auto">
            <a:xfrm>
              <a:off x="2045" y="2633"/>
              <a:ext cx="2947" cy="2"/>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4140" name="Text Box 21"/>
            <p:cNvSpPr txBox="1">
              <a:spLocks noChangeArrowheads="1"/>
            </p:cNvSpPr>
            <p:nvPr/>
          </p:nvSpPr>
          <p:spPr bwMode="auto">
            <a:xfrm>
              <a:off x="4896" y="2409"/>
              <a:ext cx="314"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350" b="0" i="0" u="none" strike="noStrike" kern="1200" cap="none" spc="0" normalizeH="0" baseline="0" noProof="0">
                  <a:ln>
                    <a:noFill/>
                  </a:ln>
                  <a:solidFill>
                    <a:srgbClr val="0000FF"/>
                  </a:solidFill>
                  <a:effectLst/>
                  <a:uLnTx/>
                  <a:uFillTx/>
                  <a:latin typeface="Arial" panose="020B0604020202020204" pitchFamily="34" charset="0"/>
                  <a:ea typeface="+mn-ea"/>
                  <a:cs typeface="+mn-cs"/>
                </a:rPr>
                <a:t>a</a:t>
              </a:r>
            </a:p>
          </p:txBody>
        </p:sp>
      </p:grpSp>
      <p:grpSp>
        <p:nvGrpSpPr>
          <p:cNvPr id="3" name="Group 22"/>
          <p:cNvGrpSpPr>
            <a:grpSpLocks/>
          </p:cNvGrpSpPr>
          <p:nvPr/>
        </p:nvGrpSpPr>
        <p:grpSpPr bwMode="auto">
          <a:xfrm>
            <a:off x="7747735" y="2591592"/>
            <a:ext cx="368549" cy="322660"/>
            <a:chOff x="4320" y="2390"/>
            <a:chExt cx="412" cy="271"/>
          </a:xfrm>
        </p:grpSpPr>
        <p:sp>
          <p:nvSpPr>
            <p:cNvPr id="4137" name="Text Box 23"/>
            <p:cNvSpPr txBox="1">
              <a:spLocks noChangeArrowheads="1"/>
            </p:cNvSpPr>
            <p:nvPr/>
          </p:nvSpPr>
          <p:spPr bwMode="auto">
            <a:xfrm>
              <a:off x="4343" y="2390"/>
              <a:ext cx="389"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350" b="0" i="0" u="none" strike="noStrike" kern="1200" cap="none" spc="0" normalizeH="0" baseline="0" noProof="0" dirty="0">
                  <a:ln>
                    <a:noFill/>
                  </a:ln>
                  <a:solidFill>
                    <a:srgbClr val="0000FF"/>
                  </a:solidFill>
                  <a:effectLst/>
                  <a:uLnTx/>
                  <a:uFillTx/>
                  <a:latin typeface="Arial" panose="020B0604020202020204" pitchFamily="34" charset="0"/>
                  <a:ea typeface="+mn-ea"/>
                  <a:cs typeface="+mn-cs"/>
                </a:rPr>
                <a:t>C’</a:t>
              </a:r>
            </a:p>
          </p:txBody>
        </p:sp>
        <p:sp>
          <p:nvSpPr>
            <p:cNvPr id="4138" name="Oval 24"/>
            <p:cNvSpPr>
              <a:spLocks noChangeArrowheads="1"/>
            </p:cNvSpPr>
            <p:nvPr/>
          </p:nvSpPr>
          <p:spPr bwMode="auto">
            <a:xfrm>
              <a:off x="4320" y="2638"/>
              <a:ext cx="23" cy="23"/>
            </a:xfrm>
            <a:prstGeom prst="ellipse">
              <a:avLst/>
            </a:prstGeom>
            <a:solidFill>
              <a:schemeClr val="tx2"/>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altLang="en-US" sz="135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4" name="Group 25"/>
          <p:cNvGrpSpPr>
            <a:grpSpLocks/>
          </p:cNvGrpSpPr>
          <p:nvPr/>
        </p:nvGrpSpPr>
        <p:grpSpPr bwMode="auto">
          <a:xfrm>
            <a:off x="5639554" y="2580573"/>
            <a:ext cx="362608" cy="354651"/>
            <a:chOff x="-3704" y="2402"/>
            <a:chExt cx="6557" cy="236"/>
          </a:xfrm>
        </p:grpSpPr>
        <p:sp>
          <p:nvSpPr>
            <p:cNvPr id="4135" name="Text Box 26"/>
            <p:cNvSpPr txBox="1">
              <a:spLocks noChangeArrowheads="1"/>
            </p:cNvSpPr>
            <p:nvPr/>
          </p:nvSpPr>
          <p:spPr bwMode="auto">
            <a:xfrm>
              <a:off x="-3704" y="2402"/>
              <a:ext cx="6557" cy="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350" b="0" i="0" u="none" strike="noStrike" kern="1200" cap="none" spc="0" normalizeH="0" baseline="0" noProof="0" dirty="0">
                  <a:ln>
                    <a:noFill/>
                  </a:ln>
                  <a:solidFill>
                    <a:srgbClr val="0000FF"/>
                  </a:solidFill>
                  <a:effectLst/>
                  <a:uLnTx/>
                  <a:uFillTx/>
                  <a:latin typeface="Arial" panose="020B0604020202020204" pitchFamily="34" charset="0"/>
                  <a:ea typeface="+mn-ea"/>
                  <a:cs typeface="+mn-cs"/>
                </a:rPr>
                <a:t>B’</a:t>
              </a:r>
            </a:p>
          </p:txBody>
        </p:sp>
        <p:sp>
          <p:nvSpPr>
            <p:cNvPr id="4136" name="Oval 27"/>
            <p:cNvSpPr>
              <a:spLocks noChangeArrowheads="1"/>
            </p:cNvSpPr>
            <p:nvPr/>
          </p:nvSpPr>
          <p:spPr bwMode="auto">
            <a:xfrm flipV="1">
              <a:off x="2330" y="2609"/>
              <a:ext cx="424" cy="29"/>
            </a:xfrm>
            <a:prstGeom prst="ellipse">
              <a:avLst/>
            </a:prstGeom>
            <a:solidFill>
              <a:schemeClr val="tx1"/>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altLang="en-US" sz="135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96296" name="Text Box 40"/>
          <p:cNvSpPr txBox="1">
            <a:spLocks noChangeArrowheads="1"/>
          </p:cNvSpPr>
          <p:nvPr/>
        </p:nvSpPr>
        <p:spPr bwMode="auto">
          <a:xfrm>
            <a:off x="1862" y="370469"/>
            <a:ext cx="4906851" cy="173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en-US" sz="3200" b="1" i="0" u="none" strike="noStrike" kern="1200" cap="none" spc="0" normalizeH="0" baseline="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1"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?3</a:t>
            </a:r>
            <a:r>
              <a:rPr kumimoji="0" lang="en-US" altLang="en-US" sz="2500" b="1" i="1"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500" b="0" i="0" u="none" strike="noStrike" kern="1200" cap="none" spc="0" normalizeH="0" baseline="0" noProof="0" dirty="0" err="1" smtClean="0">
                <a:ln>
                  <a:noFill/>
                </a:ln>
                <a:solidFill>
                  <a:srgbClr val="0000FF"/>
                </a:solidFill>
                <a:effectLst/>
                <a:uLnTx/>
                <a:uFillTx/>
                <a:latin typeface="Times New Roman" panose="02020603050405020304" pitchFamily="18" charset="0"/>
                <a:ea typeface="+mn-ea"/>
                <a:cs typeface="Times New Roman" panose="02020603050405020304" pitchFamily="18" charset="0"/>
              </a:rPr>
              <a:t>Vẽ</a:t>
            </a:r>
            <a:r>
              <a:rPr kumimoji="0" lang="en-US" altLang="en-US" sz="2500" b="0" i="0" u="none" strike="noStrike" kern="1200" cap="none" spc="0" normalizeH="0" baseline="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rPr>
              <a:t> tam </a:t>
            </a:r>
            <a:r>
              <a:rPr kumimoji="0" lang="en-US" altLang="en-US" sz="2500" b="0" i="0" u="none" strike="noStrike" kern="1200" cap="none" spc="0" normalizeH="0" baseline="0" noProof="0" dirty="0" err="1" smtClean="0">
                <a:ln>
                  <a:noFill/>
                </a:ln>
                <a:solidFill>
                  <a:srgbClr val="0000FF"/>
                </a:solidFill>
                <a:effectLst/>
                <a:uLnTx/>
                <a:uFillTx/>
                <a:latin typeface="Times New Roman" panose="02020603050405020304" pitchFamily="18" charset="0"/>
                <a:ea typeface="+mn-ea"/>
                <a:cs typeface="Times New Roman" panose="02020603050405020304" pitchFamily="18" charset="0"/>
              </a:rPr>
              <a:t>giác</a:t>
            </a:r>
            <a:r>
              <a:rPr kumimoji="0" lang="en-US" altLang="en-US" sz="2500" b="0" i="0" u="none" strike="noStrike" kern="1200" cap="none" spc="0" normalizeH="0" baseline="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rPr>
              <a:t> ABC </a:t>
            </a:r>
            <a:r>
              <a:rPr kumimoji="0" lang="en-US" altLang="en-US" sz="2500" b="0" i="0" u="none" strike="noStrike" kern="1200" cap="none" spc="0" normalizeH="0" baseline="0" noProof="0" dirty="0" err="1" smtClean="0">
                <a:ln>
                  <a:noFill/>
                </a:ln>
                <a:solidFill>
                  <a:srgbClr val="0000FF"/>
                </a:solidFill>
                <a:effectLst/>
                <a:uLnTx/>
                <a:uFillTx/>
                <a:latin typeface="Times New Roman" panose="02020603050405020304" pitchFamily="18" charset="0"/>
                <a:ea typeface="+mn-ea"/>
                <a:cs typeface="Times New Roman" panose="02020603050405020304" pitchFamily="18" charset="0"/>
              </a:rPr>
              <a:t>trên</a:t>
            </a:r>
            <a:r>
              <a:rPr kumimoji="0" lang="en-US" altLang="en-US" sz="2500" b="0" i="0" u="none" strike="noStrike" kern="1200" cap="none" spc="0" normalizeH="0" baseline="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500" b="0" i="0" u="none" strike="noStrike" kern="1200" cap="none" spc="0" normalizeH="0" baseline="0" noProof="0" dirty="0" err="1" smtClean="0">
                <a:ln>
                  <a:noFill/>
                </a:ln>
                <a:solidFill>
                  <a:srgbClr val="0000FF"/>
                </a:solidFill>
                <a:effectLst/>
                <a:uLnTx/>
                <a:uFillTx/>
                <a:latin typeface="Times New Roman" panose="02020603050405020304" pitchFamily="18" charset="0"/>
                <a:ea typeface="+mn-ea"/>
                <a:cs typeface="Times New Roman" panose="02020603050405020304" pitchFamily="18" charset="0"/>
              </a:rPr>
              <a:t>giấy</a:t>
            </a:r>
            <a:r>
              <a:rPr kumimoji="0" lang="en-US" altLang="en-US" sz="2500" b="0" i="0" u="none" strike="noStrike" kern="1200" cap="none" spc="0" normalizeH="0" baseline="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500" b="0" i="0" u="none" strike="noStrike" kern="1200" cap="none" spc="0" normalizeH="0" baseline="0" noProof="0" dirty="0" err="1" smtClean="0">
                <a:ln>
                  <a:noFill/>
                </a:ln>
                <a:solidFill>
                  <a:srgbClr val="0000FF"/>
                </a:solidFill>
                <a:effectLst/>
                <a:uLnTx/>
                <a:uFillTx/>
                <a:latin typeface="Times New Roman" panose="02020603050405020304" pitchFamily="18" charset="0"/>
                <a:ea typeface="+mn-ea"/>
                <a:cs typeface="Times New Roman" panose="02020603050405020304" pitchFamily="18" charset="0"/>
              </a:rPr>
              <a:t>như</a:t>
            </a:r>
            <a:r>
              <a:rPr kumimoji="0" lang="en-US" altLang="en-US" sz="2500" b="0" i="0" u="none" strike="noStrike" kern="1200" cap="none" spc="0" normalizeH="0" baseline="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500" b="0" i="0" u="none" strike="noStrike" kern="1200" cap="none" spc="0" normalizeH="0" baseline="0" noProof="0" dirty="0" err="1" smtClean="0">
                <a:ln>
                  <a:noFill/>
                </a:ln>
                <a:solidFill>
                  <a:srgbClr val="0000FF"/>
                </a:solidFill>
                <a:effectLst/>
                <a:uLnTx/>
                <a:uFillTx/>
                <a:latin typeface="Times New Roman" panose="02020603050405020304" pitchFamily="18" charset="0"/>
                <a:ea typeface="+mn-ea"/>
                <a:cs typeface="Times New Roman" panose="02020603050405020304" pitchFamily="18" charset="0"/>
              </a:rPr>
              <a:t>hình</a:t>
            </a:r>
            <a:r>
              <a:rPr kumimoji="0" lang="en-US" altLang="en-US" sz="2500" b="0" i="0" u="none" strike="noStrike" kern="1200" cap="none" spc="0" normalizeH="0" baseline="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500" b="0" i="0" u="none" strike="noStrike" kern="1200" cap="none" spc="0" normalizeH="0" baseline="0" noProof="0" dirty="0" err="1" smtClean="0">
                <a:ln>
                  <a:noFill/>
                </a:ln>
                <a:solidFill>
                  <a:srgbClr val="0000FF"/>
                </a:solidFill>
                <a:effectLst/>
                <a:uLnTx/>
                <a:uFillTx/>
                <a:latin typeface="Times New Roman" panose="02020603050405020304" pitchFamily="18" charset="0"/>
                <a:ea typeface="+mn-ea"/>
                <a:cs typeface="Times New Roman" panose="02020603050405020304" pitchFamily="18" charset="0"/>
              </a:rPr>
              <a:t>Dựng</a:t>
            </a:r>
            <a:r>
              <a:rPr kumimoji="0" lang="en-US" altLang="en-US" sz="2500" b="0" i="0" u="none" strike="noStrike" kern="1200" cap="none" spc="0" normalizeH="0" baseline="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500" b="0" i="0" u="none" strike="noStrike" kern="1200" cap="none" spc="0" normalizeH="0" baseline="0" noProof="0" dirty="0" err="1" smtClean="0">
                <a:ln>
                  <a:noFill/>
                </a:ln>
                <a:solidFill>
                  <a:srgbClr val="0000FF"/>
                </a:solidFill>
                <a:effectLst/>
                <a:uLnTx/>
                <a:uFillTx/>
                <a:latin typeface="Times New Roman" panose="02020603050405020304" pitchFamily="18" charset="0"/>
                <a:ea typeface="+mn-ea"/>
                <a:cs typeface="Times New Roman" panose="02020603050405020304" pitchFamily="18" charset="0"/>
              </a:rPr>
              <a:t>đường</a:t>
            </a:r>
            <a:r>
              <a:rPr kumimoji="0" lang="en-US" altLang="en-US" sz="2500" b="0" i="0" u="none" strike="noStrike" kern="1200" cap="none" spc="0" normalizeH="0" baseline="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500" b="0" i="0" u="none" strike="noStrike" kern="1200" cap="none" spc="0" normalizeH="0" baseline="0" noProof="0" dirty="0" err="1" smtClean="0">
                <a:ln>
                  <a:noFill/>
                </a:ln>
                <a:solidFill>
                  <a:srgbClr val="0000FF"/>
                </a:solidFill>
                <a:effectLst/>
                <a:uLnTx/>
                <a:uFillTx/>
                <a:latin typeface="Times New Roman" panose="02020603050405020304" pitchFamily="18" charset="0"/>
                <a:ea typeface="+mn-ea"/>
                <a:cs typeface="Times New Roman" panose="02020603050405020304" pitchFamily="18" charset="0"/>
              </a:rPr>
              <a:t>thẳng</a:t>
            </a:r>
            <a:r>
              <a:rPr kumimoji="0" lang="en-US" altLang="en-US" sz="2500" b="0" i="0" u="none" strike="noStrike" kern="1200" cap="none" spc="0" normalizeH="0" baseline="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rPr>
              <a:t> a song </a:t>
            </a:r>
            <a:r>
              <a:rPr kumimoji="0" lang="en-US" altLang="en-US" sz="2500" b="0" i="0" u="none" strike="noStrike" kern="1200" cap="none" spc="0" normalizeH="0" baseline="0" noProof="0" dirty="0" err="1" smtClean="0">
                <a:ln>
                  <a:noFill/>
                </a:ln>
                <a:solidFill>
                  <a:srgbClr val="0000FF"/>
                </a:solidFill>
                <a:effectLst/>
                <a:uLnTx/>
                <a:uFillTx/>
                <a:latin typeface="Times New Roman" panose="02020603050405020304" pitchFamily="18" charset="0"/>
                <a:ea typeface="+mn-ea"/>
                <a:cs typeface="Times New Roman" panose="02020603050405020304" pitchFamily="18" charset="0"/>
              </a:rPr>
              <a:t>song</a:t>
            </a:r>
            <a:r>
              <a:rPr kumimoji="0" lang="en-US" altLang="en-US" sz="2500" b="0" i="0" u="none" strike="noStrike" kern="1200" cap="none" spc="0" normalizeH="0" baseline="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500" b="0" i="0" u="none" strike="noStrike" kern="1200" cap="none" spc="0" normalizeH="0" baseline="0" noProof="0" dirty="0" err="1" smtClean="0">
                <a:ln>
                  <a:noFill/>
                </a:ln>
                <a:solidFill>
                  <a:srgbClr val="0000FF"/>
                </a:solidFill>
                <a:effectLst/>
                <a:uLnTx/>
                <a:uFillTx/>
                <a:latin typeface="Times New Roman" panose="02020603050405020304" pitchFamily="18" charset="0"/>
                <a:ea typeface="+mn-ea"/>
                <a:cs typeface="Times New Roman" panose="02020603050405020304" pitchFamily="18" charset="0"/>
              </a:rPr>
              <a:t>với</a:t>
            </a:r>
            <a:r>
              <a:rPr kumimoji="0" lang="en-US" altLang="en-US" sz="2500" b="0" i="0" u="none" strike="noStrike" kern="1200" cap="none" spc="0" normalizeH="0" baseline="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rPr>
              <a:t> BC, </a:t>
            </a:r>
            <a:r>
              <a:rPr kumimoji="0" lang="en-US" altLang="en-US" sz="2500" b="0" i="0" u="none" strike="noStrike" kern="1200" cap="none" spc="0" normalizeH="0" baseline="0" noProof="0" dirty="0" err="1" smtClean="0">
                <a:ln>
                  <a:noFill/>
                </a:ln>
                <a:solidFill>
                  <a:srgbClr val="0000FF"/>
                </a:solidFill>
                <a:effectLst/>
                <a:uLnTx/>
                <a:uFillTx/>
                <a:latin typeface="Times New Roman" panose="02020603050405020304" pitchFamily="18" charset="0"/>
                <a:ea typeface="+mn-ea"/>
                <a:cs typeface="Times New Roman" panose="02020603050405020304" pitchFamily="18" charset="0"/>
              </a:rPr>
              <a:t>cắt</a:t>
            </a:r>
            <a:r>
              <a:rPr kumimoji="0" lang="en-US" altLang="en-US" sz="2500" b="0" i="0" u="none" strike="noStrike" kern="1200" cap="none" spc="0" normalizeH="0" baseline="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500" b="0" i="0" u="none" strike="noStrike" kern="1200" cap="none" spc="0" normalizeH="0" baseline="0" noProof="0" dirty="0" err="1" smtClean="0">
                <a:ln>
                  <a:noFill/>
                </a:ln>
                <a:solidFill>
                  <a:srgbClr val="0000FF"/>
                </a:solidFill>
                <a:effectLst/>
                <a:uLnTx/>
                <a:uFillTx/>
                <a:latin typeface="Times New Roman" panose="02020603050405020304" pitchFamily="18" charset="0"/>
                <a:ea typeface="+mn-ea"/>
                <a:cs typeface="Times New Roman" panose="02020603050405020304" pitchFamily="18" charset="0"/>
              </a:rPr>
              <a:t>hai</a:t>
            </a:r>
            <a:r>
              <a:rPr kumimoji="0" lang="en-US" altLang="en-US" sz="2500" b="0" i="0" u="none" strike="noStrike" kern="1200" cap="none" spc="0" normalizeH="0" baseline="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500" b="0" i="0" u="none" strike="noStrike" kern="1200" cap="none" spc="0" normalizeH="0" baseline="0" noProof="0" dirty="0" err="1" smtClean="0">
                <a:ln>
                  <a:noFill/>
                </a:ln>
                <a:solidFill>
                  <a:srgbClr val="0000FF"/>
                </a:solidFill>
                <a:effectLst/>
                <a:uLnTx/>
                <a:uFillTx/>
                <a:latin typeface="Times New Roman" panose="02020603050405020304" pitchFamily="18" charset="0"/>
                <a:ea typeface="+mn-ea"/>
                <a:cs typeface="Times New Roman" panose="02020603050405020304" pitchFamily="18" charset="0"/>
              </a:rPr>
              <a:t>cạnh</a:t>
            </a:r>
            <a:r>
              <a:rPr kumimoji="0" lang="en-US" altLang="en-US" sz="2500" b="0" i="0" u="none" strike="noStrike" kern="1200" cap="none" spc="0" normalizeH="0" baseline="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rPr>
              <a:t> AB, AC </a:t>
            </a:r>
            <a:r>
              <a:rPr kumimoji="0" lang="en-US" altLang="en-US" sz="2500" b="0" i="0" u="none" strike="noStrike" kern="1200" cap="none" spc="0" normalizeH="0" baseline="0" noProof="0" dirty="0" err="1" smtClean="0">
                <a:ln>
                  <a:noFill/>
                </a:ln>
                <a:solidFill>
                  <a:srgbClr val="0000FF"/>
                </a:solidFill>
                <a:effectLst/>
                <a:uLnTx/>
                <a:uFillTx/>
                <a:latin typeface="Times New Roman" panose="02020603050405020304" pitchFamily="18" charset="0"/>
                <a:ea typeface="+mn-ea"/>
                <a:cs typeface="Times New Roman" panose="02020603050405020304" pitchFamily="18" charset="0"/>
              </a:rPr>
              <a:t>theo</a:t>
            </a:r>
            <a:r>
              <a:rPr kumimoji="0" lang="en-US" altLang="en-US" sz="2500" b="0" i="0" u="none" strike="noStrike" kern="1200" cap="none" spc="0" normalizeH="0" baseline="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500" b="0" i="0" u="none" strike="noStrike" kern="1200" cap="none" spc="0" normalizeH="0" baseline="0" noProof="0" dirty="0" err="1" smtClean="0">
                <a:ln>
                  <a:noFill/>
                </a:ln>
                <a:solidFill>
                  <a:srgbClr val="0000FF"/>
                </a:solidFill>
                <a:effectLst/>
                <a:uLnTx/>
                <a:uFillTx/>
                <a:latin typeface="Times New Roman" panose="02020603050405020304" pitchFamily="18" charset="0"/>
                <a:ea typeface="+mn-ea"/>
                <a:cs typeface="Times New Roman" panose="02020603050405020304" pitchFamily="18" charset="0"/>
              </a:rPr>
              <a:t>thứ</a:t>
            </a:r>
            <a:r>
              <a:rPr kumimoji="0" lang="en-US" altLang="en-US" sz="2500" b="0" i="0" u="none" strike="noStrike" kern="1200" cap="none" spc="0" normalizeH="0" baseline="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500" b="0" i="0" u="none" strike="noStrike" kern="1200" cap="none" spc="0" normalizeH="0" baseline="0" noProof="0" dirty="0" err="1" smtClean="0">
                <a:ln>
                  <a:noFill/>
                </a:ln>
                <a:solidFill>
                  <a:srgbClr val="0000FF"/>
                </a:solidFill>
                <a:effectLst/>
                <a:uLnTx/>
                <a:uFillTx/>
                <a:latin typeface="Times New Roman" panose="02020603050405020304" pitchFamily="18" charset="0"/>
                <a:ea typeface="+mn-ea"/>
                <a:cs typeface="Times New Roman" panose="02020603050405020304" pitchFamily="18" charset="0"/>
              </a:rPr>
              <a:t>tự</a:t>
            </a:r>
            <a:r>
              <a:rPr kumimoji="0" lang="en-US" altLang="en-US" sz="2500" b="0" i="0" u="none" strike="noStrike" kern="1200" cap="none" spc="0" normalizeH="0" baseline="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500" b="0" i="0" u="none" strike="noStrike" kern="1200" cap="none" spc="0" normalizeH="0" baseline="0" noProof="0" dirty="0" err="1" smtClean="0">
                <a:ln>
                  <a:noFill/>
                </a:ln>
                <a:solidFill>
                  <a:srgbClr val="0000FF"/>
                </a:solidFill>
                <a:effectLst/>
                <a:uLnTx/>
                <a:uFillTx/>
                <a:latin typeface="Times New Roman" panose="02020603050405020304" pitchFamily="18" charset="0"/>
                <a:ea typeface="+mn-ea"/>
                <a:cs typeface="Times New Roman" panose="02020603050405020304" pitchFamily="18" charset="0"/>
              </a:rPr>
              <a:t>tại</a:t>
            </a:r>
            <a:r>
              <a:rPr kumimoji="0" lang="en-US" altLang="en-US" sz="2500" b="0" i="0" u="none" strike="noStrike" kern="1200" cap="none" spc="0" normalizeH="0" baseline="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rPr>
              <a:t> B’, C’.So </a:t>
            </a:r>
            <a:r>
              <a:rPr kumimoji="0" lang="en-US" altLang="en-US" sz="2500" b="0" i="0" u="none" strike="noStrike" kern="1200" cap="none" spc="0" normalizeH="0" baseline="0" noProof="0" dirty="0" err="1" smtClean="0">
                <a:ln>
                  <a:noFill/>
                </a:ln>
                <a:solidFill>
                  <a:srgbClr val="0000FF"/>
                </a:solidFill>
                <a:effectLst/>
                <a:uLnTx/>
                <a:uFillTx/>
                <a:latin typeface="Times New Roman" panose="02020603050405020304" pitchFamily="18" charset="0"/>
                <a:ea typeface="+mn-ea"/>
                <a:cs typeface="Times New Roman" panose="02020603050405020304" pitchFamily="18" charset="0"/>
              </a:rPr>
              <a:t>sánh</a:t>
            </a:r>
            <a:r>
              <a:rPr kumimoji="0" lang="en-US" altLang="en-US" sz="2500" b="0" i="0" u="none" strike="noStrike" kern="1200" cap="none" spc="0" normalizeH="0" baseline="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500" b="0" i="0" u="none" strike="noStrike" kern="1200" cap="none" spc="0" normalizeH="0" baseline="0" noProof="0" dirty="0" err="1" smtClean="0">
                <a:ln>
                  <a:noFill/>
                </a:ln>
                <a:solidFill>
                  <a:srgbClr val="0000FF"/>
                </a:solidFill>
                <a:effectLst/>
                <a:uLnTx/>
                <a:uFillTx/>
                <a:latin typeface="Times New Roman" panose="02020603050405020304" pitchFamily="18" charset="0"/>
                <a:ea typeface="+mn-ea"/>
                <a:cs typeface="Times New Roman" panose="02020603050405020304" pitchFamily="18" charset="0"/>
              </a:rPr>
              <a:t>các</a:t>
            </a:r>
            <a:r>
              <a:rPr kumimoji="0" lang="en-US" altLang="en-US" sz="2500" b="0" i="0" u="none" strike="noStrike" kern="1200" cap="none" spc="0" normalizeH="0" baseline="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500" b="0" i="0" u="none" strike="noStrike" kern="1200" cap="none" spc="0" normalizeH="0" baseline="0" noProof="0" dirty="0" err="1" smtClean="0">
                <a:ln>
                  <a:noFill/>
                </a:ln>
                <a:solidFill>
                  <a:srgbClr val="0000FF"/>
                </a:solidFill>
                <a:effectLst/>
                <a:uLnTx/>
                <a:uFillTx/>
                <a:latin typeface="Times New Roman" panose="02020603050405020304" pitchFamily="18" charset="0"/>
                <a:ea typeface="+mn-ea"/>
                <a:cs typeface="Times New Roman" panose="02020603050405020304" pitchFamily="18" charset="0"/>
              </a:rPr>
              <a:t>tỉ</a:t>
            </a:r>
            <a:r>
              <a:rPr kumimoji="0" lang="en-US" altLang="en-US" sz="2500" b="0" i="0" u="none" strike="noStrike" kern="1200" cap="none" spc="0" normalizeH="0" baseline="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500" b="0" i="0" u="none" strike="noStrike" kern="1200" cap="none" spc="0" normalizeH="0" baseline="0" noProof="0" dirty="0" err="1" smtClean="0">
                <a:ln>
                  <a:noFill/>
                </a:ln>
                <a:solidFill>
                  <a:srgbClr val="0000FF"/>
                </a:solidFill>
                <a:effectLst/>
                <a:uLnTx/>
                <a:uFillTx/>
                <a:latin typeface="Times New Roman" panose="02020603050405020304" pitchFamily="18" charset="0"/>
                <a:ea typeface="+mn-ea"/>
                <a:cs typeface="Times New Roman" panose="02020603050405020304" pitchFamily="18" charset="0"/>
              </a:rPr>
              <a:t>số</a:t>
            </a:r>
            <a:r>
              <a:rPr kumimoji="0" lang="en-US" altLang="en-US" sz="2500" b="0" i="0" u="none" strike="noStrike" kern="1200" cap="none" spc="0" normalizeH="0" baseline="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rPr>
              <a:t>.</a:t>
            </a:r>
          </a:p>
        </p:txBody>
      </p:sp>
      <p:grpSp>
        <p:nvGrpSpPr>
          <p:cNvPr id="5" name="Group 41"/>
          <p:cNvGrpSpPr>
            <a:grpSpLocks/>
          </p:cNvGrpSpPr>
          <p:nvPr/>
        </p:nvGrpSpPr>
        <p:grpSpPr bwMode="auto">
          <a:xfrm>
            <a:off x="569736" y="2021978"/>
            <a:ext cx="2547814" cy="2253739"/>
            <a:chOff x="4430" y="1488"/>
            <a:chExt cx="1151" cy="1392"/>
          </a:xfrm>
        </p:grpSpPr>
        <p:graphicFrame>
          <p:nvGraphicFramePr>
            <p:cNvPr id="4101" name="Object 42"/>
            <p:cNvGraphicFramePr>
              <a:graphicFrameLocks noChangeAspect="1"/>
            </p:cNvGraphicFramePr>
            <p:nvPr>
              <p:extLst/>
            </p:nvPr>
          </p:nvGraphicFramePr>
          <p:xfrm>
            <a:off x="4430" y="1488"/>
            <a:ext cx="489" cy="432"/>
          </p:xfrm>
          <a:graphic>
            <a:graphicData uri="http://schemas.openxmlformats.org/presentationml/2006/ole">
              <mc:AlternateContent xmlns:mc="http://schemas.openxmlformats.org/markup-compatibility/2006">
                <mc:Choice xmlns:v="urn:schemas-microsoft-com:vml" Requires="v">
                  <p:oleObj spid="_x0000_s31998" name="Equation" r:id="rId4" imgW="444240" imgH="393480" progId="Equation.DSMT4">
                    <p:embed/>
                  </p:oleObj>
                </mc:Choice>
                <mc:Fallback>
                  <p:oleObj name="Equation" r:id="rId4" imgW="444240" imgH="393480" progId="Equation.DSMT4">
                    <p:embed/>
                    <p:pic>
                      <p:nvPicPr>
                        <p:cNvPr id="4101" name="Object 42"/>
                        <p:cNvPicPr>
                          <a:picLocks noChangeAspect="1" noChangeArrowheads="1"/>
                        </p:cNvPicPr>
                        <p:nvPr/>
                      </p:nvPicPr>
                      <p:blipFill>
                        <a:blip r:embed="rId5"/>
                        <a:srcRect/>
                        <a:stretch>
                          <a:fillRect/>
                        </a:stretch>
                      </p:blipFill>
                      <p:spPr bwMode="auto">
                        <a:xfrm>
                          <a:off x="4430" y="1488"/>
                          <a:ext cx="489" cy="4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102" name="Object 43"/>
            <p:cNvGraphicFramePr>
              <a:graphicFrameLocks noChangeAspect="1"/>
            </p:cNvGraphicFramePr>
            <p:nvPr>
              <p:extLst/>
            </p:nvPr>
          </p:nvGraphicFramePr>
          <p:xfrm>
            <a:off x="5180" y="1488"/>
            <a:ext cx="377" cy="432"/>
          </p:xfrm>
          <a:graphic>
            <a:graphicData uri="http://schemas.openxmlformats.org/presentationml/2006/ole">
              <mc:AlternateContent xmlns:mc="http://schemas.openxmlformats.org/markup-compatibility/2006">
                <mc:Choice xmlns:v="urn:schemas-microsoft-com:vml" Requires="v">
                  <p:oleObj spid="_x0000_s31999" name="Equation" r:id="rId6" imgW="342720" imgH="393480" progId="Equation.DSMT4">
                    <p:embed/>
                  </p:oleObj>
                </mc:Choice>
                <mc:Fallback>
                  <p:oleObj name="Equation" r:id="rId6" imgW="342720" imgH="393480" progId="Equation.DSMT4">
                    <p:embed/>
                    <p:pic>
                      <p:nvPicPr>
                        <p:cNvPr id="4102" name="Object 43"/>
                        <p:cNvPicPr>
                          <a:picLocks noChangeAspect="1" noChangeArrowheads="1"/>
                        </p:cNvPicPr>
                        <p:nvPr/>
                      </p:nvPicPr>
                      <p:blipFill>
                        <a:blip r:embed="rId7"/>
                        <a:srcRect/>
                        <a:stretch>
                          <a:fillRect/>
                        </a:stretch>
                      </p:blipFill>
                      <p:spPr bwMode="auto">
                        <a:xfrm>
                          <a:off x="5180" y="1488"/>
                          <a:ext cx="377" cy="4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132" name="Text Box 44"/>
            <p:cNvSpPr txBox="1">
              <a:spLocks noChangeArrowheads="1"/>
            </p:cNvSpPr>
            <p:nvPr/>
          </p:nvSpPr>
          <p:spPr bwMode="auto">
            <a:xfrm>
              <a:off x="4958" y="1591"/>
              <a:ext cx="191" cy="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altLang="en-US" sz="2000" b="1" i="0" u="none" strike="noStrike" kern="1200" cap="none" spc="0" normalizeH="0" baseline="0" noProof="0" dirty="0">
                  <a:ln>
                    <a:noFill/>
                  </a:ln>
                  <a:solidFill>
                    <a:prstClr val="black"/>
                  </a:solidFill>
                  <a:effectLst/>
                  <a:uLnTx/>
                  <a:uFillTx/>
                  <a:latin typeface="VNI-Times" pitchFamily="2" charset="0"/>
                  <a:ea typeface="+mn-ea"/>
                  <a:cs typeface="+mn-cs"/>
                </a:rPr>
                <a:t> </a:t>
              </a:r>
            </a:p>
          </p:txBody>
        </p:sp>
        <p:graphicFrame>
          <p:nvGraphicFramePr>
            <p:cNvPr id="4103" name="Object 45"/>
            <p:cNvGraphicFramePr>
              <a:graphicFrameLocks noChangeAspect="1"/>
            </p:cNvGraphicFramePr>
            <p:nvPr>
              <p:extLst/>
            </p:nvPr>
          </p:nvGraphicFramePr>
          <p:xfrm>
            <a:off x="4437" y="1968"/>
            <a:ext cx="487" cy="432"/>
          </p:xfrm>
          <a:graphic>
            <a:graphicData uri="http://schemas.openxmlformats.org/presentationml/2006/ole">
              <mc:AlternateContent xmlns:mc="http://schemas.openxmlformats.org/markup-compatibility/2006">
                <mc:Choice xmlns:v="urn:schemas-microsoft-com:vml" Requires="v">
                  <p:oleObj spid="_x0000_s32000" name="Equation" r:id="rId8" imgW="444240" imgH="393480" progId="Equation.DSMT4">
                    <p:embed/>
                  </p:oleObj>
                </mc:Choice>
                <mc:Fallback>
                  <p:oleObj name="Equation" r:id="rId8" imgW="444240" imgH="393480" progId="Equation.DSMT4">
                    <p:embed/>
                    <p:pic>
                      <p:nvPicPr>
                        <p:cNvPr id="4103" name="Object 45"/>
                        <p:cNvPicPr>
                          <a:picLocks noChangeAspect="1" noChangeArrowheads="1"/>
                        </p:cNvPicPr>
                        <p:nvPr/>
                      </p:nvPicPr>
                      <p:blipFill>
                        <a:blip r:embed="rId9"/>
                        <a:srcRect/>
                        <a:stretch>
                          <a:fillRect/>
                        </a:stretch>
                      </p:blipFill>
                      <p:spPr bwMode="auto">
                        <a:xfrm>
                          <a:off x="4437" y="1968"/>
                          <a:ext cx="487" cy="4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104" name="Object 46"/>
            <p:cNvGraphicFramePr>
              <a:graphicFrameLocks noChangeAspect="1"/>
            </p:cNvGraphicFramePr>
            <p:nvPr>
              <p:extLst/>
            </p:nvPr>
          </p:nvGraphicFramePr>
          <p:xfrm>
            <a:off x="5191" y="1968"/>
            <a:ext cx="377" cy="432"/>
          </p:xfrm>
          <a:graphic>
            <a:graphicData uri="http://schemas.openxmlformats.org/presentationml/2006/ole">
              <mc:AlternateContent xmlns:mc="http://schemas.openxmlformats.org/markup-compatibility/2006">
                <mc:Choice xmlns:v="urn:schemas-microsoft-com:vml" Requires="v">
                  <p:oleObj spid="_x0000_s32001" name="Equation" r:id="rId10" imgW="342720" imgH="393480" progId="Equation.DSMT4">
                    <p:embed/>
                  </p:oleObj>
                </mc:Choice>
                <mc:Fallback>
                  <p:oleObj name="Equation" r:id="rId10" imgW="342720" imgH="393480" progId="Equation.DSMT4">
                    <p:embed/>
                    <p:pic>
                      <p:nvPicPr>
                        <p:cNvPr id="4104" name="Object 46"/>
                        <p:cNvPicPr>
                          <a:picLocks noChangeAspect="1" noChangeArrowheads="1"/>
                        </p:cNvPicPr>
                        <p:nvPr/>
                      </p:nvPicPr>
                      <p:blipFill>
                        <a:blip r:embed="rId11"/>
                        <a:srcRect/>
                        <a:stretch>
                          <a:fillRect/>
                        </a:stretch>
                      </p:blipFill>
                      <p:spPr bwMode="auto">
                        <a:xfrm>
                          <a:off x="5191" y="1968"/>
                          <a:ext cx="377" cy="4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133" name="Text Box 47"/>
            <p:cNvSpPr txBox="1">
              <a:spLocks noChangeArrowheads="1"/>
            </p:cNvSpPr>
            <p:nvPr/>
          </p:nvSpPr>
          <p:spPr bwMode="auto">
            <a:xfrm>
              <a:off x="4952" y="2073"/>
              <a:ext cx="191" cy="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p:txBody>
        </p:sp>
        <p:graphicFrame>
          <p:nvGraphicFramePr>
            <p:cNvPr id="4105" name="Object 48"/>
            <p:cNvGraphicFramePr>
              <a:graphicFrameLocks noChangeAspect="1"/>
            </p:cNvGraphicFramePr>
            <p:nvPr>
              <p:extLst/>
            </p:nvPr>
          </p:nvGraphicFramePr>
          <p:xfrm>
            <a:off x="4436" y="2449"/>
            <a:ext cx="475" cy="431"/>
          </p:xfrm>
          <a:graphic>
            <a:graphicData uri="http://schemas.openxmlformats.org/presentationml/2006/ole">
              <mc:AlternateContent xmlns:mc="http://schemas.openxmlformats.org/markup-compatibility/2006">
                <mc:Choice xmlns:v="urn:schemas-microsoft-com:vml" Requires="v">
                  <p:oleObj spid="_x0000_s32002" name="Equation" r:id="rId12" imgW="431640" imgH="393480" progId="Equation.DSMT4">
                    <p:embed/>
                  </p:oleObj>
                </mc:Choice>
                <mc:Fallback>
                  <p:oleObj name="Equation" r:id="rId12" imgW="431640" imgH="393480" progId="Equation.DSMT4">
                    <p:embed/>
                    <p:pic>
                      <p:nvPicPr>
                        <p:cNvPr id="4105" name="Object 48"/>
                        <p:cNvPicPr>
                          <a:picLocks noChangeAspect="1" noChangeArrowheads="1"/>
                        </p:cNvPicPr>
                        <p:nvPr/>
                      </p:nvPicPr>
                      <p:blipFill>
                        <a:blip r:embed="rId13"/>
                        <a:srcRect/>
                        <a:stretch>
                          <a:fillRect/>
                        </a:stretch>
                      </p:blipFill>
                      <p:spPr bwMode="auto">
                        <a:xfrm>
                          <a:off x="4436" y="2449"/>
                          <a:ext cx="475" cy="4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106" name="Object 49"/>
            <p:cNvGraphicFramePr>
              <a:graphicFrameLocks noChangeAspect="1"/>
            </p:cNvGraphicFramePr>
            <p:nvPr>
              <p:extLst/>
            </p:nvPr>
          </p:nvGraphicFramePr>
          <p:xfrm>
            <a:off x="5274" y="2448"/>
            <a:ext cx="307" cy="432"/>
          </p:xfrm>
          <a:graphic>
            <a:graphicData uri="http://schemas.openxmlformats.org/presentationml/2006/ole">
              <mc:AlternateContent xmlns:mc="http://schemas.openxmlformats.org/markup-compatibility/2006">
                <mc:Choice xmlns:v="urn:schemas-microsoft-com:vml" Requires="v">
                  <p:oleObj spid="_x0000_s32003" name="Equation" r:id="rId14" imgW="279360" imgH="393480" progId="Equation.DSMT4">
                    <p:embed/>
                  </p:oleObj>
                </mc:Choice>
                <mc:Fallback>
                  <p:oleObj name="Equation" r:id="rId14" imgW="279360" imgH="393480" progId="Equation.DSMT4">
                    <p:embed/>
                    <p:pic>
                      <p:nvPicPr>
                        <p:cNvPr id="4106" name="Object 49"/>
                        <p:cNvPicPr>
                          <a:picLocks noChangeAspect="1" noChangeArrowheads="1"/>
                        </p:cNvPicPr>
                        <p:nvPr/>
                      </p:nvPicPr>
                      <p:blipFill>
                        <a:blip r:embed="rId15"/>
                        <a:srcRect/>
                        <a:stretch>
                          <a:fillRect/>
                        </a:stretch>
                      </p:blipFill>
                      <p:spPr bwMode="auto">
                        <a:xfrm>
                          <a:off x="5274" y="2448"/>
                          <a:ext cx="307" cy="4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134" name="Text Box 50"/>
            <p:cNvSpPr txBox="1">
              <a:spLocks noChangeArrowheads="1"/>
            </p:cNvSpPr>
            <p:nvPr/>
          </p:nvSpPr>
          <p:spPr bwMode="auto">
            <a:xfrm>
              <a:off x="4952" y="2553"/>
              <a:ext cx="191" cy="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p:txBody>
        </p:sp>
      </p:grpSp>
      <p:graphicFrame>
        <p:nvGraphicFramePr>
          <p:cNvPr id="50" name="Object 52"/>
          <p:cNvGraphicFramePr>
            <a:graphicFrameLocks noChangeAspect="1"/>
          </p:cNvGraphicFramePr>
          <p:nvPr>
            <p:extLst>
              <p:ext uri="{D42A27DB-BD31-4B8C-83A1-F6EECF244321}">
                <p14:modId xmlns:p14="http://schemas.microsoft.com/office/powerpoint/2010/main" val="3242138910"/>
              </p:ext>
            </p:extLst>
          </p:nvPr>
        </p:nvGraphicFramePr>
        <p:xfrm>
          <a:off x="6299429" y="4030381"/>
          <a:ext cx="1447954" cy="426636"/>
        </p:xfrm>
        <a:graphic>
          <a:graphicData uri="http://schemas.openxmlformats.org/presentationml/2006/ole">
            <mc:AlternateContent xmlns:mc="http://schemas.openxmlformats.org/markup-compatibility/2006">
              <mc:Choice xmlns:v="urn:schemas-microsoft-com:vml" Requires="v">
                <p:oleObj spid="_x0000_s32004" name="Equation" r:id="rId16" imgW="419040" imgH="177480" progId="Equation.DSMT4">
                  <p:embed/>
                </p:oleObj>
              </mc:Choice>
              <mc:Fallback>
                <p:oleObj name="Equation" r:id="rId16" imgW="419040" imgH="177480" progId="Equation.DSMT4">
                  <p:embed/>
                  <p:pic>
                    <p:nvPicPr>
                      <p:cNvPr id="50" name="Object 52"/>
                      <p:cNvPicPr>
                        <a:picLocks noChangeAspect="1" noChangeArrowheads="1"/>
                      </p:cNvPicPr>
                      <p:nvPr/>
                    </p:nvPicPr>
                    <p:blipFill>
                      <a:blip r:embed="rId17"/>
                      <a:srcRect/>
                      <a:stretch>
                        <a:fillRect/>
                      </a:stretch>
                    </p:blipFill>
                    <p:spPr bwMode="auto">
                      <a:xfrm>
                        <a:off x="6299429" y="4030381"/>
                        <a:ext cx="1447954" cy="426636"/>
                      </a:xfrm>
                      <a:prstGeom prst="rect">
                        <a:avLst/>
                      </a:prstGeom>
                      <a:noFill/>
                      <a:ln>
                        <a:noFill/>
                      </a:ln>
                    </p:spPr>
                  </p:pic>
                </p:oleObj>
              </mc:Fallback>
            </mc:AlternateContent>
          </a:graphicData>
        </a:graphic>
      </p:graphicFrame>
      <p:sp>
        <p:nvSpPr>
          <p:cNvPr id="6" name="TextBox 5"/>
          <p:cNvSpPr txBox="1"/>
          <p:nvPr/>
        </p:nvSpPr>
        <p:spPr>
          <a:xfrm>
            <a:off x="61966" y="4352506"/>
            <a:ext cx="4730214" cy="86177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err="1" smtClean="0">
                <a:ln>
                  <a:noFill/>
                </a:ln>
                <a:solidFill>
                  <a:srgbClr val="0000FF"/>
                </a:solidFill>
                <a:effectLst/>
                <a:uLnTx/>
                <a:uFillTx/>
                <a:latin typeface="Times New Roman" panose="02020603050405020304" pitchFamily="18" charset="0"/>
                <a:ea typeface="+mn-ea"/>
                <a:cs typeface="Times New Roman" panose="02020603050405020304" pitchFamily="18" charset="0"/>
              </a:rPr>
              <a:t>Đường</a:t>
            </a:r>
            <a:r>
              <a:rPr kumimoji="0" lang="en-US" sz="2500" b="0" i="0" u="none" strike="noStrike" kern="1200" cap="none" spc="0" normalizeH="0" baseline="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smtClean="0">
                <a:ln>
                  <a:noFill/>
                </a:ln>
                <a:solidFill>
                  <a:srgbClr val="0000FF"/>
                </a:solidFill>
                <a:effectLst/>
                <a:uLnTx/>
                <a:uFillTx/>
                <a:latin typeface="Times New Roman" panose="02020603050405020304" pitchFamily="18" charset="0"/>
                <a:ea typeface="+mn-ea"/>
                <a:cs typeface="Times New Roman" panose="02020603050405020304" pitchFamily="18" charset="0"/>
              </a:rPr>
              <a:t>thẳng</a:t>
            </a:r>
            <a:r>
              <a:rPr kumimoji="0" lang="en-US" sz="2500" b="0" i="0" u="none" strike="noStrike" kern="1200" cap="none" spc="0" normalizeH="0" baseline="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rPr>
              <a:t> a </a:t>
            </a:r>
            <a:r>
              <a:rPr kumimoji="0" lang="en-US" sz="2500" b="0" i="0" u="none" strike="noStrike" kern="1200" cap="none" spc="0" normalizeH="0" baseline="0" noProof="0" dirty="0" err="1" smtClean="0">
                <a:ln>
                  <a:noFill/>
                </a:ln>
                <a:solidFill>
                  <a:srgbClr val="0000FF"/>
                </a:solidFill>
                <a:effectLst/>
                <a:uLnTx/>
                <a:uFillTx/>
                <a:latin typeface="Times New Roman" panose="02020603050405020304" pitchFamily="18" charset="0"/>
                <a:ea typeface="+mn-ea"/>
                <a:cs typeface="Times New Roman" panose="02020603050405020304" pitchFamily="18" charset="0"/>
              </a:rPr>
              <a:t>định</a:t>
            </a:r>
            <a:r>
              <a:rPr kumimoji="0" lang="en-US" sz="2500" b="0" i="0" u="none" strike="noStrike" kern="1200" cap="none" spc="0" normalizeH="0" baseline="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smtClean="0">
                <a:ln>
                  <a:noFill/>
                </a:ln>
                <a:solidFill>
                  <a:srgbClr val="0000FF"/>
                </a:solidFill>
                <a:effectLst/>
                <a:uLnTx/>
                <a:uFillTx/>
                <a:latin typeface="Times New Roman" panose="02020603050405020304" pitchFamily="18" charset="0"/>
                <a:ea typeface="+mn-ea"/>
                <a:cs typeface="Times New Roman" panose="02020603050405020304" pitchFamily="18" charset="0"/>
              </a:rPr>
              <a:t>ra</a:t>
            </a:r>
            <a:r>
              <a:rPr kumimoji="0" lang="en-US" sz="2500" b="0" i="0" u="none" strike="noStrike" kern="1200" cap="none" spc="0" normalizeH="0" baseline="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smtClean="0">
                <a:ln>
                  <a:noFill/>
                </a:ln>
                <a:solidFill>
                  <a:srgbClr val="0000FF"/>
                </a:solidFill>
                <a:effectLst/>
                <a:uLnTx/>
                <a:uFillTx/>
                <a:latin typeface="Times New Roman" panose="02020603050405020304" pitchFamily="18" charset="0"/>
                <a:ea typeface="+mn-ea"/>
                <a:cs typeface="Times New Roman" panose="02020603050405020304" pitchFamily="18" charset="0"/>
              </a:rPr>
              <a:t>trên</a:t>
            </a:r>
            <a:r>
              <a:rPr kumimoji="0" lang="en-US" sz="2500" b="0" i="0" u="none" strike="noStrike" kern="1200" cap="none" spc="0" normalizeH="0" baseline="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smtClean="0">
                <a:ln>
                  <a:noFill/>
                </a:ln>
                <a:solidFill>
                  <a:srgbClr val="0000FF"/>
                </a:solidFill>
                <a:effectLst/>
                <a:uLnTx/>
                <a:uFillTx/>
                <a:latin typeface="Times New Roman" panose="02020603050405020304" pitchFamily="18" charset="0"/>
                <a:ea typeface="+mn-ea"/>
                <a:cs typeface="Times New Roman" panose="02020603050405020304" pitchFamily="18" charset="0"/>
              </a:rPr>
              <a:t>cạnh</a:t>
            </a:r>
            <a:r>
              <a:rPr kumimoji="0" lang="en-US" sz="2500" b="0" i="0" u="none" strike="noStrike" kern="1200" cap="none" spc="0" normalizeH="0" baseline="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rPr>
              <a:t> AB </a:t>
            </a:r>
            <a:r>
              <a:rPr kumimoji="0" lang="en-US" sz="2500" b="0" i="0" u="none" strike="noStrike" kern="1200" cap="none" spc="0" normalizeH="0" baseline="0" noProof="0" dirty="0" err="1" smtClean="0">
                <a:ln>
                  <a:noFill/>
                </a:ln>
                <a:solidFill>
                  <a:srgbClr val="0000FF"/>
                </a:solidFill>
                <a:effectLst/>
                <a:uLnTx/>
                <a:uFillTx/>
                <a:latin typeface="Times New Roman" panose="02020603050405020304" pitchFamily="18" charset="0"/>
                <a:ea typeface="+mn-ea"/>
                <a:cs typeface="Times New Roman" panose="02020603050405020304" pitchFamily="18" charset="0"/>
              </a:rPr>
              <a:t>ba</a:t>
            </a:r>
            <a:r>
              <a:rPr kumimoji="0" lang="en-US" sz="2500" b="0" i="0" u="none" strike="noStrike" kern="1200" cap="none" spc="0" normalizeH="0" baseline="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smtClean="0">
                <a:ln>
                  <a:noFill/>
                </a:ln>
                <a:solidFill>
                  <a:srgbClr val="0000FF"/>
                </a:solidFill>
                <a:effectLst/>
                <a:uLnTx/>
                <a:uFillTx/>
                <a:latin typeface="Times New Roman" panose="02020603050405020304" pitchFamily="18" charset="0"/>
                <a:ea typeface="+mn-ea"/>
                <a:cs typeface="Times New Roman" panose="02020603050405020304" pitchFamily="18" charset="0"/>
              </a:rPr>
              <a:t>đoạn</a:t>
            </a:r>
            <a:r>
              <a:rPr kumimoji="0" lang="en-US" sz="2500" b="0" i="0" u="none" strike="noStrike" kern="1200" cap="none" spc="0" normalizeH="0" baseline="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smtClean="0">
                <a:ln>
                  <a:noFill/>
                </a:ln>
                <a:solidFill>
                  <a:srgbClr val="0000FF"/>
                </a:solidFill>
                <a:effectLst/>
                <a:uLnTx/>
                <a:uFillTx/>
                <a:latin typeface="Times New Roman" panose="02020603050405020304" pitchFamily="18" charset="0"/>
                <a:ea typeface="+mn-ea"/>
                <a:cs typeface="Times New Roman" panose="02020603050405020304" pitchFamily="18" charset="0"/>
              </a:rPr>
              <a:t>thẳng</a:t>
            </a:r>
            <a:endParaRPr kumimoji="0" lang="en-US" sz="25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endParaRPr>
          </a:p>
        </p:txBody>
      </p:sp>
      <p:sp>
        <p:nvSpPr>
          <p:cNvPr id="54" name="TextBox 53"/>
          <p:cNvSpPr txBox="1"/>
          <p:nvPr/>
        </p:nvSpPr>
        <p:spPr>
          <a:xfrm>
            <a:off x="-47446" y="5597594"/>
            <a:ext cx="4730214" cy="86177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err="1" smtClean="0">
                <a:ln>
                  <a:noFill/>
                </a:ln>
                <a:solidFill>
                  <a:srgbClr val="0000FF"/>
                </a:solidFill>
                <a:effectLst/>
                <a:uLnTx/>
                <a:uFillTx/>
                <a:latin typeface="Times New Roman" panose="02020603050405020304" pitchFamily="18" charset="0"/>
                <a:ea typeface="+mn-ea"/>
                <a:cs typeface="Times New Roman" panose="02020603050405020304" pitchFamily="18" charset="0"/>
              </a:rPr>
              <a:t>định</a:t>
            </a:r>
            <a:r>
              <a:rPr kumimoji="0" lang="en-US" sz="2500" b="0" i="0" u="none" strike="noStrike" kern="1200" cap="none" spc="0" normalizeH="0" baseline="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smtClean="0">
                <a:ln>
                  <a:noFill/>
                </a:ln>
                <a:solidFill>
                  <a:srgbClr val="0000FF"/>
                </a:solidFill>
                <a:effectLst/>
                <a:uLnTx/>
                <a:uFillTx/>
                <a:latin typeface="Times New Roman" panose="02020603050405020304" pitchFamily="18" charset="0"/>
                <a:ea typeface="+mn-ea"/>
                <a:cs typeface="Times New Roman" panose="02020603050405020304" pitchFamily="18" charset="0"/>
              </a:rPr>
              <a:t>ra</a:t>
            </a:r>
            <a:r>
              <a:rPr kumimoji="0" lang="en-US" sz="2500" b="0" i="0" u="none" strike="noStrike" kern="1200" cap="none" spc="0" normalizeH="0" baseline="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smtClean="0">
                <a:ln>
                  <a:noFill/>
                </a:ln>
                <a:solidFill>
                  <a:srgbClr val="0000FF"/>
                </a:solidFill>
                <a:effectLst/>
                <a:uLnTx/>
                <a:uFillTx/>
                <a:latin typeface="Times New Roman" panose="02020603050405020304" pitchFamily="18" charset="0"/>
                <a:ea typeface="+mn-ea"/>
                <a:cs typeface="Times New Roman" panose="02020603050405020304" pitchFamily="18" charset="0"/>
              </a:rPr>
              <a:t>trên</a:t>
            </a:r>
            <a:r>
              <a:rPr kumimoji="0" lang="en-US" sz="2500" b="0" i="0" u="none" strike="noStrike" kern="1200" cap="none" spc="0" normalizeH="0" baseline="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smtClean="0">
                <a:ln>
                  <a:noFill/>
                </a:ln>
                <a:solidFill>
                  <a:srgbClr val="0000FF"/>
                </a:solidFill>
                <a:effectLst/>
                <a:uLnTx/>
                <a:uFillTx/>
                <a:latin typeface="Times New Roman" panose="02020603050405020304" pitchFamily="18" charset="0"/>
                <a:ea typeface="+mn-ea"/>
                <a:cs typeface="Times New Roman" panose="02020603050405020304" pitchFamily="18" charset="0"/>
              </a:rPr>
              <a:t>cạnh</a:t>
            </a:r>
            <a:r>
              <a:rPr kumimoji="0" lang="en-US" sz="2500" b="0" i="0" u="none" strike="noStrike" kern="1200" cap="none" spc="0" normalizeH="0" baseline="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rPr>
              <a:t> AC </a:t>
            </a:r>
            <a:r>
              <a:rPr kumimoji="0" lang="en-US" sz="2500" b="0" i="0" u="none" strike="noStrike" kern="1200" cap="none" spc="0" normalizeH="0" baseline="0" noProof="0" dirty="0" err="1" smtClean="0">
                <a:ln>
                  <a:noFill/>
                </a:ln>
                <a:solidFill>
                  <a:srgbClr val="0000FF"/>
                </a:solidFill>
                <a:effectLst/>
                <a:uLnTx/>
                <a:uFillTx/>
                <a:latin typeface="Times New Roman" panose="02020603050405020304" pitchFamily="18" charset="0"/>
                <a:ea typeface="+mn-ea"/>
                <a:cs typeface="Times New Roman" panose="02020603050405020304" pitchFamily="18" charset="0"/>
              </a:rPr>
              <a:t>ba</a:t>
            </a:r>
            <a:r>
              <a:rPr kumimoji="0" lang="en-US" sz="2500" b="0" i="0" u="none" strike="noStrike" kern="1200" cap="none" spc="0" normalizeH="0" baseline="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smtClean="0">
                <a:ln>
                  <a:noFill/>
                </a:ln>
                <a:solidFill>
                  <a:srgbClr val="0000FF"/>
                </a:solidFill>
                <a:effectLst/>
                <a:uLnTx/>
                <a:uFillTx/>
                <a:latin typeface="Times New Roman" panose="02020603050405020304" pitchFamily="18" charset="0"/>
                <a:ea typeface="+mn-ea"/>
                <a:cs typeface="Times New Roman" panose="02020603050405020304" pitchFamily="18" charset="0"/>
              </a:rPr>
              <a:t>đoạn</a:t>
            </a:r>
            <a:r>
              <a:rPr kumimoji="0" lang="en-US" sz="2500" b="0" i="0" u="none" strike="noStrike" kern="1200" cap="none" spc="0" normalizeH="0" baseline="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smtClean="0">
                <a:ln>
                  <a:noFill/>
                </a:ln>
                <a:solidFill>
                  <a:srgbClr val="0000FF"/>
                </a:solidFill>
                <a:effectLst/>
                <a:uLnTx/>
                <a:uFillTx/>
                <a:latin typeface="Times New Roman" panose="02020603050405020304" pitchFamily="18" charset="0"/>
                <a:ea typeface="+mn-ea"/>
                <a:cs typeface="Times New Roman" panose="02020603050405020304" pitchFamily="18" charset="0"/>
              </a:rPr>
              <a:t>thẳng</a:t>
            </a:r>
            <a:r>
              <a:rPr kumimoji="0" lang="en-US" sz="2500" b="0" i="0" u="none" strike="noStrike" kern="1200" cap="none" spc="0" normalizeH="0" baseline="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smtClean="0">
                <a:ln>
                  <a:noFill/>
                </a:ln>
                <a:solidFill>
                  <a:srgbClr val="0000FF"/>
                </a:solidFill>
                <a:effectLst/>
                <a:uLnTx/>
                <a:uFillTx/>
                <a:latin typeface="Times New Roman" panose="02020603050405020304" pitchFamily="18" charset="0"/>
                <a:ea typeface="+mn-ea"/>
                <a:cs typeface="Times New Roman" panose="02020603050405020304" pitchFamily="18" charset="0"/>
              </a:rPr>
              <a:t>tương</a:t>
            </a:r>
            <a:r>
              <a:rPr kumimoji="0" lang="en-US" sz="2500" b="0" i="0" u="none" strike="noStrike" kern="1200" cap="none" spc="0" normalizeH="0" baseline="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smtClean="0">
                <a:ln>
                  <a:noFill/>
                </a:ln>
                <a:solidFill>
                  <a:srgbClr val="0000FF"/>
                </a:solidFill>
                <a:effectLst/>
                <a:uLnTx/>
                <a:uFillTx/>
                <a:latin typeface="Times New Roman" panose="02020603050405020304" pitchFamily="18" charset="0"/>
                <a:ea typeface="+mn-ea"/>
                <a:cs typeface="Times New Roman" panose="02020603050405020304" pitchFamily="18" charset="0"/>
              </a:rPr>
              <a:t>ứng</a:t>
            </a:r>
            <a:r>
              <a:rPr kumimoji="0" lang="en-US" sz="2500" b="0" i="0" u="none" strike="noStrike" kern="1200" cap="none" spc="0" normalizeH="0" baseline="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smtClean="0">
                <a:ln>
                  <a:noFill/>
                </a:ln>
                <a:solidFill>
                  <a:srgbClr val="0000FF"/>
                </a:solidFill>
                <a:effectLst/>
                <a:uLnTx/>
                <a:uFillTx/>
                <a:latin typeface="Times New Roman" panose="02020603050405020304" pitchFamily="18" charset="0"/>
                <a:ea typeface="+mn-ea"/>
                <a:cs typeface="Times New Roman" panose="02020603050405020304" pitchFamily="18" charset="0"/>
              </a:rPr>
              <a:t>đó</a:t>
            </a:r>
            <a:r>
              <a:rPr kumimoji="0" lang="en-US" sz="2500" b="0" i="0" u="none" strike="noStrike" kern="1200" cap="none" spc="0" normalizeH="0" baseline="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smtClean="0">
                <a:ln>
                  <a:noFill/>
                </a:ln>
                <a:solidFill>
                  <a:srgbClr val="0000FF"/>
                </a:solidFill>
                <a:effectLst/>
                <a:uLnTx/>
                <a:uFillTx/>
                <a:latin typeface="Times New Roman" panose="02020603050405020304" pitchFamily="18" charset="0"/>
                <a:ea typeface="+mn-ea"/>
                <a:cs typeface="Times New Roman" panose="02020603050405020304" pitchFamily="18" charset="0"/>
              </a:rPr>
              <a:t>là</a:t>
            </a:r>
            <a:r>
              <a:rPr kumimoji="0" lang="en-US" sz="2500" b="0" i="0" u="none" strike="noStrike" kern="1200" cap="none" spc="0" normalizeH="0" baseline="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rPr>
              <a:t>:    </a:t>
            </a:r>
            <a:endParaRPr kumimoji="0" lang="en-US" sz="25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endParaRPr>
          </a:p>
        </p:txBody>
      </p:sp>
      <p:sp>
        <p:nvSpPr>
          <p:cNvPr id="73" name="TextBox 72"/>
          <p:cNvSpPr txBox="1"/>
          <p:nvPr/>
        </p:nvSpPr>
        <p:spPr>
          <a:xfrm>
            <a:off x="3248412" y="4786846"/>
            <a:ext cx="841095"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smtClean="0">
                <a:ln>
                  <a:noFill/>
                </a:ln>
                <a:solidFill>
                  <a:srgbClr val="0070C0"/>
                </a:solidFill>
                <a:effectLst/>
                <a:uLnTx/>
                <a:uFillTx/>
                <a:latin typeface="Times New Roman" panose="02020603050405020304" pitchFamily="18" charset="0"/>
                <a:ea typeface="+mn-ea"/>
                <a:cs typeface="Times New Roman" panose="02020603050405020304" pitchFamily="18" charset="0"/>
              </a:rPr>
              <a:t>B’B,</a:t>
            </a:r>
            <a:endParaRPr kumimoji="0" lang="en-US" sz="2500" b="0"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
        <p:nvSpPr>
          <p:cNvPr id="75" name="TextBox 74"/>
          <p:cNvSpPr txBox="1"/>
          <p:nvPr/>
        </p:nvSpPr>
        <p:spPr>
          <a:xfrm>
            <a:off x="4074616" y="4786846"/>
            <a:ext cx="841095"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smtClean="0">
                <a:ln>
                  <a:noFill/>
                </a:ln>
                <a:solidFill>
                  <a:srgbClr val="0070C0"/>
                </a:solidFill>
                <a:effectLst/>
                <a:uLnTx/>
                <a:uFillTx/>
                <a:latin typeface="Times New Roman" panose="02020603050405020304" pitchFamily="18" charset="0"/>
                <a:ea typeface="+mn-ea"/>
                <a:cs typeface="Times New Roman" panose="02020603050405020304" pitchFamily="18" charset="0"/>
              </a:rPr>
              <a:t>AB</a:t>
            </a:r>
            <a:endParaRPr kumimoji="0" lang="en-US" sz="2500" b="0"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cxnSp>
        <p:nvCxnSpPr>
          <p:cNvPr id="32" name="Straight Connector 31"/>
          <p:cNvCxnSpPr/>
          <p:nvPr/>
        </p:nvCxnSpPr>
        <p:spPr>
          <a:xfrm>
            <a:off x="7754705" y="2899248"/>
            <a:ext cx="785492" cy="90487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85" name="TextBox 84"/>
          <p:cNvSpPr txBox="1"/>
          <p:nvPr/>
        </p:nvSpPr>
        <p:spPr>
          <a:xfrm>
            <a:off x="2464096" y="4808446"/>
            <a:ext cx="1002805"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smtClean="0">
                <a:ln>
                  <a:noFill/>
                </a:ln>
                <a:solidFill>
                  <a:srgbClr val="0070C0"/>
                </a:solidFill>
                <a:effectLst/>
                <a:uLnTx/>
                <a:uFillTx/>
                <a:latin typeface="Times New Roman" panose="02020603050405020304" pitchFamily="18" charset="0"/>
                <a:ea typeface="+mn-ea"/>
                <a:cs typeface="Times New Roman" panose="02020603050405020304" pitchFamily="18" charset="0"/>
              </a:rPr>
              <a:t>AB’,</a:t>
            </a:r>
            <a:endParaRPr kumimoji="0" lang="en-US" sz="2500" b="0"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
        <p:nvSpPr>
          <p:cNvPr id="86" name="TextBox 85"/>
          <p:cNvSpPr txBox="1"/>
          <p:nvPr/>
        </p:nvSpPr>
        <p:spPr>
          <a:xfrm>
            <a:off x="2264476" y="6004152"/>
            <a:ext cx="1106362"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smtClean="0">
                <a:ln>
                  <a:noFill/>
                </a:ln>
                <a:solidFill>
                  <a:srgbClr val="00B0F0"/>
                </a:solidFill>
                <a:effectLst/>
                <a:uLnTx/>
                <a:uFillTx/>
                <a:latin typeface="Times New Roman" panose="02020603050405020304" pitchFamily="18" charset="0"/>
                <a:ea typeface="+mn-ea"/>
                <a:cs typeface="Times New Roman" panose="02020603050405020304" pitchFamily="18" charset="0"/>
              </a:rPr>
              <a:t>AC’</a:t>
            </a:r>
            <a:r>
              <a:rPr kumimoji="0" lang="en-US" sz="25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25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5" name="TextBox 34"/>
          <p:cNvSpPr txBox="1"/>
          <p:nvPr/>
        </p:nvSpPr>
        <p:spPr>
          <a:xfrm>
            <a:off x="3248412" y="4795123"/>
            <a:ext cx="1191148"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rPr>
              <a:t>B’B</a:t>
            </a:r>
            <a:r>
              <a:rPr kumimoji="0" lang="en-US" sz="2500" b="0" i="0" u="none" strike="noStrike" kern="1200" cap="none" spc="0" normalizeH="0" baseline="0" noProof="0" smtClean="0">
                <a:ln>
                  <a:noFill/>
                </a:ln>
                <a:solidFill>
                  <a:srgbClr val="FFFF00"/>
                </a:solidFill>
                <a:effectLst/>
                <a:uLnTx/>
                <a:uFillTx/>
                <a:latin typeface="Times New Roman" panose="02020603050405020304" pitchFamily="18" charset="0"/>
                <a:ea typeface="+mn-ea"/>
                <a:cs typeface="Times New Roman" panose="02020603050405020304" pitchFamily="18" charset="0"/>
              </a:rPr>
              <a:t>,</a:t>
            </a:r>
            <a:endParaRPr kumimoji="0" lang="en-US" sz="2500" b="0"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sp>
        <p:nvSpPr>
          <p:cNvPr id="36" name="TextBox 35"/>
          <p:cNvSpPr txBox="1"/>
          <p:nvPr/>
        </p:nvSpPr>
        <p:spPr>
          <a:xfrm>
            <a:off x="3303417" y="6028481"/>
            <a:ext cx="1013780"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rPr>
              <a:t>C’C</a:t>
            </a:r>
            <a:r>
              <a:rPr kumimoji="0" lang="en-US" sz="2500" b="0" i="0" u="none" strike="noStrike" kern="1200" cap="none" spc="0" normalizeH="0" baseline="0" noProof="0" smtClean="0">
                <a:ln>
                  <a:noFill/>
                </a:ln>
                <a:solidFill>
                  <a:srgbClr val="04617B"/>
                </a:solidFill>
                <a:effectLst/>
                <a:uLnTx/>
                <a:uFillTx/>
                <a:latin typeface="Times New Roman" panose="02020603050405020304" pitchFamily="18" charset="0"/>
                <a:ea typeface="+mn-ea"/>
                <a:cs typeface="Times New Roman" panose="02020603050405020304" pitchFamily="18" charset="0"/>
              </a:rPr>
              <a:t>,</a:t>
            </a:r>
            <a:endParaRPr kumimoji="0" lang="en-US" sz="2500" b="0" i="0" u="none" strike="noStrike" kern="1200" cap="none" spc="0" normalizeH="0" baseline="0" noProof="0">
              <a:ln>
                <a:noFill/>
              </a:ln>
              <a:solidFill>
                <a:srgbClr val="04617B"/>
              </a:solidFill>
              <a:effectLst/>
              <a:uLnTx/>
              <a:uFillTx/>
              <a:latin typeface="Times New Roman" panose="02020603050405020304" pitchFamily="18" charset="0"/>
              <a:ea typeface="+mn-ea"/>
              <a:cs typeface="Times New Roman" panose="02020603050405020304" pitchFamily="18" charset="0"/>
            </a:endParaRPr>
          </a:p>
        </p:txBody>
      </p:sp>
      <p:sp>
        <p:nvSpPr>
          <p:cNvPr id="37" name="TextBox 36"/>
          <p:cNvSpPr txBox="1"/>
          <p:nvPr/>
        </p:nvSpPr>
        <p:spPr>
          <a:xfrm>
            <a:off x="2455287" y="4806329"/>
            <a:ext cx="861162"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smtClean="0">
                <a:ln>
                  <a:noFill/>
                </a:ln>
                <a:solidFill>
                  <a:srgbClr val="00B0F0"/>
                </a:solidFill>
                <a:effectLst/>
                <a:uLnTx/>
                <a:uFillTx/>
                <a:latin typeface="Times New Roman" panose="02020603050405020304" pitchFamily="18" charset="0"/>
                <a:ea typeface="+mn-ea"/>
                <a:cs typeface="Times New Roman" panose="02020603050405020304" pitchFamily="18" charset="0"/>
              </a:rPr>
              <a:t>AB’</a:t>
            </a:r>
            <a:r>
              <a:rPr kumimoji="0" lang="en-US" sz="2500" b="1" i="0" u="none" strike="noStrike" kern="1200" cap="none" spc="0" normalizeH="0" baseline="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rPr>
              <a:t>,</a:t>
            </a:r>
            <a:endParaRPr kumimoji="0" lang="en-US" sz="25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38" name="TextBox 37"/>
          <p:cNvSpPr txBox="1"/>
          <p:nvPr/>
        </p:nvSpPr>
        <p:spPr>
          <a:xfrm>
            <a:off x="4071019" y="4793508"/>
            <a:ext cx="679077"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smtClean="0">
                <a:ln>
                  <a:noFill/>
                </a:ln>
                <a:solidFill>
                  <a:srgbClr val="00B050"/>
                </a:solidFill>
                <a:effectLst/>
                <a:uLnTx/>
                <a:uFillTx/>
                <a:latin typeface="Times New Roman" panose="02020603050405020304" pitchFamily="18" charset="0"/>
                <a:ea typeface="+mn-ea"/>
                <a:cs typeface="Times New Roman" panose="02020603050405020304" pitchFamily="18" charset="0"/>
              </a:rPr>
              <a:t>AB</a:t>
            </a:r>
            <a:endParaRPr kumimoji="0" lang="en-US" sz="2500" b="1" i="0" u="none" strike="noStrike" kern="1200" cap="none" spc="0" normalizeH="0" baseline="0" noProof="0">
              <a:ln>
                <a:noFill/>
              </a:ln>
              <a:solidFill>
                <a:srgbClr val="00B050"/>
              </a:solidFill>
              <a:effectLst/>
              <a:uLnTx/>
              <a:uFillTx/>
              <a:latin typeface="Times New Roman" panose="02020603050405020304" pitchFamily="18" charset="0"/>
              <a:ea typeface="+mn-ea"/>
              <a:cs typeface="Times New Roman" panose="02020603050405020304" pitchFamily="18" charset="0"/>
            </a:endParaRPr>
          </a:p>
        </p:txBody>
      </p:sp>
      <p:sp>
        <p:nvSpPr>
          <p:cNvPr id="39" name="TextBox 38"/>
          <p:cNvSpPr txBox="1"/>
          <p:nvPr/>
        </p:nvSpPr>
        <p:spPr>
          <a:xfrm>
            <a:off x="4096969" y="6052810"/>
            <a:ext cx="693742"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smtClean="0">
                <a:ln>
                  <a:noFill/>
                </a:ln>
                <a:solidFill>
                  <a:srgbClr val="00B050"/>
                </a:solidFill>
                <a:effectLst/>
                <a:uLnTx/>
                <a:uFillTx/>
                <a:latin typeface="Times New Roman" panose="02020603050405020304" pitchFamily="18" charset="0"/>
                <a:ea typeface="+mn-ea"/>
                <a:cs typeface="Times New Roman" panose="02020603050405020304" pitchFamily="18" charset="0"/>
              </a:rPr>
              <a:t>AC</a:t>
            </a:r>
            <a:endParaRPr kumimoji="0" lang="en-US" sz="2500" b="1" i="0" u="none" strike="noStrike" kern="1200" cap="none" spc="0" normalizeH="0" baseline="0" noProof="0">
              <a:ln>
                <a:noFill/>
              </a:ln>
              <a:solidFill>
                <a:srgbClr val="00B050"/>
              </a:solidFill>
              <a:effectLst/>
              <a:uLnTx/>
              <a:uFillTx/>
              <a:latin typeface="Times New Roman" panose="02020603050405020304" pitchFamily="18" charset="0"/>
              <a:ea typeface="+mn-ea"/>
              <a:cs typeface="Times New Roman" panose="02020603050405020304" pitchFamily="18" charset="0"/>
            </a:endParaRPr>
          </a:p>
        </p:txBody>
      </p:sp>
      <p:sp>
        <p:nvSpPr>
          <p:cNvPr id="4122" name="TextBox 4121"/>
          <p:cNvSpPr txBox="1"/>
          <p:nvPr/>
        </p:nvSpPr>
        <p:spPr>
          <a:xfrm>
            <a:off x="6016460" y="1273298"/>
            <a:ext cx="1206101"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rPr>
              <a:t>m</a:t>
            </a:r>
            <a:endParaRPr kumimoji="0" lang="en-US" sz="2500" b="0"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115" name="TextBox 114"/>
          <p:cNvSpPr txBox="1"/>
          <p:nvPr/>
        </p:nvSpPr>
        <p:spPr>
          <a:xfrm>
            <a:off x="6617034" y="1266429"/>
            <a:ext cx="1206101"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n</a:t>
            </a:r>
          </a:p>
        </p:txBody>
      </p:sp>
      <p:graphicFrame>
        <p:nvGraphicFramePr>
          <p:cNvPr id="71" name="Object 70"/>
          <p:cNvGraphicFramePr>
            <a:graphicFrameLocks noChangeAspect="1"/>
          </p:cNvGraphicFramePr>
          <p:nvPr>
            <p:extLst/>
          </p:nvPr>
        </p:nvGraphicFramePr>
        <p:xfrm>
          <a:off x="5064928" y="4942629"/>
          <a:ext cx="2362200" cy="828675"/>
        </p:xfrm>
        <a:graphic>
          <a:graphicData uri="http://schemas.openxmlformats.org/presentationml/2006/ole">
            <mc:AlternateContent xmlns:mc="http://schemas.openxmlformats.org/markup-compatibility/2006">
              <mc:Choice xmlns:v="urn:schemas-microsoft-com:vml" Requires="v">
                <p:oleObj spid="_x0000_s32005" name="Equation" r:id="rId18" imgW="1307532" imgH="431613" progId="Equation.DSMT4">
                  <p:embed/>
                </p:oleObj>
              </mc:Choice>
              <mc:Fallback>
                <p:oleObj name="Equation" r:id="rId18" imgW="1307532" imgH="431613" progId="Equation.DSMT4">
                  <p:embed/>
                  <p:pic>
                    <p:nvPicPr>
                      <p:cNvPr id="71" name="Object 70"/>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5064928" y="4942629"/>
                        <a:ext cx="2362200" cy="828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72" name="Object 71"/>
          <p:cNvGraphicFramePr>
            <a:graphicFrameLocks noChangeAspect="1"/>
          </p:cNvGraphicFramePr>
          <p:nvPr>
            <p:extLst/>
          </p:nvPr>
        </p:nvGraphicFramePr>
        <p:xfrm>
          <a:off x="5022629" y="6029325"/>
          <a:ext cx="2438400" cy="828675"/>
        </p:xfrm>
        <a:graphic>
          <a:graphicData uri="http://schemas.openxmlformats.org/presentationml/2006/ole">
            <mc:AlternateContent xmlns:mc="http://schemas.openxmlformats.org/markup-compatibility/2006">
              <mc:Choice xmlns:v="urn:schemas-microsoft-com:vml" Requires="v">
                <p:oleObj spid="_x0000_s32006" name="Equation" r:id="rId20" imgW="1269449" imgH="431613" progId="Equation.DSMT4">
                  <p:embed/>
                </p:oleObj>
              </mc:Choice>
              <mc:Fallback>
                <p:oleObj name="Equation" r:id="rId20" imgW="1269449" imgH="431613" progId="Equation.DSMT4">
                  <p:embed/>
                  <p:pic>
                    <p:nvPicPr>
                      <p:cNvPr id="72" name="Object 71"/>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5022629" y="6029325"/>
                        <a:ext cx="2438400" cy="828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74" name="Object 73"/>
          <p:cNvGraphicFramePr>
            <a:graphicFrameLocks noChangeAspect="1"/>
          </p:cNvGraphicFramePr>
          <p:nvPr>
            <p:extLst/>
          </p:nvPr>
        </p:nvGraphicFramePr>
        <p:xfrm>
          <a:off x="234950" y="5014913"/>
          <a:ext cx="1817688" cy="755650"/>
        </p:xfrm>
        <a:graphic>
          <a:graphicData uri="http://schemas.openxmlformats.org/presentationml/2006/ole">
            <mc:AlternateContent xmlns:mc="http://schemas.openxmlformats.org/markup-compatibility/2006">
              <mc:Choice xmlns:v="urn:schemas-microsoft-com:vml" Requires="v">
                <p:oleObj spid="_x0000_s32007" name="Equation" r:id="rId22" imgW="1041120" imgH="393480" progId="Equation.DSMT4">
                  <p:embed/>
                </p:oleObj>
              </mc:Choice>
              <mc:Fallback>
                <p:oleObj name="Equation" r:id="rId22" imgW="1041120" imgH="393480" progId="Equation.DSMT4">
                  <p:embed/>
                  <p:pic>
                    <p:nvPicPr>
                      <p:cNvPr id="74" name="Object 73"/>
                      <p:cNvPicPr>
                        <a:picLocks noChangeAspect="1" noChangeArrowheads="1"/>
                      </p:cNvPicPr>
                      <p:nvPr/>
                    </p:nvPicPr>
                    <p:blipFill>
                      <a:blip r:embed="rId23"/>
                      <a:srcRect/>
                      <a:stretch>
                        <a:fillRect/>
                      </a:stretch>
                    </p:blipFill>
                    <p:spPr bwMode="auto">
                      <a:xfrm>
                        <a:off x="234950" y="5014913"/>
                        <a:ext cx="1817688" cy="755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68" name="Object 67"/>
          <p:cNvGraphicFramePr>
            <a:graphicFrameLocks noChangeAspect="1"/>
          </p:cNvGraphicFramePr>
          <p:nvPr>
            <p:extLst/>
          </p:nvPr>
        </p:nvGraphicFramePr>
        <p:xfrm>
          <a:off x="353909" y="5885925"/>
          <a:ext cx="1530350" cy="755650"/>
        </p:xfrm>
        <a:graphic>
          <a:graphicData uri="http://schemas.openxmlformats.org/presentationml/2006/ole">
            <mc:AlternateContent xmlns:mc="http://schemas.openxmlformats.org/markup-compatibility/2006">
              <mc:Choice xmlns:v="urn:schemas-microsoft-com:vml" Requires="v">
                <p:oleObj spid="_x0000_s32008" name="Equation" r:id="rId24" imgW="876240" imgH="393480" progId="Equation.DSMT4">
                  <p:embed/>
                </p:oleObj>
              </mc:Choice>
              <mc:Fallback>
                <p:oleObj name="Equation" r:id="rId24" imgW="876240" imgH="393480" progId="Equation.DSMT4">
                  <p:embed/>
                  <p:pic>
                    <p:nvPicPr>
                      <p:cNvPr id="68" name="Object 67"/>
                      <p:cNvPicPr>
                        <a:picLocks noChangeAspect="1" noChangeArrowheads="1"/>
                      </p:cNvPicPr>
                      <p:nvPr/>
                    </p:nvPicPr>
                    <p:blipFill>
                      <a:blip r:embed="rId25"/>
                      <a:srcRect/>
                      <a:stretch>
                        <a:fillRect/>
                      </a:stretch>
                    </p:blipFill>
                    <p:spPr bwMode="auto">
                      <a:xfrm>
                        <a:off x="353909" y="5885925"/>
                        <a:ext cx="1530350" cy="755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 name="Right Brace 6"/>
          <p:cNvSpPr/>
          <p:nvPr/>
        </p:nvSpPr>
        <p:spPr>
          <a:xfrm>
            <a:off x="2127923" y="5280453"/>
            <a:ext cx="203973" cy="1102611"/>
          </a:xfrm>
          <a:prstGeom prst="rightBrace">
            <a:avLst/>
          </a:prstGeom>
        </p:spPr>
        <p:style>
          <a:lnRef idx="2">
            <a:schemeClr val="accent2"/>
          </a:lnRef>
          <a:fillRef idx="0">
            <a:schemeClr val="accent2"/>
          </a:fillRef>
          <a:effectRef idx="1">
            <a:schemeClr val="accent2"/>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onstantia"/>
              <a:ea typeface="+mn-ea"/>
              <a:cs typeface="+mn-cs"/>
            </a:endParaRPr>
          </a:p>
        </p:txBody>
      </p:sp>
      <p:graphicFrame>
        <p:nvGraphicFramePr>
          <p:cNvPr id="69" name="Object 68"/>
          <p:cNvGraphicFramePr>
            <a:graphicFrameLocks noChangeAspect="1"/>
          </p:cNvGraphicFramePr>
          <p:nvPr>
            <p:extLst/>
          </p:nvPr>
        </p:nvGraphicFramePr>
        <p:xfrm>
          <a:off x="2331896" y="5403220"/>
          <a:ext cx="2406650" cy="828675"/>
        </p:xfrm>
        <a:graphic>
          <a:graphicData uri="http://schemas.openxmlformats.org/presentationml/2006/ole">
            <mc:AlternateContent xmlns:mc="http://schemas.openxmlformats.org/markup-compatibility/2006">
              <mc:Choice xmlns:v="urn:schemas-microsoft-com:vml" Requires="v">
                <p:oleObj spid="_x0000_s32009" name="Equation" r:id="rId26" imgW="1333440" imgH="431640" progId="Equation.DSMT4">
                  <p:embed/>
                </p:oleObj>
              </mc:Choice>
              <mc:Fallback>
                <p:oleObj name="Equation" r:id="rId26" imgW="1333440" imgH="431640" progId="Equation.DSMT4">
                  <p:embed/>
                  <p:pic>
                    <p:nvPicPr>
                      <p:cNvPr id="69" name="Object 68"/>
                      <p:cNvPicPr>
                        <a:picLocks noChangeAspect="1" noChangeArrowheads="1"/>
                      </p:cNvPicPr>
                      <p:nvPr/>
                    </p:nvPicPr>
                    <p:blipFill>
                      <a:blip r:embed="rId27"/>
                      <a:srcRect/>
                      <a:stretch>
                        <a:fillRect/>
                      </a:stretch>
                    </p:blipFill>
                    <p:spPr bwMode="auto">
                      <a:xfrm>
                        <a:off x="2331896" y="5403220"/>
                        <a:ext cx="2406650" cy="828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cxnSp>
        <p:nvCxnSpPr>
          <p:cNvPr id="12" name="Straight Connector 11"/>
          <p:cNvCxnSpPr/>
          <p:nvPr/>
        </p:nvCxnSpPr>
        <p:spPr>
          <a:xfrm flipH="1">
            <a:off x="5969850" y="1417079"/>
            <a:ext cx="482075" cy="1474123"/>
          </a:xfrm>
          <a:prstGeom prst="line">
            <a:avLst/>
          </a:prstGeom>
        </p:spPr>
        <p:style>
          <a:lnRef idx="3">
            <a:schemeClr val="accent2"/>
          </a:lnRef>
          <a:fillRef idx="0">
            <a:schemeClr val="accent2"/>
          </a:fillRef>
          <a:effectRef idx="2">
            <a:schemeClr val="accent2"/>
          </a:effectRef>
          <a:fontRef idx="minor">
            <a:schemeClr val="tx1"/>
          </a:fontRef>
        </p:style>
      </p:cxnSp>
      <p:cxnSp>
        <p:nvCxnSpPr>
          <p:cNvPr id="19" name="Straight Connector 18"/>
          <p:cNvCxnSpPr/>
          <p:nvPr/>
        </p:nvCxnSpPr>
        <p:spPr>
          <a:xfrm>
            <a:off x="6441639" y="1429589"/>
            <a:ext cx="1295814" cy="1462211"/>
          </a:xfrm>
          <a:prstGeom prst="line">
            <a:avLst/>
          </a:prstGeom>
        </p:spPr>
        <p:style>
          <a:lnRef idx="3">
            <a:schemeClr val="accent2"/>
          </a:lnRef>
          <a:fillRef idx="0">
            <a:schemeClr val="accent2"/>
          </a:fillRef>
          <a:effectRef idx="2">
            <a:schemeClr val="accent2"/>
          </a:effectRef>
          <a:fontRef idx="minor">
            <a:schemeClr val="tx1"/>
          </a:fontRef>
        </p:style>
      </p:cxnSp>
      <p:cxnSp>
        <p:nvCxnSpPr>
          <p:cNvPr id="21" name="Straight Connector 20"/>
          <p:cNvCxnSpPr/>
          <p:nvPr/>
        </p:nvCxnSpPr>
        <p:spPr>
          <a:xfrm flipH="1">
            <a:off x="5669974" y="2920168"/>
            <a:ext cx="288665" cy="876141"/>
          </a:xfrm>
          <a:prstGeom prst="line">
            <a:avLst/>
          </a:prstGeom>
          <a:ln>
            <a:solidFill>
              <a:srgbClr val="FF0000"/>
            </a:solidFill>
          </a:ln>
        </p:spPr>
        <p:style>
          <a:lnRef idx="3">
            <a:schemeClr val="accent1"/>
          </a:lnRef>
          <a:fillRef idx="0">
            <a:schemeClr val="accent1"/>
          </a:fillRef>
          <a:effectRef idx="2">
            <a:schemeClr val="accent1"/>
          </a:effectRef>
          <a:fontRef idx="minor">
            <a:schemeClr val="tx1"/>
          </a:fontRef>
        </p:style>
      </p:cxnSp>
      <p:cxnSp>
        <p:nvCxnSpPr>
          <p:cNvPr id="26" name="Straight Connector 25"/>
          <p:cNvCxnSpPr/>
          <p:nvPr/>
        </p:nvCxnSpPr>
        <p:spPr>
          <a:xfrm flipH="1">
            <a:off x="5650301" y="1401878"/>
            <a:ext cx="822019" cy="2422319"/>
          </a:xfrm>
          <a:prstGeom prst="line">
            <a:avLst/>
          </a:prstGeom>
          <a:ln>
            <a:solidFill>
              <a:schemeClr val="accent5">
                <a:lumMod val="50000"/>
              </a:schemeClr>
            </a:solidFill>
          </a:ln>
        </p:spPr>
        <p:style>
          <a:lnRef idx="3">
            <a:schemeClr val="accent1"/>
          </a:lnRef>
          <a:fillRef idx="0">
            <a:schemeClr val="accent1"/>
          </a:fillRef>
          <a:effectRef idx="2">
            <a:schemeClr val="accent1"/>
          </a:effectRef>
          <a:fontRef idx="minor">
            <a:schemeClr val="tx1"/>
          </a:fontRef>
        </p:style>
      </p:cxnSp>
      <p:cxnSp>
        <p:nvCxnSpPr>
          <p:cNvPr id="20" name="Straight Connector 19"/>
          <p:cNvCxnSpPr/>
          <p:nvPr/>
        </p:nvCxnSpPr>
        <p:spPr>
          <a:xfrm rot="-60000">
            <a:off x="6477093" y="1412169"/>
            <a:ext cx="2031538" cy="2394482"/>
          </a:xfrm>
          <a:prstGeom prst="line">
            <a:avLst/>
          </a:prstGeom>
          <a:ln>
            <a:solidFill>
              <a:schemeClr val="accent5">
                <a:lumMod val="50000"/>
              </a:schemeClr>
            </a:solidFill>
          </a:ln>
        </p:spPr>
        <p:style>
          <a:lnRef idx="3">
            <a:schemeClr val="accent1"/>
          </a:lnRef>
          <a:fillRef idx="0">
            <a:schemeClr val="accent1"/>
          </a:fillRef>
          <a:effectRef idx="2">
            <a:schemeClr val="accent1"/>
          </a:effectRef>
          <a:fontRef idx="minor">
            <a:schemeClr val="tx1"/>
          </a:fontRef>
        </p:style>
      </p:cxnSp>
      <p:sp>
        <p:nvSpPr>
          <p:cNvPr id="28" name="Arc 27"/>
          <p:cNvSpPr/>
          <p:nvPr/>
        </p:nvSpPr>
        <p:spPr>
          <a:xfrm rot="537427">
            <a:off x="6280438" y="1440651"/>
            <a:ext cx="541310" cy="451104"/>
          </a:xfrm>
          <a:prstGeom prst="arc">
            <a:avLst/>
          </a:prstGeom>
          <a:ln>
            <a:solidFill>
              <a:srgbClr val="FF0000"/>
            </a:solidFill>
          </a:ln>
        </p:spPr>
        <p:style>
          <a:lnRef idx="3">
            <a:schemeClr val="dk1"/>
          </a:lnRef>
          <a:fillRef idx="0">
            <a:schemeClr val="dk1"/>
          </a:fillRef>
          <a:effectRef idx="2">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smtClean="0">
              <a:ln>
                <a:noFill/>
              </a:ln>
              <a:solidFill>
                <a:srgbClr val="FF0000"/>
              </a:solidFill>
              <a:effectLst/>
              <a:uLnTx/>
              <a:uFillTx/>
              <a:latin typeface="Constantia"/>
              <a:ea typeface="+mn-ea"/>
              <a:cs typeface="+mn-cs"/>
            </a:endParaRPr>
          </a:p>
        </p:txBody>
      </p:sp>
      <p:sp>
        <p:nvSpPr>
          <p:cNvPr id="81" name="Arc 80"/>
          <p:cNvSpPr/>
          <p:nvPr/>
        </p:nvSpPr>
        <p:spPr>
          <a:xfrm rot="537427">
            <a:off x="6518820" y="1736523"/>
            <a:ext cx="541310" cy="451104"/>
          </a:xfrm>
          <a:prstGeom prst="arc">
            <a:avLst/>
          </a:prstGeom>
          <a:ln>
            <a:solidFill>
              <a:srgbClr val="FF0000"/>
            </a:solidFill>
          </a:ln>
        </p:spPr>
        <p:style>
          <a:lnRef idx="3">
            <a:schemeClr val="dk1"/>
          </a:lnRef>
          <a:fillRef idx="0">
            <a:schemeClr val="dk1"/>
          </a:fillRef>
          <a:effectRef idx="2">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smtClean="0">
              <a:ln>
                <a:noFill/>
              </a:ln>
              <a:solidFill>
                <a:srgbClr val="FF0000"/>
              </a:solidFill>
              <a:effectLst/>
              <a:uLnTx/>
              <a:uFillTx/>
              <a:latin typeface="Constantia"/>
              <a:ea typeface="+mn-ea"/>
              <a:cs typeface="+mn-cs"/>
            </a:endParaRPr>
          </a:p>
        </p:txBody>
      </p:sp>
      <p:sp>
        <p:nvSpPr>
          <p:cNvPr id="82" name="Arc 81"/>
          <p:cNvSpPr/>
          <p:nvPr/>
        </p:nvSpPr>
        <p:spPr>
          <a:xfrm rot="537427">
            <a:off x="6773154" y="2020176"/>
            <a:ext cx="541310" cy="451104"/>
          </a:xfrm>
          <a:prstGeom prst="arc">
            <a:avLst/>
          </a:prstGeom>
          <a:ln>
            <a:solidFill>
              <a:srgbClr val="FF0000"/>
            </a:solidFill>
          </a:ln>
        </p:spPr>
        <p:style>
          <a:lnRef idx="3">
            <a:schemeClr val="dk1"/>
          </a:lnRef>
          <a:fillRef idx="0">
            <a:schemeClr val="dk1"/>
          </a:fillRef>
          <a:effectRef idx="2">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smtClean="0">
              <a:ln>
                <a:noFill/>
              </a:ln>
              <a:solidFill>
                <a:srgbClr val="FF0000"/>
              </a:solidFill>
              <a:effectLst/>
              <a:uLnTx/>
              <a:uFillTx/>
              <a:latin typeface="Constantia"/>
              <a:ea typeface="+mn-ea"/>
              <a:cs typeface="+mn-cs"/>
            </a:endParaRPr>
          </a:p>
        </p:txBody>
      </p:sp>
      <p:sp>
        <p:nvSpPr>
          <p:cNvPr id="83" name="Arc 82"/>
          <p:cNvSpPr/>
          <p:nvPr/>
        </p:nvSpPr>
        <p:spPr>
          <a:xfrm rot="537427">
            <a:off x="7043362" y="2350172"/>
            <a:ext cx="541310" cy="451104"/>
          </a:xfrm>
          <a:prstGeom prst="arc">
            <a:avLst/>
          </a:prstGeom>
          <a:ln>
            <a:solidFill>
              <a:srgbClr val="FF0000"/>
            </a:solidFill>
          </a:ln>
        </p:spPr>
        <p:style>
          <a:lnRef idx="3">
            <a:schemeClr val="dk1"/>
          </a:lnRef>
          <a:fillRef idx="0">
            <a:schemeClr val="dk1"/>
          </a:fillRef>
          <a:effectRef idx="2">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smtClean="0">
              <a:ln>
                <a:noFill/>
              </a:ln>
              <a:solidFill>
                <a:srgbClr val="FF0000"/>
              </a:solidFill>
              <a:effectLst/>
              <a:uLnTx/>
              <a:uFillTx/>
              <a:latin typeface="Constantia"/>
              <a:ea typeface="+mn-ea"/>
              <a:cs typeface="+mn-cs"/>
            </a:endParaRPr>
          </a:p>
        </p:txBody>
      </p:sp>
      <p:sp>
        <p:nvSpPr>
          <p:cNvPr id="84" name="Arc 83"/>
          <p:cNvSpPr/>
          <p:nvPr/>
        </p:nvSpPr>
        <p:spPr>
          <a:xfrm rot="537427">
            <a:off x="7822382" y="3238673"/>
            <a:ext cx="541310" cy="451104"/>
          </a:xfrm>
          <a:prstGeom prst="arc">
            <a:avLst/>
          </a:prstGeom>
          <a:ln>
            <a:solidFill>
              <a:srgbClr val="FF0000"/>
            </a:solidFill>
          </a:ln>
        </p:spPr>
        <p:style>
          <a:lnRef idx="3">
            <a:schemeClr val="dk1"/>
          </a:lnRef>
          <a:fillRef idx="0">
            <a:schemeClr val="dk1"/>
          </a:fillRef>
          <a:effectRef idx="2">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smtClean="0">
              <a:ln>
                <a:noFill/>
              </a:ln>
              <a:solidFill>
                <a:srgbClr val="FF0000"/>
              </a:solidFill>
              <a:effectLst/>
              <a:uLnTx/>
              <a:uFillTx/>
              <a:latin typeface="Constantia"/>
              <a:ea typeface="+mn-ea"/>
              <a:cs typeface="+mn-cs"/>
            </a:endParaRPr>
          </a:p>
        </p:txBody>
      </p:sp>
      <p:sp>
        <p:nvSpPr>
          <p:cNvPr id="87" name="Arc 86"/>
          <p:cNvSpPr/>
          <p:nvPr/>
        </p:nvSpPr>
        <p:spPr>
          <a:xfrm rot="537427">
            <a:off x="7548687" y="2927714"/>
            <a:ext cx="541310" cy="451104"/>
          </a:xfrm>
          <a:prstGeom prst="arc">
            <a:avLst/>
          </a:prstGeom>
          <a:ln>
            <a:solidFill>
              <a:srgbClr val="FF0000"/>
            </a:solidFill>
          </a:ln>
        </p:spPr>
        <p:style>
          <a:lnRef idx="3">
            <a:schemeClr val="dk1"/>
          </a:lnRef>
          <a:fillRef idx="0">
            <a:schemeClr val="dk1"/>
          </a:fillRef>
          <a:effectRef idx="2">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smtClean="0">
              <a:ln>
                <a:noFill/>
              </a:ln>
              <a:solidFill>
                <a:srgbClr val="FF0000"/>
              </a:solidFill>
              <a:effectLst/>
              <a:uLnTx/>
              <a:uFillTx/>
              <a:latin typeface="Constantia"/>
              <a:ea typeface="+mn-ea"/>
              <a:cs typeface="+mn-cs"/>
            </a:endParaRPr>
          </a:p>
        </p:txBody>
      </p:sp>
      <p:sp>
        <p:nvSpPr>
          <p:cNvPr id="88" name="Arc 87"/>
          <p:cNvSpPr/>
          <p:nvPr/>
        </p:nvSpPr>
        <p:spPr>
          <a:xfrm rot="537427">
            <a:off x="7296025" y="2652687"/>
            <a:ext cx="541310" cy="451104"/>
          </a:xfrm>
          <a:prstGeom prst="arc">
            <a:avLst/>
          </a:prstGeom>
          <a:ln>
            <a:solidFill>
              <a:srgbClr val="FF0000"/>
            </a:solidFill>
          </a:ln>
        </p:spPr>
        <p:style>
          <a:lnRef idx="3">
            <a:schemeClr val="dk1"/>
          </a:lnRef>
          <a:fillRef idx="0">
            <a:schemeClr val="dk1"/>
          </a:fillRef>
          <a:effectRef idx="2">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smtClean="0">
              <a:ln>
                <a:noFill/>
              </a:ln>
              <a:solidFill>
                <a:srgbClr val="FF0000"/>
              </a:solidFill>
              <a:effectLst/>
              <a:uLnTx/>
              <a:uFillTx/>
              <a:latin typeface="Constantia"/>
              <a:ea typeface="+mn-ea"/>
              <a:cs typeface="+mn-cs"/>
            </a:endParaRPr>
          </a:p>
        </p:txBody>
      </p:sp>
      <p:sp>
        <p:nvSpPr>
          <p:cNvPr id="89" name="Arc 88"/>
          <p:cNvSpPr/>
          <p:nvPr/>
        </p:nvSpPr>
        <p:spPr>
          <a:xfrm rot="537427">
            <a:off x="8077908" y="3530545"/>
            <a:ext cx="541310" cy="451104"/>
          </a:xfrm>
          <a:prstGeom prst="arc">
            <a:avLst/>
          </a:prstGeom>
          <a:ln>
            <a:solidFill>
              <a:srgbClr val="FF0000"/>
            </a:solidFill>
          </a:ln>
        </p:spPr>
        <p:style>
          <a:lnRef idx="3">
            <a:schemeClr val="dk1"/>
          </a:lnRef>
          <a:fillRef idx="0">
            <a:schemeClr val="dk1"/>
          </a:fillRef>
          <a:effectRef idx="2">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smtClean="0">
              <a:ln>
                <a:noFill/>
              </a:ln>
              <a:solidFill>
                <a:srgbClr val="FF0000"/>
              </a:solidFill>
              <a:effectLst/>
              <a:uLnTx/>
              <a:uFillTx/>
              <a:latin typeface="Constantia"/>
              <a:ea typeface="+mn-ea"/>
              <a:cs typeface="+mn-cs"/>
            </a:endParaRPr>
          </a:p>
        </p:txBody>
      </p:sp>
      <p:sp>
        <p:nvSpPr>
          <p:cNvPr id="90" name="Arc 89"/>
          <p:cNvSpPr/>
          <p:nvPr/>
        </p:nvSpPr>
        <p:spPr>
          <a:xfrm rot="15261477">
            <a:off x="6241615" y="1446500"/>
            <a:ext cx="483995" cy="408971"/>
          </a:xfrm>
          <a:prstGeom prst="arc">
            <a:avLst/>
          </a:prstGeom>
          <a:ln>
            <a:solidFill>
              <a:srgbClr val="FF0000"/>
            </a:solidFill>
          </a:ln>
        </p:spPr>
        <p:style>
          <a:lnRef idx="3">
            <a:schemeClr val="dk1"/>
          </a:lnRef>
          <a:fillRef idx="0">
            <a:schemeClr val="dk1"/>
          </a:fillRef>
          <a:effectRef idx="2">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smtClean="0">
              <a:ln>
                <a:noFill/>
              </a:ln>
              <a:solidFill>
                <a:srgbClr val="FF0000"/>
              </a:solidFill>
              <a:effectLst/>
              <a:uLnTx/>
              <a:uFillTx/>
              <a:latin typeface="Constantia"/>
              <a:ea typeface="+mn-ea"/>
              <a:cs typeface="+mn-cs"/>
            </a:endParaRPr>
          </a:p>
        </p:txBody>
      </p:sp>
      <p:sp>
        <p:nvSpPr>
          <p:cNvPr id="91" name="Arc 90"/>
          <p:cNvSpPr/>
          <p:nvPr/>
        </p:nvSpPr>
        <p:spPr>
          <a:xfrm rot="15261477">
            <a:off x="6149915" y="1757821"/>
            <a:ext cx="483995" cy="408971"/>
          </a:xfrm>
          <a:prstGeom prst="arc">
            <a:avLst/>
          </a:prstGeom>
          <a:ln>
            <a:solidFill>
              <a:srgbClr val="FF0000"/>
            </a:solidFill>
          </a:ln>
        </p:spPr>
        <p:style>
          <a:lnRef idx="3">
            <a:schemeClr val="dk1"/>
          </a:lnRef>
          <a:fillRef idx="0">
            <a:schemeClr val="dk1"/>
          </a:fillRef>
          <a:effectRef idx="2">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smtClean="0">
              <a:ln>
                <a:noFill/>
              </a:ln>
              <a:solidFill>
                <a:srgbClr val="FF0000"/>
              </a:solidFill>
              <a:effectLst/>
              <a:uLnTx/>
              <a:uFillTx/>
              <a:latin typeface="Constantia"/>
              <a:ea typeface="+mn-ea"/>
              <a:cs typeface="+mn-cs"/>
            </a:endParaRPr>
          </a:p>
        </p:txBody>
      </p:sp>
      <p:sp>
        <p:nvSpPr>
          <p:cNvPr id="92" name="Arc 91"/>
          <p:cNvSpPr/>
          <p:nvPr/>
        </p:nvSpPr>
        <p:spPr>
          <a:xfrm rot="15261477">
            <a:off x="6051988" y="2064135"/>
            <a:ext cx="483995" cy="408971"/>
          </a:xfrm>
          <a:prstGeom prst="arc">
            <a:avLst/>
          </a:prstGeom>
          <a:ln>
            <a:solidFill>
              <a:srgbClr val="FF0000"/>
            </a:solidFill>
          </a:ln>
        </p:spPr>
        <p:style>
          <a:lnRef idx="3">
            <a:schemeClr val="dk1"/>
          </a:lnRef>
          <a:fillRef idx="0">
            <a:schemeClr val="dk1"/>
          </a:fillRef>
          <a:effectRef idx="2">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smtClean="0">
              <a:ln>
                <a:noFill/>
              </a:ln>
              <a:solidFill>
                <a:srgbClr val="FF0000"/>
              </a:solidFill>
              <a:effectLst/>
              <a:uLnTx/>
              <a:uFillTx/>
              <a:latin typeface="Constantia"/>
              <a:ea typeface="+mn-ea"/>
              <a:cs typeface="+mn-cs"/>
            </a:endParaRPr>
          </a:p>
        </p:txBody>
      </p:sp>
      <p:sp>
        <p:nvSpPr>
          <p:cNvPr id="93" name="Arc 92"/>
          <p:cNvSpPr/>
          <p:nvPr/>
        </p:nvSpPr>
        <p:spPr>
          <a:xfrm rot="15261477">
            <a:off x="5942476" y="2355927"/>
            <a:ext cx="483995" cy="408971"/>
          </a:xfrm>
          <a:prstGeom prst="arc">
            <a:avLst/>
          </a:prstGeom>
          <a:ln>
            <a:solidFill>
              <a:srgbClr val="FF0000"/>
            </a:solidFill>
          </a:ln>
        </p:spPr>
        <p:style>
          <a:lnRef idx="3">
            <a:schemeClr val="dk1"/>
          </a:lnRef>
          <a:fillRef idx="0">
            <a:schemeClr val="dk1"/>
          </a:fillRef>
          <a:effectRef idx="2">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smtClean="0">
              <a:ln>
                <a:noFill/>
              </a:ln>
              <a:solidFill>
                <a:srgbClr val="FF0000"/>
              </a:solidFill>
              <a:effectLst/>
              <a:uLnTx/>
              <a:uFillTx/>
              <a:latin typeface="Constantia"/>
              <a:ea typeface="+mn-ea"/>
              <a:cs typeface="+mn-cs"/>
            </a:endParaRPr>
          </a:p>
        </p:txBody>
      </p:sp>
      <p:sp>
        <p:nvSpPr>
          <p:cNvPr id="94" name="Arc 93"/>
          <p:cNvSpPr/>
          <p:nvPr/>
        </p:nvSpPr>
        <p:spPr>
          <a:xfrm rot="15261477">
            <a:off x="5855233" y="2659347"/>
            <a:ext cx="483995" cy="408971"/>
          </a:xfrm>
          <a:prstGeom prst="arc">
            <a:avLst/>
          </a:prstGeom>
          <a:ln>
            <a:solidFill>
              <a:srgbClr val="FF0000"/>
            </a:solidFill>
          </a:ln>
        </p:spPr>
        <p:style>
          <a:lnRef idx="3">
            <a:schemeClr val="dk1"/>
          </a:lnRef>
          <a:fillRef idx="0">
            <a:schemeClr val="dk1"/>
          </a:fillRef>
          <a:effectRef idx="2">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smtClean="0">
              <a:ln>
                <a:noFill/>
              </a:ln>
              <a:solidFill>
                <a:srgbClr val="FF0000"/>
              </a:solidFill>
              <a:effectLst/>
              <a:uLnTx/>
              <a:uFillTx/>
              <a:latin typeface="Constantia"/>
              <a:ea typeface="+mn-ea"/>
              <a:cs typeface="+mn-cs"/>
            </a:endParaRPr>
          </a:p>
        </p:txBody>
      </p:sp>
      <p:sp>
        <p:nvSpPr>
          <p:cNvPr id="95" name="Arc 94"/>
          <p:cNvSpPr/>
          <p:nvPr/>
        </p:nvSpPr>
        <p:spPr>
          <a:xfrm rot="15261477">
            <a:off x="5760165" y="2951924"/>
            <a:ext cx="483995" cy="408971"/>
          </a:xfrm>
          <a:prstGeom prst="arc">
            <a:avLst/>
          </a:prstGeom>
          <a:ln>
            <a:solidFill>
              <a:srgbClr val="FF0000"/>
            </a:solidFill>
          </a:ln>
        </p:spPr>
        <p:style>
          <a:lnRef idx="3">
            <a:schemeClr val="dk1"/>
          </a:lnRef>
          <a:fillRef idx="0">
            <a:schemeClr val="dk1"/>
          </a:fillRef>
          <a:effectRef idx="2">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smtClean="0">
              <a:ln>
                <a:noFill/>
              </a:ln>
              <a:solidFill>
                <a:srgbClr val="FF0000"/>
              </a:solidFill>
              <a:effectLst/>
              <a:uLnTx/>
              <a:uFillTx/>
              <a:latin typeface="Constantia"/>
              <a:ea typeface="+mn-ea"/>
              <a:cs typeface="+mn-cs"/>
            </a:endParaRPr>
          </a:p>
        </p:txBody>
      </p:sp>
      <p:sp>
        <p:nvSpPr>
          <p:cNvPr id="96" name="Arc 95"/>
          <p:cNvSpPr/>
          <p:nvPr/>
        </p:nvSpPr>
        <p:spPr>
          <a:xfrm rot="15261477">
            <a:off x="5663704" y="3244627"/>
            <a:ext cx="483995" cy="408971"/>
          </a:xfrm>
          <a:prstGeom prst="arc">
            <a:avLst/>
          </a:prstGeom>
          <a:ln>
            <a:solidFill>
              <a:srgbClr val="FF0000"/>
            </a:solidFill>
          </a:ln>
        </p:spPr>
        <p:style>
          <a:lnRef idx="3">
            <a:schemeClr val="dk1"/>
          </a:lnRef>
          <a:fillRef idx="0">
            <a:schemeClr val="dk1"/>
          </a:fillRef>
          <a:effectRef idx="2">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smtClean="0">
              <a:ln>
                <a:noFill/>
              </a:ln>
              <a:solidFill>
                <a:srgbClr val="FF0000"/>
              </a:solidFill>
              <a:effectLst/>
              <a:uLnTx/>
              <a:uFillTx/>
              <a:latin typeface="Constantia"/>
              <a:ea typeface="+mn-ea"/>
              <a:cs typeface="+mn-cs"/>
            </a:endParaRPr>
          </a:p>
        </p:txBody>
      </p:sp>
      <p:sp>
        <p:nvSpPr>
          <p:cNvPr id="97" name="Arc 96"/>
          <p:cNvSpPr/>
          <p:nvPr/>
        </p:nvSpPr>
        <p:spPr>
          <a:xfrm rot="15261477">
            <a:off x="5551694" y="3550383"/>
            <a:ext cx="483995" cy="408971"/>
          </a:xfrm>
          <a:prstGeom prst="arc">
            <a:avLst/>
          </a:prstGeom>
          <a:ln>
            <a:solidFill>
              <a:srgbClr val="FF0000"/>
            </a:solidFill>
          </a:ln>
        </p:spPr>
        <p:style>
          <a:lnRef idx="3">
            <a:schemeClr val="dk1"/>
          </a:lnRef>
          <a:fillRef idx="0">
            <a:schemeClr val="dk1"/>
          </a:fillRef>
          <a:effectRef idx="2">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smtClean="0">
              <a:ln>
                <a:noFill/>
              </a:ln>
              <a:solidFill>
                <a:srgbClr val="FF0000"/>
              </a:solidFill>
              <a:effectLst/>
              <a:uLnTx/>
              <a:uFillTx/>
              <a:latin typeface="Constantia"/>
              <a:ea typeface="+mn-ea"/>
              <a:cs typeface="+mn-cs"/>
            </a:endParaRPr>
          </a:p>
        </p:txBody>
      </p:sp>
      <p:cxnSp>
        <p:nvCxnSpPr>
          <p:cNvPr id="30" name="Straight Connector 29"/>
          <p:cNvCxnSpPr/>
          <p:nvPr/>
        </p:nvCxnSpPr>
        <p:spPr>
          <a:xfrm flipH="1">
            <a:off x="6346342" y="1415724"/>
            <a:ext cx="121421" cy="331709"/>
          </a:xfrm>
          <a:prstGeom prst="line">
            <a:avLst/>
          </a:prstGeom>
          <a:ln>
            <a:solidFill>
              <a:srgbClr val="FF0066"/>
            </a:solidFill>
          </a:ln>
        </p:spPr>
        <p:style>
          <a:lnRef idx="3">
            <a:schemeClr val="accent1"/>
          </a:lnRef>
          <a:fillRef idx="0">
            <a:schemeClr val="accent1"/>
          </a:fillRef>
          <a:effectRef idx="2">
            <a:schemeClr val="accent1"/>
          </a:effectRef>
          <a:fontRef idx="minor">
            <a:schemeClr val="tx1"/>
          </a:fontRef>
        </p:style>
      </p:cxnSp>
      <p:cxnSp>
        <p:nvCxnSpPr>
          <p:cNvPr id="41" name="Straight Connector 40"/>
          <p:cNvCxnSpPr/>
          <p:nvPr/>
        </p:nvCxnSpPr>
        <p:spPr>
          <a:xfrm>
            <a:off x="6467454" y="1431701"/>
            <a:ext cx="253166" cy="291056"/>
          </a:xfrm>
          <a:prstGeom prst="line">
            <a:avLst/>
          </a:prstGeom>
          <a:ln>
            <a:solidFill>
              <a:srgbClr val="FFC000"/>
            </a:solidFill>
          </a:ln>
        </p:spPr>
        <p:style>
          <a:lnRef idx="3">
            <a:schemeClr val="accent3"/>
          </a:lnRef>
          <a:fillRef idx="0">
            <a:schemeClr val="accent3"/>
          </a:fillRef>
          <a:effectRef idx="2">
            <a:schemeClr val="accent3"/>
          </a:effectRef>
          <a:fontRef idx="minor">
            <a:schemeClr val="tx1"/>
          </a:fontRef>
        </p:style>
      </p:cxnSp>
      <p:sp>
        <p:nvSpPr>
          <p:cNvPr id="8" name="TextBox 7"/>
          <p:cNvSpPr txBox="1"/>
          <p:nvPr/>
        </p:nvSpPr>
        <p:spPr>
          <a:xfrm>
            <a:off x="5267421" y="4478724"/>
            <a:ext cx="2711205" cy="523220"/>
          </a:xfrm>
          <a:prstGeom prst="rect">
            <a:avLst/>
          </a:prstGeom>
          <a:noFill/>
        </p:spPr>
        <p:txBody>
          <a:bodyPr wrap="square" rtlCol="0">
            <a:spAutoFit/>
          </a:bodyPr>
          <a:lstStyle/>
          <a:p>
            <a:r>
              <a:rPr lang="vi-VN" sz="2800" b="1" smtClean="0">
                <a:solidFill>
                  <a:schemeClr val="tx2"/>
                </a:solidFill>
              </a:rPr>
              <a:t>Tương tự</a:t>
            </a:r>
            <a:endParaRPr lang="en-US" sz="2800" b="1">
              <a:solidFill>
                <a:schemeClr val="tx2"/>
              </a:solidFill>
            </a:endParaRPr>
          </a:p>
        </p:txBody>
      </p:sp>
    </p:spTree>
    <p:extLst>
      <p:ext uri="{BB962C8B-B14F-4D97-AF65-F5344CB8AC3E}">
        <p14:creationId xmlns:p14="http://schemas.microsoft.com/office/powerpoint/2010/main" val="292493798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107"/>
                                        </p:tgtEl>
                                        <p:attrNameLst>
                                          <p:attrName>style.visibility</p:attrName>
                                        </p:attrNameLst>
                                      </p:cBhvr>
                                      <p:to>
                                        <p:strVal val="visible"/>
                                      </p:to>
                                    </p:set>
                                    <p:animEffect transition="in" filter="barn(inVertical)">
                                      <p:cBhvr>
                                        <p:cTn id="7" dur="500"/>
                                        <p:tgtEl>
                                          <p:spTgt spid="410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108"/>
                                        </p:tgtEl>
                                        <p:attrNameLst>
                                          <p:attrName>style.visibility</p:attrName>
                                        </p:attrNameLst>
                                      </p:cBhvr>
                                      <p:to>
                                        <p:strVal val="visible"/>
                                      </p:to>
                                    </p:set>
                                    <p:animEffect transition="in" filter="barn(inVertical)">
                                      <p:cBhvr>
                                        <p:cTn id="10" dur="500"/>
                                        <p:tgtEl>
                                          <p:spTgt spid="410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4109"/>
                                        </p:tgtEl>
                                        <p:attrNameLst>
                                          <p:attrName>style.visibility</p:attrName>
                                        </p:attrNameLst>
                                      </p:cBhvr>
                                      <p:to>
                                        <p:strVal val="visible"/>
                                      </p:to>
                                    </p:set>
                                    <p:animEffect transition="in" filter="barn(inVertical)">
                                      <p:cBhvr>
                                        <p:cTn id="13" dur="500"/>
                                        <p:tgtEl>
                                          <p:spTgt spid="4109"/>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4110"/>
                                        </p:tgtEl>
                                        <p:attrNameLst>
                                          <p:attrName>style.visibility</p:attrName>
                                        </p:attrNameLst>
                                      </p:cBhvr>
                                      <p:to>
                                        <p:strVal val="visible"/>
                                      </p:to>
                                    </p:set>
                                    <p:animEffect transition="in" filter="barn(inVertical)">
                                      <p:cBhvr>
                                        <p:cTn id="16" dur="500"/>
                                        <p:tgtEl>
                                          <p:spTgt spid="4110"/>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4111"/>
                                        </p:tgtEl>
                                        <p:attrNameLst>
                                          <p:attrName>style.visibility</p:attrName>
                                        </p:attrNameLst>
                                      </p:cBhvr>
                                      <p:to>
                                        <p:strVal val="visible"/>
                                      </p:to>
                                    </p:set>
                                    <p:animEffect transition="in" filter="barn(inVertical)">
                                      <p:cBhvr>
                                        <p:cTn id="19" dur="500"/>
                                        <p:tgtEl>
                                          <p:spTgt spid="4111"/>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4112"/>
                                        </p:tgtEl>
                                        <p:attrNameLst>
                                          <p:attrName>style.visibility</p:attrName>
                                        </p:attrNameLst>
                                      </p:cBhvr>
                                      <p:to>
                                        <p:strVal val="visible"/>
                                      </p:to>
                                    </p:set>
                                    <p:animEffect transition="in" filter="barn(inVertical)">
                                      <p:cBhvr>
                                        <p:cTn id="22" dur="500"/>
                                        <p:tgtEl>
                                          <p:spTgt spid="4112"/>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4113"/>
                                        </p:tgtEl>
                                        <p:attrNameLst>
                                          <p:attrName>style.visibility</p:attrName>
                                        </p:attrNameLst>
                                      </p:cBhvr>
                                      <p:to>
                                        <p:strVal val="visible"/>
                                      </p:to>
                                    </p:set>
                                    <p:animEffect transition="in" filter="barn(inVertical)">
                                      <p:cBhvr>
                                        <p:cTn id="25" dur="500"/>
                                        <p:tgtEl>
                                          <p:spTgt spid="4113"/>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4114"/>
                                        </p:tgtEl>
                                        <p:attrNameLst>
                                          <p:attrName>style.visibility</p:attrName>
                                        </p:attrNameLst>
                                      </p:cBhvr>
                                      <p:to>
                                        <p:strVal val="visible"/>
                                      </p:to>
                                    </p:set>
                                    <p:animEffect transition="in" filter="barn(inVertical)">
                                      <p:cBhvr>
                                        <p:cTn id="28" dur="500"/>
                                        <p:tgtEl>
                                          <p:spTgt spid="4114"/>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4115"/>
                                        </p:tgtEl>
                                        <p:attrNameLst>
                                          <p:attrName>style.visibility</p:attrName>
                                        </p:attrNameLst>
                                      </p:cBhvr>
                                      <p:to>
                                        <p:strVal val="visible"/>
                                      </p:to>
                                    </p:set>
                                    <p:animEffect transition="in" filter="barn(inVertical)">
                                      <p:cBhvr>
                                        <p:cTn id="31" dur="500"/>
                                        <p:tgtEl>
                                          <p:spTgt spid="4115"/>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4116"/>
                                        </p:tgtEl>
                                        <p:attrNameLst>
                                          <p:attrName>style.visibility</p:attrName>
                                        </p:attrNameLst>
                                      </p:cBhvr>
                                      <p:to>
                                        <p:strVal val="visible"/>
                                      </p:to>
                                    </p:set>
                                    <p:animEffect transition="in" filter="barn(inVertical)">
                                      <p:cBhvr>
                                        <p:cTn id="34" dur="500"/>
                                        <p:tgtEl>
                                          <p:spTgt spid="4116"/>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4117"/>
                                        </p:tgtEl>
                                        <p:attrNameLst>
                                          <p:attrName>style.visibility</p:attrName>
                                        </p:attrNameLst>
                                      </p:cBhvr>
                                      <p:to>
                                        <p:strVal val="visible"/>
                                      </p:to>
                                    </p:set>
                                    <p:animEffect transition="in" filter="barn(inVertical)">
                                      <p:cBhvr>
                                        <p:cTn id="37" dur="500"/>
                                        <p:tgtEl>
                                          <p:spTgt spid="4117"/>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4118"/>
                                        </p:tgtEl>
                                        <p:attrNameLst>
                                          <p:attrName>style.visibility</p:attrName>
                                        </p:attrNameLst>
                                      </p:cBhvr>
                                      <p:to>
                                        <p:strVal val="visible"/>
                                      </p:to>
                                    </p:set>
                                    <p:animEffect transition="in" filter="barn(inVertical)">
                                      <p:cBhvr>
                                        <p:cTn id="40" dur="500"/>
                                        <p:tgtEl>
                                          <p:spTgt spid="4118"/>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4119"/>
                                        </p:tgtEl>
                                        <p:attrNameLst>
                                          <p:attrName>style.visibility</p:attrName>
                                        </p:attrNameLst>
                                      </p:cBhvr>
                                      <p:to>
                                        <p:strVal val="visible"/>
                                      </p:to>
                                    </p:set>
                                    <p:animEffect transition="in" filter="barn(inVertical)">
                                      <p:cBhvr>
                                        <p:cTn id="43" dur="500"/>
                                        <p:tgtEl>
                                          <p:spTgt spid="4119"/>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96271"/>
                                        </p:tgtEl>
                                        <p:attrNameLst>
                                          <p:attrName>style.visibility</p:attrName>
                                        </p:attrNameLst>
                                      </p:cBhvr>
                                      <p:to>
                                        <p:strVal val="visible"/>
                                      </p:to>
                                    </p:set>
                                    <p:animEffect transition="in" filter="barn(inVertical)">
                                      <p:cBhvr>
                                        <p:cTn id="46" dur="500"/>
                                        <p:tgtEl>
                                          <p:spTgt spid="96271"/>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96272"/>
                                        </p:tgtEl>
                                        <p:attrNameLst>
                                          <p:attrName>style.visibility</p:attrName>
                                        </p:attrNameLst>
                                      </p:cBhvr>
                                      <p:to>
                                        <p:strVal val="visible"/>
                                      </p:to>
                                    </p:set>
                                    <p:animEffect transition="in" filter="barn(inVertical)">
                                      <p:cBhvr>
                                        <p:cTn id="49" dur="500"/>
                                        <p:tgtEl>
                                          <p:spTgt spid="96272"/>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96273"/>
                                        </p:tgtEl>
                                        <p:attrNameLst>
                                          <p:attrName>style.visibility</p:attrName>
                                        </p:attrNameLst>
                                      </p:cBhvr>
                                      <p:to>
                                        <p:strVal val="visible"/>
                                      </p:to>
                                    </p:set>
                                    <p:animEffect transition="in" filter="barn(inVertical)">
                                      <p:cBhvr>
                                        <p:cTn id="52" dur="500"/>
                                        <p:tgtEl>
                                          <p:spTgt spid="96273"/>
                                        </p:tgtEl>
                                      </p:cBhvr>
                                    </p:animEffect>
                                  </p:childTnLst>
                                </p:cTn>
                              </p:par>
                              <p:par>
                                <p:cTn id="53" presetID="16" presetClass="entr" presetSubtype="21" fill="hold" grpId="0" nodeType="withEffect">
                                  <p:stCondLst>
                                    <p:cond delay="0"/>
                                  </p:stCondLst>
                                  <p:childTnLst>
                                    <p:set>
                                      <p:cBhvr>
                                        <p:cTn id="54" dur="1" fill="hold">
                                          <p:stCondLst>
                                            <p:cond delay="0"/>
                                          </p:stCondLst>
                                        </p:cTn>
                                        <p:tgtEl>
                                          <p:spTgt spid="96274"/>
                                        </p:tgtEl>
                                        <p:attrNameLst>
                                          <p:attrName>style.visibility</p:attrName>
                                        </p:attrNameLst>
                                      </p:cBhvr>
                                      <p:to>
                                        <p:strVal val="visible"/>
                                      </p:to>
                                    </p:set>
                                    <p:animEffect transition="in" filter="barn(inVertical)">
                                      <p:cBhvr>
                                        <p:cTn id="55" dur="500"/>
                                        <p:tgtEl>
                                          <p:spTgt spid="96274"/>
                                        </p:tgtEl>
                                      </p:cBhvr>
                                    </p:animEffect>
                                  </p:childTnLst>
                                </p:cTn>
                              </p:par>
                              <p:par>
                                <p:cTn id="56" presetID="16" presetClass="entr" presetSubtype="21" fill="hold" nodeType="withEffect">
                                  <p:stCondLst>
                                    <p:cond delay="0"/>
                                  </p:stCondLst>
                                  <p:childTnLst>
                                    <p:set>
                                      <p:cBhvr>
                                        <p:cTn id="57" dur="1" fill="hold">
                                          <p:stCondLst>
                                            <p:cond delay="0"/>
                                          </p:stCondLst>
                                        </p:cTn>
                                        <p:tgtEl>
                                          <p:spTgt spid="2"/>
                                        </p:tgtEl>
                                        <p:attrNameLst>
                                          <p:attrName>style.visibility</p:attrName>
                                        </p:attrNameLst>
                                      </p:cBhvr>
                                      <p:to>
                                        <p:strVal val="visible"/>
                                      </p:to>
                                    </p:set>
                                    <p:animEffect transition="in" filter="barn(inVertical)">
                                      <p:cBhvr>
                                        <p:cTn id="58" dur="500"/>
                                        <p:tgtEl>
                                          <p:spTgt spid="2"/>
                                        </p:tgtEl>
                                      </p:cBhvr>
                                    </p:animEffect>
                                  </p:childTnLst>
                                </p:cTn>
                              </p:par>
                              <p:par>
                                <p:cTn id="59" presetID="16" presetClass="entr" presetSubtype="21" fill="hold" nodeType="withEffect">
                                  <p:stCondLst>
                                    <p:cond delay="0"/>
                                  </p:stCondLst>
                                  <p:childTnLst>
                                    <p:set>
                                      <p:cBhvr>
                                        <p:cTn id="60" dur="1" fill="hold">
                                          <p:stCondLst>
                                            <p:cond delay="0"/>
                                          </p:stCondLst>
                                        </p:cTn>
                                        <p:tgtEl>
                                          <p:spTgt spid="4"/>
                                        </p:tgtEl>
                                        <p:attrNameLst>
                                          <p:attrName>style.visibility</p:attrName>
                                        </p:attrNameLst>
                                      </p:cBhvr>
                                      <p:to>
                                        <p:strVal val="visible"/>
                                      </p:to>
                                    </p:set>
                                    <p:animEffect transition="in" filter="barn(inVertical)">
                                      <p:cBhvr>
                                        <p:cTn id="61" dur="500"/>
                                        <p:tgtEl>
                                          <p:spTgt spid="4"/>
                                        </p:tgtEl>
                                      </p:cBhvr>
                                    </p:animEffect>
                                  </p:childTnLst>
                                </p:cTn>
                              </p:par>
                              <p:par>
                                <p:cTn id="62" presetID="16" presetClass="entr" presetSubtype="21" fill="hold" nodeType="withEffect">
                                  <p:stCondLst>
                                    <p:cond delay="0"/>
                                  </p:stCondLst>
                                  <p:childTnLst>
                                    <p:set>
                                      <p:cBhvr>
                                        <p:cTn id="63" dur="1" fill="hold">
                                          <p:stCondLst>
                                            <p:cond delay="0"/>
                                          </p:stCondLst>
                                        </p:cTn>
                                        <p:tgtEl>
                                          <p:spTgt spid="50"/>
                                        </p:tgtEl>
                                        <p:attrNameLst>
                                          <p:attrName>style.visibility</p:attrName>
                                        </p:attrNameLst>
                                      </p:cBhvr>
                                      <p:to>
                                        <p:strVal val="visible"/>
                                      </p:to>
                                    </p:set>
                                    <p:animEffect transition="in" filter="barn(inVertical)">
                                      <p:cBhvr>
                                        <p:cTn id="64" dur="500"/>
                                        <p:tgtEl>
                                          <p:spTgt spid="50"/>
                                        </p:tgtEl>
                                      </p:cBhvr>
                                    </p:animEffect>
                                  </p:childTnLst>
                                </p:cTn>
                              </p:par>
                              <p:par>
                                <p:cTn id="65" presetID="1" presetClass="entr" presetSubtype="0" fill="hold" nodeType="withEffect">
                                  <p:stCondLst>
                                    <p:cond delay="0"/>
                                  </p:stCondLst>
                                  <p:childTnLst>
                                    <p:set>
                                      <p:cBhvr>
                                        <p:cTn id="66" dur="1" fill="hold">
                                          <p:stCondLst>
                                            <p:cond delay="0"/>
                                          </p:stCondLst>
                                        </p:cTn>
                                        <p:tgtEl>
                                          <p:spTgt spid="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grpId="0" nodeType="clickEffect">
                                  <p:stCondLst>
                                    <p:cond delay="0"/>
                                  </p:stCondLst>
                                  <p:childTnLst>
                                    <p:set>
                                      <p:cBhvr>
                                        <p:cTn id="70" dur="1" fill="hold">
                                          <p:stCondLst>
                                            <p:cond delay="0"/>
                                          </p:stCondLst>
                                        </p:cTn>
                                        <p:tgtEl>
                                          <p:spTgt spid="96296"/>
                                        </p:tgtEl>
                                        <p:attrNameLst>
                                          <p:attrName>style.visibility</p:attrName>
                                        </p:attrNameLst>
                                      </p:cBhvr>
                                      <p:to>
                                        <p:strVal val="visible"/>
                                      </p:to>
                                    </p:set>
                                    <p:anim calcmode="lin" valueType="num">
                                      <p:cBhvr additive="base">
                                        <p:cTn id="71" dur="500" fill="hold"/>
                                        <p:tgtEl>
                                          <p:spTgt spid="96296"/>
                                        </p:tgtEl>
                                        <p:attrNameLst>
                                          <p:attrName>ppt_x</p:attrName>
                                        </p:attrNameLst>
                                      </p:cBhvr>
                                      <p:tavLst>
                                        <p:tav tm="0">
                                          <p:val>
                                            <p:strVal val="#ppt_x"/>
                                          </p:val>
                                        </p:tav>
                                        <p:tav tm="100000">
                                          <p:val>
                                            <p:strVal val="#ppt_x"/>
                                          </p:val>
                                        </p:tav>
                                      </p:tavLst>
                                    </p:anim>
                                    <p:anim calcmode="lin" valueType="num">
                                      <p:cBhvr additive="base">
                                        <p:cTn id="72" dur="500" fill="hold"/>
                                        <p:tgtEl>
                                          <p:spTgt spid="96296"/>
                                        </p:tgtEl>
                                        <p:attrNameLst>
                                          <p:attrName>ppt_y</p:attrName>
                                        </p:attrNameLst>
                                      </p:cBhvr>
                                      <p:tavLst>
                                        <p:tav tm="0">
                                          <p:val>
                                            <p:strVal val="1+#ppt_h/2"/>
                                          </p:val>
                                        </p:tav>
                                        <p:tav tm="100000">
                                          <p:val>
                                            <p:strVal val="#ppt_y"/>
                                          </p:val>
                                        </p:tav>
                                      </p:tavLst>
                                    </p:anim>
                                  </p:childTnLst>
                                </p:cTn>
                              </p:par>
                              <p:par>
                                <p:cTn id="73" presetID="2" presetClass="entr" presetSubtype="4" fill="hold" nodeType="withEffect">
                                  <p:stCondLst>
                                    <p:cond delay="0"/>
                                  </p:stCondLst>
                                  <p:childTnLst>
                                    <p:set>
                                      <p:cBhvr>
                                        <p:cTn id="74" dur="1" fill="hold">
                                          <p:stCondLst>
                                            <p:cond delay="0"/>
                                          </p:stCondLst>
                                        </p:cTn>
                                        <p:tgtEl>
                                          <p:spTgt spid="5"/>
                                        </p:tgtEl>
                                        <p:attrNameLst>
                                          <p:attrName>style.visibility</p:attrName>
                                        </p:attrNameLst>
                                      </p:cBhvr>
                                      <p:to>
                                        <p:strVal val="visible"/>
                                      </p:to>
                                    </p:set>
                                    <p:anim calcmode="lin" valueType="num">
                                      <p:cBhvr additive="base">
                                        <p:cTn id="75" dur="500" fill="hold"/>
                                        <p:tgtEl>
                                          <p:spTgt spid="5"/>
                                        </p:tgtEl>
                                        <p:attrNameLst>
                                          <p:attrName>ppt_x</p:attrName>
                                        </p:attrNameLst>
                                      </p:cBhvr>
                                      <p:tavLst>
                                        <p:tav tm="0">
                                          <p:val>
                                            <p:strVal val="#ppt_x"/>
                                          </p:val>
                                        </p:tav>
                                        <p:tav tm="100000">
                                          <p:val>
                                            <p:strVal val="#ppt_x"/>
                                          </p:val>
                                        </p:tav>
                                      </p:tavLst>
                                    </p:anim>
                                    <p:anim calcmode="lin" valueType="num">
                                      <p:cBhvr additive="base">
                                        <p:cTn id="7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2" presetClass="entr" presetSubtype="4" fill="hold" grpId="0" nodeType="clickEffect">
                                  <p:stCondLst>
                                    <p:cond delay="0"/>
                                  </p:stCondLst>
                                  <p:childTnLst>
                                    <p:set>
                                      <p:cBhvr>
                                        <p:cTn id="80" dur="1" fill="hold">
                                          <p:stCondLst>
                                            <p:cond delay="0"/>
                                          </p:stCondLst>
                                        </p:cTn>
                                        <p:tgtEl>
                                          <p:spTgt spid="6"/>
                                        </p:tgtEl>
                                        <p:attrNameLst>
                                          <p:attrName>style.visibility</p:attrName>
                                        </p:attrNameLst>
                                      </p:cBhvr>
                                      <p:to>
                                        <p:strVal val="visible"/>
                                      </p:to>
                                    </p:set>
                                    <p:anim calcmode="lin" valueType="num">
                                      <p:cBhvr additive="base">
                                        <p:cTn id="81" dur="500" fill="hold"/>
                                        <p:tgtEl>
                                          <p:spTgt spid="6"/>
                                        </p:tgtEl>
                                        <p:attrNameLst>
                                          <p:attrName>ppt_x</p:attrName>
                                        </p:attrNameLst>
                                      </p:cBhvr>
                                      <p:tavLst>
                                        <p:tav tm="0">
                                          <p:val>
                                            <p:strVal val="#ppt_x"/>
                                          </p:val>
                                        </p:tav>
                                        <p:tav tm="100000">
                                          <p:val>
                                            <p:strVal val="#ppt_x"/>
                                          </p:val>
                                        </p:tav>
                                      </p:tavLst>
                                    </p:anim>
                                    <p:anim calcmode="lin" valueType="num">
                                      <p:cBhvr additive="base">
                                        <p:cTn id="8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2" presetClass="entr" presetSubtype="4" fill="hold" grpId="0" nodeType="clickEffect">
                                  <p:stCondLst>
                                    <p:cond delay="0"/>
                                  </p:stCondLst>
                                  <p:childTnLst>
                                    <p:set>
                                      <p:cBhvr>
                                        <p:cTn id="86" dur="1" fill="hold">
                                          <p:stCondLst>
                                            <p:cond delay="0"/>
                                          </p:stCondLst>
                                        </p:cTn>
                                        <p:tgtEl>
                                          <p:spTgt spid="85"/>
                                        </p:tgtEl>
                                        <p:attrNameLst>
                                          <p:attrName>style.visibility</p:attrName>
                                        </p:attrNameLst>
                                      </p:cBhvr>
                                      <p:to>
                                        <p:strVal val="visible"/>
                                      </p:to>
                                    </p:set>
                                    <p:anim calcmode="lin" valueType="num">
                                      <p:cBhvr additive="base">
                                        <p:cTn id="87" dur="500" fill="hold"/>
                                        <p:tgtEl>
                                          <p:spTgt spid="85"/>
                                        </p:tgtEl>
                                        <p:attrNameLst>
                                          <p:attrName>ppt_x</p:attrName>
                                        </p:attrNameLst>
                                      </p:cBhvr>
                                      <p:tavLst>
                                        <p:tav tm="0">
                                          <p:val>
                                            <p:strVal val="#ppt_x"/>
                                          </p:val>
                                        </p:tav>
                                        <p:tav tm="100000">
                                          <p:val>
                                            <p:strVal val="#ppt_x"/>
                                          </p:val>
                                        </p:tav>
                                      </p:tavLst>
                                    </p:anim>
                                    <p:anim calcmode="lin" valueType="num">
                                      <p:cBhvr additive="base">
                                        <p:cTn id="88" dur="500" fill="hold"/>
                                        <p:tgtEl>
                                          <p:spTgt spid="85"/>
                                        </p:tgtEl>
                                        <p:attrNameLst>
                                          <p:attrName>ppt_y</p:attrName>
                                        </p:attrNameLst>
                                      </p:cBhvr>
                                      <p:tavLst>
                                        <p:tav tm="0">
                                          <p:val>
                                            <p:strVal val="1+#ppt_h/2"/>
                                          </p:val>
                                        </p:tav>
                                        <p:tav tm="100000">
                                          <p:val>
                                            <p:strVal val="#ppt_y"/>
                                          </p:val>
                                        </p:tav>
                                      </p:tavLst>
                                    </p:anim>
                                  </p:childTnLst>
                                </p:cTn>
                              </p:par>
                              <p:par>
                                <p:cTn id="89" presetID="1" presetClass="entr" presetSubtype="0" fill="hold" nodeType="withEffect">
                                  <p:stCondLst>
                                    <p:cond delay="0"/>
                                  </p:stCondLst>
                                  <p:childTnLst>
                                    <p:set>
                                      <p:cBhvr>
                                        <p:cTn id="90" dur="1" fill="hold">
                                          <p:stCondLst>
                                            <p:cond delay="0"/>
                                          </p:stCondLst>
                                        </p:cTn>
                                        <p:tgtEl>
                                          <p:spTgt spid="12"/>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2" presetClass="entr" presetSubtype="4" fill="hold" grpId="0" nodeType="clickEffect">
                                  <p:stCondLst>
                                    <p:cond delay="0"/>
                                  </p:stCondLst>
                                  <p:childTnLst>
                                    <p:set>
                                      <p:cBhvr>
                                        <p:cTn id="94" dur="1" fill="hold">
                                          <p:stCondLst>
                                            <p:cond delay="0"/>
                                          </p:stCondLst>
                                        </p:cTn>
                                        <p:tgtEl>
                                          <p:spTgt spid="73"/>
                                        </p:tgtEl>
                                        <p:attrNameLst>
                                          <p:attrName>style.visibility</p:attrName>
                                        </p:attrNameLst>
                                      </p:cBhvr>
                                      <p:to>
                                        <p:strVal val="visible"/>
                                      </p:to>
                                    </p:set>
                                    <p:anim calcmode="lin" valueType="num">
                                      <p:cBhvr additive="base">
                                        <p:cTn id="95" dur="500" fill="hold"/>
                                        <p:tgtEl>
                                          <p:spTgt spid="73"/>
                                        </p:tgtEl>
                                        <p:attrNameLst>
                                          <p:attrName>ppt_x</p:attrName>
                                        </p:attrNameLst>
                                      </p:cBhvr>
                                      <p:tavLst>
                                        <p:tav tm="0">
                                          <p:val>
                                            <p:strVal val="#ppt_x"/>
                                          </p:val>
                                        </p:tav>
                                        <p:tav tm="100000">
                                          <p:val>
                                            <p:strVal val="#ppt_x"/>
                                          </p:val>
                                        </p:tav>
                                      </p:tavLst>
                                    </p:anim>
                                    <p:anim calcmode="lin" valueType="num">
                                      <p:cBhvr additive="base">
                                        <p:cTn id="96" dur="500" fill="hold"/>
                                        <p:tgtEl>
                                          <p:spTgt spid="73"/>
                                        </p:tgtEl>
                                        <p:attrNameLst>
                                          <p:attrName>ppt_y</p:attrName>
                                        </p:attrNameLst>
                                      </p:cBhvr>
                                      <p:tavLst>
                                        <p:tav tm="0">
                                          <p:val>
                                            <p:strVal val="1+#ppt_h/2"/>
                                          </p:val>
                                        </p:tav>
                                        <p:tav tm="100000">
                                          <p:val>
                                            <p:strVal val="#ppt_y"/>
                                          </p:val>
                                        </p:tav>
                                      </p:tavLst>
                                    </p:anim>
                                  </p:childTnLst>
                                </p:cTn>
                              </p:par>
                              <p:par>
                                <p:cTn id="97" presetID="1" presetClass="entr" presetSubtype="0" fill="hold" nodeType="withEffect">
                                  <p:stCondLst>
                                    <p:cond delay="0"/>
                                  </p:stCondLst>
                                  <p:childTnLst>
                                    <p:set>
                                      <p:cBhvr>
                                        <p:cTn id="98" dur="1" fill="hold">
                                          <p:stCondLst>
                                            <p:cond delay="0"/>
                                          </p:stCondLst>
                                        </p:cTn>
                                        <p:tgtEl>
                                          <p:spTgt spid="21"/>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2" presetClass="entr" presetSubtype="4" fill="hold" grpId="0" nodeType="clickEffect">
                                  <p:stCondLst>
                                    <p:cond delay="0"/>
                                  </p:stCondLst>
                                  <p:childTnLst>
                                    <p:set>
                                      <p:cBhvr>
                                        <p:cTn id="102" dur="1" fill="hold">
                                          <p:stCondLst>
                                            <p:cond delay="0"/>
                                          </p:stCondLst>
                                        </p:cTn>
                                        <p:tgtEl>
                                          <p:spTgt spid="75"/>
                                        </p:tgtEl>
                                        <p:attrNameLst>
                                          <p:attrName>style.visibility</p:attrName>
                                        </p:attrNameLst>
                                      </p:cBhvr>
                                      <p:to>
                                        <p:strVal val="visible"/>
                                      </p:to>
                                    </p:set>
                                    <p:anim calcmode="lin" valueType="num">
                                      <p:cBhvr additive="base">
                                        <p:cTn id="103" dur="500" fill="hold"/>
                                        <p:tgtEl>
                                          <p:spTgt spid="75"/>
                                        </p:tgtEl>
                                        <p:attrNameLst>
                                          <p:attrName>ppt_x</p:attrName>
                                        </p:attrNameLst>
                                      </p:cBhvr>
                                      <p:tavLst>
                                        <p:tav tm="0">
                                          <p:val>
                                            <p:strVal val="#ppt_x"/>
                                          </p:val>
                                        </p:tav>
                                        <p:tav tm="100000">
                                          <p:val>
                                            <p:strVal val="#ppt_x"/>
                                          </p:val>
                                        </p:tav>
                                      </p:tavLst>
                                    </p:anim>
                                    <p:anim calcmode="lin" valueType="num">
                                      <p:cBhvr additive="base">
                                        <p:cTn id="104" dur="500" fill="hold"/>
                                        <p:tgtEl>
                                          <p:spTgt spid="75"/>
                                        </p:tgtEl>
                                        <p:attrNameLst>
                                          <p:attrName>ppt_y</p:attrName>
                                        </p:attrNameLst>
                                      </p:cBhvr>
                                      <p:tavLst>
                                        <p:tav tm="0">
                                          <p:val>
                                            <p:strVal val="1+#ppt_h/2"/>
                                          </p:val>
                                        </p:tav>
                                        <p:tav tm="100000">
                                          <p:val>
                                            <p:strVal val="#ppt_y"/>
                                          </p:val>
                                        </p:tav>
                                      </p:tavLst>
                                    </p:anim>
                                  </p:childTnLst>
                                </p:cTn>
                              </p:par>
                              <p:par>
                                <p:cTn id="105" presetID="1" presetClass="entr" presetSubtype="0" fill="hold" nodeType="withEffect">
                                  <p:stCondLst>
                                    <p:cond delay="0"/>
                                  </p:stCondLst>
                                  <p:childTnLst>
                                    <p:set>
                                      <p:cBhvr>
                                        <p:cTn id="106" dur="1" fill="hold">
                                          <p:stCondLst>
                                            <p:cond delay="0"/>
                                          </p:stCondLst>
                                        </p:cTn>
                                        <p:tgtEl>
                                          <p:spTgt spid="26"/>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2" presetClass="entr" presetSubtype="4" fill="hold" grpId="0" nodeType="clickEffect">
                                  <p:stCondLst>
                                    <p:cond delay="0"/>
                                  </p:stCondLst>
                                  <p:childTnLst>
                                    <p:set>
                                      <p:cBhvr>
                                        <p:cTn id="110" dur="1" fill="hold">
                                          <p:stCondLst>
                                            <p:cond delay="0"/>
                                          </p:stCondLst>
                                        </p:cTn>
                                        <p:tgtEl>
                                          <p:spTgt spid="54"/>
                                        </p:tgtEl>
                                        <p:attrNameLst>
                                          <p:attrName>style.visibility</p:attrName>
                                        </p:attrNameLst>
                                      </p:cBhvr>
                                      <p:to>
                                        <p:strVal val="visible"/>
                                      </p:to>
                                    </p:set>
                                    <p:anim calcmode="lin" valueType="num">
                                      <p:cBhvr additive="base">
                                        <p:cTn id="111" dur="500" fill="hold"/>
                                        <p:tgtEl>
                                          <p:spTgt spid="54"/>
                                        </p:tgtEl>
                                        <p:attrNameLst>
                                          <p:attrName>ppt_x</p:attrName>
                                        </p:attrNameLst>
                                      </p:cBhvr>
                                      <p:tavLst>
                                        <p:tav tm="0">
                                          <p:val>
                                            <p:strVal val="#ppt_x"/>
                                          </p:val>
                                        </p:tav>
                                        <p:tav tm="100000">
                                          <p:val>
                                            <p:strVal val="#ppt_x"/>
                                          </p:val>
                                        </p:tav>
                                      </p:tavLst>
                                    </p:anim>
                                    <p:anim calcmode="lin" valueType="num">
                                      <p:cBhvr additive="base">
                                        <p:cTn id="112" dur="500" fill="hold"/>
                                        <p:tgtEl>
                                          <p:spTgt spid="54"/>
                                        </p:tgtEl>
                                        <p:attrNameLst>
                                          <p:attrName>ppt_y</p:attrName>
                                        </p:attrNameLst>
                                      </p:cBhvr>
                                      <p:tavLst>
                                        <p:tav tm="0">
                                          <p:val>
                                            <p:strVal val="1+#ppt_h/2"/>
                                          </p:val>
                                        </p:tav>
                                        <p:tav tm="100000">
                                          <p:val>
                                            <p:strVal val="#ppt_y"/>
                                          </p:val>
                                        </p:tav>
                                      </p:tavLst>
                                    </p:anim>
                                  </p:childTnLst>
                                </p:cTn>
                              </p:par>
                            </p:childTnLst>
                          </p:cTn>
                        </p:par>
                      </p:childTnLst>
                    </p:cTn>
                  </p:par>
                  <p:par>
                    <p:cTn id="113" fill="hold">
                      <p:stCondLst>
                        <p:cond delay="indefinite"/>
                      </p:stCondLst>
                      <p:childTnLst>
                        <p:par>
                          <p:cTn id="114" fill="hold">
                            <p:stCondLst>
                              <p:cond delay="0"/>
                            </p:stCondLst>
                            <p:childTnLst>
                              <p:par>
                                <p:cTn id="115" presetID="2" presetClass="entr" presetSubtype="4" fill="hold" grpId="0" nodeType="clickEffect">
                                  <p:stCondLst>
                                    <p:cond delay="0"/>
                                  </p:stCondLst>
                                  <p:childTnLst>
                                    <p:set>
                                      <p:cBhvr>
                                        <p:cTn id="116" dur="1" fill="hold">
                                          <p:stCondLst>
                                            <p:cond delay="0"/>
                                          </p:stCondLst>
                                        </p:cTn>
                                        <p:tgtEl>
                                          <p:spTgt spid="37"/>
                                        </p:tgtEl>
                                        <p:attrNameLst>
                                          <p:attrName>style.visibility</p:attrName>
                                        </p:attrNameLst>
                                      </p:cBhvr>
                                      <p:to>
                                        <p:strVal val="visible"/>
                                      </p:to>
                                    </p:set>
                                    <p:anim calcmode="lin" valueType="num">
                                      <p:cBhvr additive="base">
                                        <p:cTn id="117" dur="500" fill="hold"/>
                                        <p:tgtEl>
                                          <p:spTgt spid="37"/>
                                        </p:tgtEl>
                                        <p:attrNameLst>
                                          <p:attrName>ppt_x</p:attrName>
                                        </p:attrNameLst>
                                      </p:cBhvr>
                                      <p:tavLst>
                                        <p:tav tm="0">
                                          <p:val>
                                            <p:strVal val="#ppt_x"/>
                                          </p:val>
                                        </p:tav>
                                        <p:tav tm="100000">
                                          <p:val>
                                            <p:strVal val="#ppt_x"/>
                                          </p:val>
                                        </p:tav>
                                      </p:tavLst>
                                    </p:anim>
                                    <p:anim calcmode="lin" valueType="num">
                                      <p:cBhvr additive="base">
                                        <p:cTn id="118" dur="500" fill="hold"/>
                                        <p:tgtEl>
                                          <p:spTgt spid="37"/>
                                        </p:tgtEl>
                                        <p:attrNameLst>
                                          <p:attrName>ppt_y</p:attrName>
                                        </p:attrNameLst>
                                      </p:cBhvr>
                                      <p:tavLst>
                                        <p:tav tm="0">
                                          <p:val>
                                            <p:strVal val="1+#ppt_h/2"/>
                                          </p:val>
                                        </p:tav>
                                        <p:tav tm="100000">
                                          <p:val>
                                            <p:strVal val="#ppt_y"/>
                                          </p:val>
                                        </p:tav>
                                      </p:tavLst>
                                    </p:anim>
                                  </p:childTnLst>
                                </p:cTn>
                              </p:par>
                              <p:par>
                                <p:cTn id="119" presetID="16" presetClass="entr" presetSubtype="21" fill="hold" grpId="0" nodeType="withEffect">
                                  <p:stCondLst>
                                    <p:cond delay="0"/>
                                  </p:stCondLst>
                                  <p:childTnLst>
                                    <p:set>
                                      <p:cBhvr>
                                        <p:cTn id="120" dur="1" fill="hold">
                                          <p:stCondLst>
                                            <p:cond delay="0"/>
                                          </p:stCondLst>
                                        </p:cTn>
                                        <p:tgtEl>
                                          <p:spTgt spid="86"/>
                                        </p:tgtEl>
                                        <p:attrNameLst>
                                          <p:attrName>style.visibility</p:attrName>
                                        </p:attrNameLst>
                                      </p:cBhvr>
                                      <p:to>
                                        <p:strVal val="visible"/>
                                      </p:to>
                                    </p:set>
                                    <p:animEffect transition="in" filter="barn(inVertical)">
                                      <p:cBhvr>
                                        <p:cTn id="121" dur="500"/>
                                        <p:tgtEl>
                                          <p:spTgt spid="86"/>
                                        </p:tgtEl>
                                      </p:cBhvr>
                                    </p:animEffect>
                                  </p:childTnLst>
                                </p:cTn>
                              </p:par>
                              <p:par>
                                <p:cTn id="122" presetID="1" presetClass="exit" presetSubtype="0" fill="hold" nodeType="withEffect">
                                  <p:stCondLst>
                                    <p:cond delay="0"/>
                                  </p:stCondLst>
                                  <p:childTnLst>
                                    <p:set>
                                      <p:cBhvr>
                                        <p:cTn id="123" dur="1" fill="hold">
                                          <p:stCondLst>
                                            <p:cond delay="0"/>
                                          </p:stCondLst>
                                        </p:cTn>
                                        <p:tgtEl>
                                          <p:spTgt spid="26"/>
                                        </p:tgtEl>
                                        <p:attrNameLst>
                                          <p:attrName>style.visibility</p:attrName>
                                        </p:attrNameLst>
                                      </p:cBhvr>
                                      <p:to>
                                        <p:strVal val="hidden"/>
                                      </p:to>
                                    </p:set>
                                  </p:childTnLst>
                                </p:cTn>
                              </p:par>
                              <p:par>
                                <p:cTn id="124" presetID="1" presetClass="exit" presetSubtype="0" fill="hold" nodeType="withEffect">
                                  <p:stCondLst>
                                    <p:cond delay="0"/>
                                  </p:stCondLst>
                                  <p:childTnLst>
                                    <p:set>
                                      <p:cBhvr>
                                        <p:cTn id="125" dur="1" fill="hold">
                                          <p:stCondLst>
                                            <p:cond delay="0"/>
                                          </p:stCondLst>
                                        </p:cTn>
                                        <p:tgtEl>
                                          <p:spTgt spid="21"/>
                                        </p:tgtEl>
                                        <p:attrNameLst>
                                          <p:attrName>style.visibility</p:attrName>
                                        </p:attrNameLst>
                                      </p:cBhvr>
                                      <p:to>
                                        <p:strVal val="hidden"/>
                                      </p:to>
                                    </p:set>
                                  </p:childTnLst>
                                </p:cTn>
                              </p:par>
                              <p:par>
                                <p:cTn id="126" presetID="1" presetClass="entr" presetSubtype="0" fill="hold" nodeType="withEffect">
                                  <p:stCondLst>
                                    <p:cond delay="0"/>
                                  </p:stCondLst>
                                  <p:childTnLst>
                                    <p:set>
                                      <p:cBhvr>
                                        <p:cTn id="127" dur="1" fill="hold">
                                          <p:stCondLst>
                                            <p:cond delay="0"/>
                                          </p:stCondLst>
                                        </p:cTn>
                                        <p:tgtEl>
                                          <p:spTgt spid="19"/>
                                        </p:tgtEl>
                                        <p:attrNameLst>
                                          <p:attrName>style.visibility</p:attrName>
                                        </p:attrNameLst>
                                      </p:cBhvr>
                                      <p:to>
                                        <p:strVal val="visible"/>
                                      </p:to>
                                    </p:set>
                                  </p:childTnLst>
                                </p:cTn>
                              </p:par>
                              <p:par>
                                <p:cTn id="128" presetID="1" presetClass="entr" presetSubtype="0" fill="hold" nodeType="withEffect">
                                  <p:stCondLst>
                                    <p:cond delay="0"/>
                                  </p:stCondLst>
                                  <p:childTnLst>
                                    <p:set>
                                      <p:cBhvr>
                                        <p:cTn id="129" dur="1" fill="hold">
                                          <p:stCondLst>
                                            <p:cond delay="0"/>
                                          </p:stCondLst>
                                        </p:cTn>
                                        <p:tgtEl>
                                          <p:spTgt spid="12"/>
                                        </p:tgtEl>
                                        <p:attrNameLst>
                                          <p:attrName>style.visibility</p:attrName>
                                        </p:attrNameLst>
                                      </p:cBhvr>
                                      <p:to>
                                        <p:strVal val="visible"/>
                                      </p:to>
                                    </p:set>
                                  </p:childTnLst>
                                </p:cTn>
                              </p:par>
                            </p:childTnLst>
                          </p:cTn>
                        </p:par>
                      </p:childTnLst>
                    </p:cTn>
                  </p:par>
                  <p:par>
                    <p:cTn id="130" fill="hold">
                      <p:stCondLst>
                        <p:cond delay="indefinite"/>
                      </p:stCondLst>
                      <p:childTnLst>
                        <p:par>
                          <p:cTn id="131" fill="hold">
                            <p:stCondLst>
                              <p:cond delay="0"/>
                            </p:stCondLst>
                            <p:childTnLst>
                              <p:par>
                                <p:cTn id="132" presetID="2" presetClass="entr" presetSubtype="4" fill="hold" grpId="0" nodeType="clickEffect">
                                  <p:stCondLst>
                                    <p:cond delay="0"/>
                                  </p:stCondLst>
                                  <p:childTnLst>
                                    <p:set>
                                      <p:cBhvr>
                                        <p:cTn id="133" dur="1" fill="hold">
                                          <p:stCondLst>
                                            <p:cond delay="0"/>
                                          </p:stCondLst>
                                        </p:cTn>
                                        <p:tgtEl>
                                          <p:spTgt spid="36"/>
                                        </p:tgtEl>
                                        <p:attrNameLst>
                                          <p:attrName>style.visibility</p:attrName>
                                        </p:attrNameLst>
                                      </p:cBhvr>
                                      <p:to>
                                        <p:strVal val="visible"/>
                                      </p:to>
                                    </p:set>
                                    <p:anim calcmode="lin" valueType="num">
                                      <p:cBhvr additive="base">
                                        <p:cTn id="134" dur="500" fill="hold"/>
                                        <p:tgtEl>
                                          <p:spTgt spid="36"/>
                                        </p:tgtEl>
                                        <p:attrNameLst>
                                          <p:attrName>ppt_x</p:attrName>
                                        </p:attrNameLst>
                                      </p:cBhvr>
                                      <p:tavLst>
                                        <p:tav tm="0">
                                          <p:val>
                                            <p:strVal val="#ppt_x"/>
                                          </p:val>
                                        </p:tav>
                                        <p:tav tm="100000">
                                          <p:val>
                                            <p:strVal val="#ppt_x"/>
                                          </p:val>
                                        </p:tav>
                                      </p:tavLst>
                                    </p:anim>
                                    <p:anim calcmode="lin" valueType="num">
                                      <p:cBhvr additive="base">
                                        <p:cTn id="135" dur="500" fill="hold"/>
                                        <p:tgtEl>
                                          <p:spTgt spid="36"/>
                                        </p:tgtEl>
                                        <p:attrNameLst>
                                          <p:attrName>ppt_y</p:attrName>
                                        </p:attrNameLst>
                                      </p:cBhvr>
                                      <p:tavLst>
                                        <p:tav tm="0">
                                          <p:val>
                                            <p:strVal val="1+#ppt_h/2"/>
                                          </p:val>
                                        </p:tav>
                                        <p:tav tm="100000">
                                          <p:val>
                                            <p:strVal val="#ppt_y"/>
                                          </p:val>
                                        </p:tav>
                                      </p:tavLst>
                                    </p:anim>
                                  </p:childTnLst>
                                </p:cTn>
                              </p:par>
                              <p:par>
                                <p:cTn id="136" presetID="2" presetClass="entr" presetSubtype="4" fill="hold" grpId="0" nodeType="withEffect">
                                  <p:stCondLst>
                                    <p:cond delay="0"/>
                                  </p:stCondLst>
                                  <p:childTnLst>
                                    <p:set>
                                      <p:cBhvr>
                                        <p:cTn id="137" dur="1" fill="hold">
                                          <p:stCondLst>
                                            <p:cond delay="0"/>
                                          </p:stCondLst>
                                        </p:cTn>
                                        <p:tgtEl>
                                          <p:spTgt spid="35"/>
                                        </p:tgtEl>
                                        <p:attrNameLst>
                                          <p:attrName>style.visibility</p:attrName>
                                        </p:attrNameLst>
                                      </p:cBhvr>
                                      <p:to>
                                        <p:strVal val="visible"/>
                                      </p:to>
                                    </p:set>
                                    <p:anim calcmode="lin" valueType="num">
                                      <p:cBhvr additive="base">
                                        <p:cTn id="138" dur="500" fill="hold"/>
                                        <p:tgtEl>
                                          <p:spTgt spid="35"/>
                                        </p:tgtEl>
                                        <p:attrNameLst>
                                          <p:attrName>ppt_x</p:attrName>
                                        </p:attrNameLst>
                                      </p:cBhvr>
                                      <p:tavLst>
                                        <p:tav tm="0">
                                          <p:val>
                                            <p:strVal val="#ppt_x"/>
                                          </p:val>
                                        </p:tav>
                                        <p:tav tm="100000">
                                          <p:val>
                                            <p:strVal val="#ppt_x"/>
                                          </p:val>
                                        </p:tav>
                                      </p:tavLst>
                                    </p:anim>
                                    <p:anim calcmode="lin" valueType="num">
                                      <p:cBhvr additive="base">
                                        <p:cTn id="139" dur="500" fill="hold"/>
                                        <p:tgtEl>
                                          <p:spTgt spid="35"/>
                                        </p:tgtEl>
                                        <p:attrNameLst>
                                          <p:attrName>ppt_y</p:attrName>
                                        </p:attrNameLst>
                                      </p:cBhvr>
                                      <p:tavLst>
                                        <p:tav tm="0">
                                          <p:val>
                                            <p:strVal val="1+#ppt_h/2"/>
                                          </p:val>
                                        </p:tav>
                                        <p:tav tm="100000">
                                          <p:val>
                                            <p:strVal val="#ppt_y"/>
                                          </p:val>
                                        </p:tav>
                                      </p:tavLst>
                                    </p:anim>
                                  </p:childTnLst>
                                </p:cTn>
                              </p:par>
                              <p:par>
                                <p:cTn id="140" presetID="1" presetClass="entr" presetSubtype="0" fill="hold" nodeType="withEffect">
                                  <p:stCondLst>
                                    <p:cond delay="0"/>
                                  </p:stCondLst>
                                  <p:childTnLst>
                                    <p:set>
                                      <p:cBhvr>
                                        <p:cTn id="141" dur="1" fill="hold">
                                          <p:stCondLst>
                                            <p:cond delay="0"/>
                                          </p:stCondLst>
                                        </p:cTn>
                                        <p:tgtEl>
                                          <p:spTgt spid="32"/>
                                        </p:tgtEl>
                                        <p:attrNameLst>
                                          <p:attrName>style.visibility</p:attrName>
                                        </p:attrNameLst>
                                      </p:cBhvr>
                                      <p:to>
                                        <p:strVal val="visible"/>
                                      </p:to>
                                    </p:set>
                                  </p:childTnLst>
                                </p:cTn>
                              </p:par>
                              <p:par>
                                <p:cTn id="142" presetID="1" presetClass="entr" presetSubtype="0" fill="hold" nodeType="withEffect">
                                  <p:stCondLst>
                                    <p:cond delay="0"/>
                                  </p:stCondLst>
                                  <p:childTnLst>
                                    <p:set>
                                      <p:cBhvr>
                                        <p:cTn id="143" dur="1" fill="hold">
                                          <p:stCondLst>
                                            <p:cond delay="0"/>
                                          </p:stCondLst>
                                        </p:cTn>
                                        <p:tgtEl>
                                          <p:spTgt spid="21"/>
                                        </p:tgtEl>
                                        <p:attrNameLst>
                                          <p:attrName>style.visibility</p:attrName>
                                        </p:attrNameLst>
                                      </p:cBhvr>
                                      <p:to>
                                        <p:strVal val="visible"/>
                                      </p:to>
                                    </p:set>
                                  </p:childTnLst>
                                </p:cTn>
                              </p:par>
                            </p:childTnLst>
                          </p:cTn>
                        </p:par>
                      </p:childTnLst>
                    </p:cTn>
                  </p:par>
                  <p:par>
                    <p:cTn id="144" fill="hold">
                      <p:stCondLst>
                        <p:cond delay="indefinite"/>
                      </p:stCondLst>
                      <p:childTnLst>
                        <p:par>
                          <p:cTn id="145" fill="hold">
                            <p:stCondLst>
                              <p:cond delay="0"/>
                            </p:stCondLst>
                            <p:childTnLst>
                              <p:par>
                                <p:cTn id="146" presetID="2" presetClass="entr" presetSubtype="4" fill="hold" grpId="0" nodeType="clickEffect">
                                  <p:stCondLst>
                                    <p:cond delay="0"/>
                                  </p:stCondLst>
                                  <p:childTnLst>
                                    <p:set>
                                      <p:cBhvr>
                                        <p:cTn id="147" dur="1" fill="hold">
                                          <p:stCondLst>
                                            <p:cond delay="0"/>
                                          </p:stCondLst>
                                        </p:cTn>
                                        <p:tgtEl>
                                          <p:spTgt spid="38"/>
                                        </p:tgtEl>
                                        <p:attrNameLst>
                                          <p:attrName>style.visibility</p:attrName>
                                        </p:attrNameLst>
                                      </p:cBhvr>
                                      <p:to>
                                        <p:strVal val="visible"/>
                                      </p:to>
                                    </p:set>
                                    <p:anim calcmode="lin" valueType="num">
                                      <p:cBhvr additive="base">
                                        <p:cTn id="148" dur="500" fill="hold"/>
                                        <p:tgtEl>
                                          <p:spTgt spid="38"/>
                                        </p:tgtEl>
                                        <p:attrNameLst>
                                          <p:attrName>ppt_x</p:attrName>
                                        </p:attrNameLst>
                                      </p:cBhvr>
                                      <p:tavLst>
                                        <p:tav tm="0">
                                          <p:val>
                                            <p:strVal val="#ppt_x"/>
                                          </p:val>
                                        </p:tav>
                                        <p:tav tm="100000">
                                          <p:val>
                                            <p:strVal val="#ppt_x"/>
                                          </p:val>
                                        </p:tav>
                                      </p:tavLst>
                                    </p:anim>
                                    <p:anim calcmode="lin" valueType="num">
                                      <p:cBhvr additive="base">
                                        <p:cTn id="149" dur="500" fill="hold"/>
                                        <p:tgtEl>
                                          <p:spTgt spid="38"/>
                                        </p:tgtEl>
                                        <p:attrNameLst>
                                          <p:attrName>ppt_y</p:attrName>
                                        </p:attrNameLst>
                                      </p:cBhvr>
                                      <p:tavLst>
                                        <p:tav tm="0">
                                          <p:val>
                                            <p:strVal val="1+#ppt_h/2"/>
                                          </p:val>
                                        </p:tav>
                                        <p:tav tm="100000">
                                          <p:val>
                                            <p:strVal val="#ppt_y"/>
                                          </p:val>
                                        </p:tav>
                                      </p:tavLst>
                                    </p:anim>
                                  </p:childTnLst>
                                </p:cTn>
                              </p:par>
                              <p:par>
                                <p:cTn id="150" presetID="2" presetClass="entr" presetSubtype="4" fill="hold" grpId="0" nodeType="withEffect">
                                  <p:stCondLst>
                                    <p:cond delay="0"/>
                                  </p:stCondLst>
                                  <p:childTnLst>
                                    <p:set>
                                      <p:cBhvr>
                                        <p:cTn id="151" dur="1" fill="hold">
                                          <p:stCondLst>
                                            <p:cond delay="0"/>
                                          </p:stCondLst>
                                        </p:cTn>
                                        <p:tgtEl>
                                          <p:spTgt spid="39"/>
                                        </p:tgtEl>
                                        <p:attrNameLst>
                                          <p:attrName>style.visibility</p:attrName>
                                        </p:attrNameLst>
                                      </p:cBhvr>
                                      <p:to>
                                        <p:strVal val="visible"/>
                                      </p:to>
                                    </p:set>
                                    <p:anim calcmode="lin" valueType="num">
                                      <p:cBhvr additive="base">
                                        <p:cTn id="152" dur="500" fill="hold"/>
                                        <p:tgtEl>
                                          <p:spTgt spid="39"/>
                                        </p:tgtEl>
                                        <p:attrNameLst>
                                          <p:attrName>ppt_x</p:attrName>
                                        </p:attrNameLst>
                                      </p:cBhvr>
                                      <p:tavLst>
                                        <p:tav tm="0">
                                          <p:val>
                                            <p:strVal val="#ppt_x"/>
                                          </p:val>
                                        </p:tav>
                                        <p:tav tm="100000">
                                          <p:val>
                                            <p:strVal val="#ppt_x"/>
                                          </p:val>
                                        </p:tav>
                                      </p:tavLst>
                                    </p:anim>
                                    <p:anim calcmode="lin" valueType="num">
                                      <p:cBhvr additive="base">
                                        <p:cTn id="153" dur="500" fill="hold"/>
                                        <p:tgtEl>
                                          <p:spTgt spid="39"/>
                                        </p:tgtEl>
                                        <p:attrNameLst>
                                          <p:attrName>ppt_y</p:attrName>
                                        </p:attrNameLst>
                                      </p:cBhvr>
                                      <p:tavLst>
                                        <p:tav tm="0">
                                          <p:val>
                                            <p:strVal val="1+#ppt_h/2"/>
                                          </p:val>
                                        </p:tav>
                                        <p:tav tm="100000">
                                          <p:val>
                                            <p:strVal val="#ppt_y"/>
                                          </p:val>
                                        </p:tav>
                                      </p:tavLst>
                                    </p:anim>
                                  </p:childTnLst>
                                </p:cTn>
                              </p:par>
                              <p:par>
                                <p:cTn id="154" presetID="1" presetClass="entr" presetSubtype="0" fill="hold" nodeType="withEffect">
                                  <p:stCondLst>
                                    <p:cond delay="0"/>
                                  </p:stCondLst>
                                  <p:childTnLst>
                                    <p:set>
                                      <p:cBhvr>
                                        <p:cTn id="155" dur="1" fill="hold">
                                          <p:stCondLst>
                                            <p:cond delay="0"/>
                                          </p:stCondLst>
                                        </p:cTn>
                                        <p:tgtEl>
                                          <p:spTgt spid="20"/>
                                        </p:tgtEl>
                                        <p:attrNameLst>
                                          <p:attrName>style.visibility</p:attrName>
                                        </p:attrNameLst>
                                      </p:cBhvr>
                                      <p:to>
                                        <p:strVal val="visible"/>
                                      </p:to>
                                    </p:set>
                                  </p:childTnLst>
                                </p:cTn>
                              </p:par>
                              <p:par>
                                <p:cTn id="156" presetID="1" presetClass="entr" presetSubtype="0" fill="hold" nodeType="withEffect">
                                  <p:stCondLst>
                                    <p:cond delay="0"/>
                                  </p:stCondLst>
                                  <p:childTnLst>
                                    <p:set>
                                      <p:cBhvr>
                                        <p:cTn id="157" dur="1" fill="hold">
                                          <p:stCondLst>
                                            <p:cond delay="0"/>
                                          </p:stCondLst>
                                        </p:cTn>
                                        <p:tgtEl>
                                          <p:spTgt spid="26"/>
                                        </p:tgtEl>
                                        <p:attrNameLst>
                                          <p:attrName>style.visibility</p:attrName>
                                        </p:attrNameLst>
                                      </p:cBhvr>
                                      <p:to>
                                        <p:strVal val="visible"/>
                                      </p:to>
                                    </p:set>
                                  </p:childTnLst>
                                </p:cTn>
                              </p:par>
                            </p:childTnLst>
                          </p:cTn>
                        </p:par>
                      </p:childTnLst>
                    </p:cTn>
                  </p:par>
                  <p:par>
                    <p:cTn id="158" fill="hold">
                      <p:stCondLst>
                        <p:cond delay="indefinite"/>
                      </p:stCondLst>
                      <p:childTnLst>
                        <p:par>
                          <p:cTn id="159" fill="hold">
                            <p:stCondLst>
                              <p:cond delay="0"/>
                            </p:stCondLst>
                            <p:childTnLst>
                              <p:par>
                                <p:cTn id="160" presetID="10" presetClass="entr" presetSubtype="0" repeatCount="10000" fill="hold" grpId="1" nodeType="clickEffect">
                                  <p:stCondLst>
                                    <p:cond delay="500"/>
                                  </p:stCondLst>
                                  <p:childTnLst>
                                    <p:set>
                                      <p:cBhvr>
                                        <p:cTn id="161" dur="1" fill="hold">
                                          <p:stCondLst>
                                            <p:cond delay="0"/>
                                          </p:stCondLst>
                                        </p:cTn>
                                        <p:tgtEl>
                                          <p:spTgt spid="4107"/>
                                        </p:tgtEl>
                                        <p:attrNameLst>
                                          <p:attrName>style.visibility</p:attrName>
                                        </p:attrNameLst>
                                      </p:cBhvr>
                                      <p:to>
                                        <p:strVal val="visible"/>
                                      </p:to>
                                    </p:set>
                                    <p:animEffect transition="in" filter="fade">
                                      <p:cBhvr>
                                        <p:cTn id="162" dur="500"/>
                                        <p:tgtEl>
                                          <p:spTgt spid="4107"/>
                                        </p:tgtEl>
                                      </p:cBhvr>
                                    </p:animEffect>
                                  </p:childTnLst>
                                </p:cTn>
                              </p:par>
                              <p:par>
                                <p:cTn id="163" presetID="10" presetClass="entr" presetSubtype="0" repeatCount="10000" fill="hold" grpId="1" nodeType="withEffect">
                                  <p:stCondLst>
                                    <p:cond delay="500"/>
                                  </p:stCondLst>
                                  <p:childTnLst>
                                    <p:set>
                                      <p:cBhvr>
                                        <p:cTn id="164" dur="1" fill="hold">
                                          <p:stCondLst>
                                            <p:cond delay="0"/>
                                          </p:stCondLst>
                                        </p:cTn>
                                        <p:tgtEl>
                                          <p:spTgt spid="4108"/>
                                        </p:tgtEl>
                                        <p:attrNameLst>
                                          <p:attrName>style.visibility</p:attrName>
                                        </p:attrNameLst>
                                      </p:cBhvr>
                                      <p:to>
                                        <p:strVal val="visible"/>
                                      </p:to>
                                    </p:set>
                                    <p:animEffect transition="in" filter="fade">
                                      <p:cBhvr>
                                        <p:cTn id="165" dur="500"/>
                                        <p:tgtEl>
                                          <p:spTgt spid="4108"/>
                                        </p:tgtEl>
                                      </p:cBhvr>
                                    </p:animEffect>
                                  </p:childTnLst>
                                </p:cTn>
                              </p:par>
                              <p:par>
                                <p:cTn id="166" presetID="10" presetClass="entr" presetSubtype="0" repeatCount="10000" fill="hold" grpId="1" nodeType="withEffect">
                                  <p:stCondLst>
                                    <p:cond delay="500"/>
                                  </p:stCondLst>
                                  <p:childTnLst>
                                    <p:set>
                                      <p:cBhvr>
                                        <p:cTn id="167" dur="1" fill="hold">
                                          <p:stCondLst>
                                            <p:cond delay="0"/>
                                          </p:stCondLst>
                                        </p:cTn>
                                        <p:tgtEl>
                                          <p:spTgt spid="4109"/>
                                        </p:tgtEl>
                                        <p:attrNameLst>
                                          <p:attrName>style.visibility</p:attrName>
                                        </p:attrNameLst>
                                      </p:cBhvr>
                                      <p:to>
                                        <p:strVal val="visible"/>
                                      </p:to>
                                    </p:set>
                                    <p:animEffect transition="in" filter="fade">
                                      <p:cBhvr>
                                        <p:cTn id="168" dur="500"/>
                                        <p:tgtEl>
                                          <p:spTgt spid="4109"/>
                                        </p:tgtEl>
                                      </p:cBhvr>
                                    </p:animEffect>
                                  </p:childTnLst>
                                </p:cTn>
                              </p:par>
                              <p:par>
                                <p:cTn id="169" presetID="10" presetClass="entr" presetSubtype="0" repeatCount="10000" fill="hold" grpId="1" nodeType="withEffect">
                                  <p:stCondLst>
                                    <p:cond delay="500"/>
                                  </p:stCondLst>
                                  <p:childTnLst>
                                    <p:set>
                                      <p:cBhvr>
                                        <p:cTn id="170" dur="1" fill="hold">
                                          <p:stCondLst>
                                            <p:cond delay="0"/>
                                          </p:stCondLst>
                                        </p:cTn>
                                        <p:tgtEl>
                                          <p:spTgt spid="4110"/>
                                        </p:tgtEl>
                                        <p:attrNameLst>
                                          <p:attrName>style.visibility</p:attrName>
                                        </p:attrNameLst>
                                      </p:cBhvr>
                                      <p:to>
                                        <p:strVal val="visible"/>
                                      </p:to>
                                    </p:set>
                                    <p:animEffect transition="in" filter="fade">
                                      <p:cBhvr>
                                        <p:cTn id="171" dur="500"/>
                                        <p:tgtEl>
                                          <p:spTgt spid="4110"/>
                                        </p:tgtEl>
                                      </p:cBhvr>
                                    </p:animEffect>
                                  </p:childTnLst>
                                </p:cTn>
                              </p:par>
                              <p:par>
                                <p:cTn id="172" presetID="10" presetClass="entr" presetSubtype="0" repeatCount="10000" fill="hold" grpId="1" nodeType="withEffect">
                                  <p:stCondLst>
                                    <p:cond delay="500"/>
                                  </p:stCondLst>
                                  <p:childTnLst>
                                    <p:set>
                                      <p:cBhvr>
                                        <p:cTn id="173" dur="1" fill="hold">
                                          <p:stCondLst>
                                            <p:cond delay="0"/>
                                          </p:stCondLst>
                                        </p:cTn>
                                        <p:tgtEl>
                                          <p:spTgt spid="4111"/>
                                        </p:tgtEl>
                                        <p:attrNameLst>
                                          <p:attrName>style.visibility</p:attrName>
                                        </p:attrNameLst>
                                      </p:cBhvr>
                                      <p:to>
                                        <p:strVal val="visible"/>
                                      </p:to>
                                    </p:set>
                                    <p:animEffect transition="in" filter="fade">
                                      <p:cBhvr>
                                        <p:cTn id="174" dur="500"/>
                                        <p:tgtEl>
                                          <p:spTgt spid="4111"/>
                                        </p:tgtEl>
                                      </p:cBhvr>
                                    </p:animEffect>
                                  </p:childTnLst>
                                </p:cTn>
                              </p:par>
                              <p:par>
                                <p:cTn id="175" presetID="10" presetClass="entr" presetSubtype="0" repeatCount="10000" fill="hold" grpId="1" nodeType="withEffect">
                                  <p:stCondLst>
                                    <p:cond delay="500"/>
                                  </p:stCondLst>
                                  <p:childTnLst>
                                    <p:set>
                                      <p:cBhvr>
                                        <p:cTn id="176" dur="1" fill="hold">
                                          <p:stCondLst>
                                            <p:cond delay="0"/>
                                          </p:stCondLst>
                                        </p:cTn>
                                        <p:tgtEl>
                                          <p:spTgt spid="4112"/>
                                        </p:tgtEl>
                                        <p:attrNameLst>
                                          <p:attrName>style.visibility</p:attrName>
                                        </p:attrNameLst>
                                      </p:cBhvr>
                                      <p:to>
                                        <p:strVal val="visible"/>
                                      </p:to>
                                    </p:set>
                                    <p:animEffect transition="in" filter="fade">
                                      <p:cBhvr>
                                        <p:cTn id="177" dur="500"/>
                                        <p:tgtEl>
                                          <p:spTgt spid="4112"/>
                                        </p:tgtEl>
                                      </p:cBhvr>
                                    </p:animEffect>
                                  </p:childTnLst>
                                </p:cTn>
                              </p:par>
                              <p:par>
                                <p:cTn id="178" presetID="10" presetClass="entr" presetSubtype="0" repeatCount="10000" fill="hold" grpId="1" nodeType="withEffect">
                                  <p:stCondLst>
                                    <p:cond delay="500"/>
                                  </p:stCondLst>
                                  <p:childTnLst>
                                    <p:set>
                                      <p:cBhvr>
                                        <p:cTn id="179" dur="1" fill="hold">
                                          <p:stCondLst>
                                            <p:cond delay="0"/>
                                          </p:stCondLst>
                                        </p:cTn>
                                        <p:tgtEl>
                                          <p:spTgt spid="4113"/>
                                        </p:tgtEl>
                                        <p:attrNameLst>
                                          <p:attrName>style.visibility</p:attrName>
                                        </p:attrNameLst>
                                      </p:cBhvr>
                                      <p:to>
                                        <p:strVal val="visible"/>
                                      </p:to>
                                    </p:set>
                                    <p:animEffect transition="in" filter="fade">
                                      <p:cBhvr>
                                        <p:cTn id="180" dur="500"/>
                                        <p:tgtEl>
                                          <p:spTgt spid="4113"/>
                                        </p:tgtEl>
                                      </p:cBhvr>
                                    </p:animEffect>
                                  </p:childTnLst>
                                </p:cTn>
                              </p:par>
                              <p:par>
                                <p:cTn id="181" presetID="10" presetClass="entr" presetSubtype="0" repeatCount="10000" fill="hold" grpId="1" nodeType="withEffect">
                                  <p:stCondLst>
                                    <p:cond delay="500"/>
                                  </p:stCondLst>
                                  <p:childTnLst>
                                    <p:set>
                                      <p:cBhvr>
                                        <p:cTn id="182" dur="1" fill="hold">
                                          <p:stCondLst>
                                            <p:cond delay="0"/>
                                          </p:stCondLst>
                                        </p:cTn>
                                        <p:tgtEl>
                                          <p:spTgt spid="4114"/>
                                        </p:tgtEl>
                                        <p:attrNameLst>
                                          <p:attrName>style.visibility</p:attrName>
                                        </p:attrNameLst>
                                      </p:cBhvr>
                                      <p:to>
                                        <p:strVal val="visible"/>
                                      </p:to>
                                    </p:set>
                                    <p:animEffect transition="in" filter="fade">
                                      <p:cBhvr>
                                        <p:cTn id="183" dur="500"/>
                                        <p:tgtEl>
                                          <p:spTgt spid="4114"/>
                                        </p:tgtEl>
                                      </p:cBhvr>
                                    </p:animEffect>
                                  </p:childTnLst>
                                </p:cTn>
                              </p:par>
                              <p:par>
                                <p:cTn id="184" presetID="10" presetClass="entr" presetSubtype="0" repeatCount="10000" fill="hold" grpId="1" nodeType="withEffect">
                                  <p:stCondLst>
                                    <p:cond delay="500"/>
                                  </p:stCondLst>
                                  <p:childTnLst>
                                    <p:set>
                                      <p:cBhvr>
                                        <p:cTn id="185" dur="1" fill="hold">
                                          <p:stCondLst>
                                            <p:cond delay="0"/>
                                          </p:stCondLst>
                                        </p:cTn>
                                        <p:tgtEl>
                                          <p:spTgt spid="4115"/>
                                        </p:tgtEl>
                                        <p:attrNameLst>
                                          <p:attrName>style.visibility</p:attrName>
                                        </p:attrNameLst>
                                      </p:cBhvr>
                                      <p:to>
                                        <p:strVal val="visible"/>
                                      </p:to>
                                    </p:set>
                                    <p:animEffect transition="in" filter="fade">
                                      <p:cBhvr>
                                        <p:cTn id="186" dur="500"/>
                                        <p:tgtEl>
                                          <p:spTgt spid="4115"/>
                                        </p:tgtEl>
                                      </p:cBhvr>
                                    </p:animEffect>
                                  </p:childTnLst>
                                </p:cTn>
                              </p:par>
                              <p:par>
                                <p:cTn id="187" presetID="10" presetClass="entr" presetSubtype="0" repeatCount="10000" fill="hold" grpId="1" nodeType="withEffect">
                                  <p:stCondLst>
                                    <p:cond delay="500"/>
                                  </p:stCondLst>
                                  <p:childTnLst>
                                    <p:set>
                                      <p:cBhvr>
                                        <p:cTn id="188" dur="1" fill="hold">
                                          <p:stCondLst>
                                            <p:cond delay="0"/>
                                          </p:stCondLst>
                                        </p:cTn>
                                        <p:tgtEl>
                                          <p:spTgt spid="4116"/>
                                        </p:tgtEl>
                                        <p:attrNameLst>
                                          <p:attrName>style.visibility</p:attrName>
                                        </p:attrNameLst>
                                      </p:cBhvr>
                                      <p:to>
                                        <p:strVal val="visible"/>
                                      </p:to>
                                    </p:set>
                                    <p:animEffect transition="in" filter="fade">
                                      <p:cBhvr>
                                        <p:cTn id="189" dur="500"/>
                                        <p:tgtEl>
                                          <p:spTgt spid="4116"/>
                                        </p:tgtEl>
                                      </p:cBhvr>
                                    </p:animEffect>
                                  </p:childTnLst>
                                </p:cTn>
                              </p:par>
                              <p:par>
                                <p:cTn id="190" presetID="10" presetClass="entr" presetSubtype="0" repeatCount="10000" fill="hold" grpId="1" nodeType="withEffect">
                                  <p:stCondLst>
                                    <p:cond delay="500"/>
                                  </p:stCondLst>
                                  <p:childTnLst>
                                    <p:set>
                                      <p:cBhvr>
                                        <p:cTn id="191" dur="1" fill="hold">
                                          <p:stCondLst>
                                            <p:cond delay="0"/>
                                          </p:stCondLst>
                                        </p:cTn>
                                        <p:tgtEl>
                                          <p:spTgt spid="4118"/>
                                        </p:tgtEl>
                                        <p:attrNameLst>
                                          <p:attrName>style.visibility</p:attrName>
                                        </p:attrNameLst>
                                      </p:cBhvr>
                                      <p:to>
                                        <p:strVal val="visible"/>
                                      </p:to>
                                    </p:set>
                                    <p:animEffect transition="in" filter="fade">
                                      <p:cBhvr>
                                        <p:cTn id="192" dur="500"/>
                                        <p:tgtEl>
                                          <p:spTgt spid="4118"/>
                                        </p:tgtEl>
                                      </p:cBhvr>
                                    </p:animEffect>
                                  </p:childTnLst>
                                </p:cTn>
                              </p:par>
                              <p:par>
                                <p:cTn id="193" presetID="10" presetClass="entr" presetSubtype="0" repeatCount="10000" fill="hold" grpId="1" nodeType="withEffect">
                                  <p:stCondLst>
                                    <p:cond delay="500"/>
                                  </p:stCondLst>
                                  <p:childTnLst>
                                    <p:set>
                                      <p:cBhvr>
                                        <p:cTn id="194" dur="1" fill="hold">
                                          <p:stCondLst>
                                            <p:cond delay="0"/>
                                          </p:stCondLst>
                                        </p:cTn>
                                        <p:tgtEl>
                                          <p:spTgt spid="4119"/>
                                        </p:tgtEl>
                                        <p:attrNameLst>
                                          <p:attrName>style.visibility</p:attrName>
                                        </p:attrNameLst>
                                      </p:cBhvr>
                                      <p:to>
                                        <p:strVal val="visible"/>
                                      </p:to>
                                    </p:set>
                                    <p:animEffect transition="in" filter="fade">
                                      <p:cBhvr>
                                        <p:cTn id="195" dur="500"/>
                                        <p:tgtEl>
                                          <p:spTgt spid="4119"/>
                                        </p:tgtEl>
                                      </p:cBhvr>
                                    </p:animEffect>
                                  </p:childTnLst>
                                </p:cTn>
                              </p:par>
                            </p:childTnLst>
                          </p:cTn>
                        </p:par>
                      </p:childTnLst>
                    </p:cTn>
                  </p:par>
                  <p:par>
                    <p:cTn id="196" fill="hold">
                      <p:stCondLst>
                        <p:cond delay="indefinite"/>
                      </p:stCondLst>
                      <p:childTnLst>
                        <p:par>
                          <p:cTn id="197" fill="hold">
                            <p:stCondLst>
                              <p:cond delay="0"/>
                            </p:stCondLst>
                            <p:childTnLst>
                              <p:par>
                                <p:cTn id="198" presetID="1" presetClass="entr" presetSubtype="0" fill="hold" grpId="0" nodeType="clickEffect">
                                  <p:stCondLst>
                                    <p:cond delay="0"/>
                                  </p:stCondLst>
                                  <p:childTnLst>
                                    <p:set>
                                      <p:cBhvr>
                                        <p:cTn id="199" dur="1" fill="hold">
                                          <p:stCondLst>
                                            <p:cond delay="0"/>
                                          </p:stCondLst>
                                        </p:cTn>
                                        <p:tgtEl>
                                          <p:spTgt spid="90"/>
                                        </p:tgtEl>
                                        <p:attrNameLst>
                                          <p:attrName>style.visibility</p:attrName>
                                        </p:attrNameLst>
                                      </p:cBhvr>
                                      <p:to>
                                        <p:strVal val="visible"/>
                                      </p:to>
                                    </p:set>
                                  </p:childTnLst>
                                </p:cTn>
                              </p:par>
                            </p:childTnLst>
                          </p:cTn>
                        </p:par>
                      </p:childTnLst>
                    </p:cTn>
                  </p:par>
                  <p:par>
                    <p:cTn id="200" fill="hold">
                      <p:stCondLst>
                        <p:cond delay="indefinite"/>
                      </p:stCondLst>
                      <p:childTnLst>
                        <p:par>
                          <p:cTn id="201" fill="hold">
                            <p:stCondLst>
                              <p:cond delay="0"/>
                            </p:stCondLst>
                            <p:childTnLst>
                              <p:par>
                                <p:cTn id="202" presetID="1" presetClass="entr" presetSubtype="0" fill="hold" grpId="0" nodeType="clickEffect">
                                  <p:stCondLst>
                                    <p:cond delay="0"/>
                                  </p:stCondLst>
                                  <p:childTnLst>
                                    <p:set>
                                      <p:cBhvr>
                                        <p:cTn id="203" dur="1" fill="hold">
                                          <p:stCondLst>
                                            <p:cond delay="0"/>
                                          </p:stCondLst>
                                        </p:cTn>
                                        <p:tgtEl>
                                          <p:spTgt spid="91"/>
                                        </p:tgtEl>
                                        <p:attrNameLst>
                                          <p:attrName>style.visibility</p:attrName>
                                        </p:attrNameLst>
                                      </p:cBhvr>
                                      <p:to>
                                        <p:strVal val="visible"/>
                                      </p:to>
                                    </p:set>
                                  </p:childTnLst>
                                </p:cTn>
                              </p:par>
                            </p:childTnLst>
                          </p:cTn>
                        </p:par>
                      </p:childTnLst>
                    </p:cTn>
                  </p:par>
                  <p:par>
                    <p:cTn id="204" fill="hold">
                      <p:stCondLst>
                        <p:cond delay="indefinite"/>
                      </p:stCondLst>
                      <p:childTnLst>
                        <p:par>
                          <p:cTn id="205" fill="hold">
                            <p:stCondLst>
                              <p:cond delay="0"/>
                            </p:stCondLst>
                            <p:childTnLst>
                              <p:par>
                                <p:cTn id="206" presetID="1" presetClass="entr" presetSubtype="0" fill="hold" grpId="0" nodeType="clickEffect">
                                  <p:stCondLst>
                                    <p:cond delay="0"/>
                                  </p:stCondLst>
                                  <p:childTnLst>
                                    <p:set>
                                      <p:cBhvr>
                                        <p:cTn id="207" dur="1" fill="hold">
                                          <p:stCondLst>
                                            <p:cond delay="0"/>
                                          </p:stCondLst>
                                        </p:cTn>
                                        <p:tgtEl>
                                          <p:spTgt spid="92"/>
                                        </p:tgtEl>
                                        <p:attrNameLst>
                                          <p:attrName>style.visibility</p:attrName>
                                        </p:attrNameLst>
                                      </p:cBhvr>
                                      <p:to>
                                        <p:strVal val="visible"/>
                                      </p:to>
                                    </p:set>
                                  </p:childTnLst>
                                </p:cTn>
                              </p:par>
                            </p:childTnLst>
                          </p:cTn>
                        </p:par>
                      </p:childTnLst>
                    </p:cTn>
                  </p:par>
                  <p:par>
                    <p:cTn id="208" fill="hold">
                      <p:stCondLst>
                        <p:cond delay="indefinite"/>
                      </p:stCondLst>
                      <p:childTnLst>
                        <p:par>
                          <p:cTn id="209" fill="hold">
                            <p:stCondLst>
                              <p:cond delay="0"/>
                            </p:stCondLst>
                            <p:childTnLst>
                              <p:par>
                                <p:cTn id="210" presetID="1" presetClass="entr" presetSubtype="0" fill="hold" grpId="0" nodeType="clickEffect">
                                  <p:stCondLst>
                                    <p:cond delay="0"/>
                                  </p:stCondLst>
                                  <p:childTnLst>
                                    <p:set>
                                      <p:cBhvr>
                                        <p:cTn id="211" dur="1" fill="hold">
                                          <p:stCondLst>
                                            <p:cond delay="0"/>
                                          </p:stCondLst>
                                        </p:cTn>
                                        <p:tgtEl>
                                          <p:spTgt spid="93"/>
                                        </p:tgtEl>
                                        <p:attrNameLst>
                                          <p:attrName>style.visibility</p:attrName>
                                        </p:attrNameLst>
                                      </p:cBhvr>
                                      <p:to>
                                        <p:strVal val="visible"/>
                                      </p:to>
                                    </p:set>
                                  </p:childTnLst>
                                </p:cTn>
                              </p:par>
                            </p:childTnLst>
                          </p:cTn>
                        </p:par>
                      </p:childTnLst>
                    </p:cTn>
                  </p:par>
                  <p:par>
                    <p:cTn id="212" fill="hold">
                      <p:stCondLst>
                        <p:cond delay="indefinite"/>
                      </p:stCondLst>
                      <p:childTnLst>
                        <p:par>
                          <p:cTn id="213" fill="hold">
                            <p:stCondLst>
                              <p:cond delay="0"/>
                            </p:stCondLst>
                            <p:childTnLst>
                              <p:par>
                                <p:cTn id="214" presetID="1" presetClass="entr" presetSubtype="0" fill="hold" grpId="0" nodeType="clickEffect">
                                  <p:stCondLst>
                                    <p:cond delay="0"/>
                                  </p:stCondLst>
                                  <p:childTnLst>
                                    <p:set>
                                      <p:cBhvr>
                                        <p:cTn id="215" dur="1" fill="hold">
                                          <p:stCondLst>
                                            <p:cond delay="0"/>
                                          </p:stCondLst>
                                        </p:cTn>
                                        <p:tgtEl>
                                          <p:spTgt spid="94"/>
                                        </p:tgtEl>
                                        <p:attrNameLst>
                                          <p:attrName>style.visibility</p:attrName>
                                        </p:attrNameLst>
                                      </p:cBhvr>
                                      <p:to>
                                        <p:strVal val="visible"/>
                                      </p:to>
                                    </p:set>
                                  </p:childTnLst>
                                </p:cTn>
                              </p:par>
                            </p:childTnLst>
                          </p:cTn>
                        </p:par>
                      </p:childTnLst>
                    </p:cTn>
                  </p:par>
                  <p:par>
                    <p:cTn id="216" fill="hold">
                      <p:stCondLst>
                        <p:cond delay="indefinite"/>
                      </p:stCondLst>
                      <p:childTnLst>
                        <p:par>
                          <p:cTn id="217" fill="hold">
                            <p:stCondLst>
                              <p:cond delay="0"/>
                            </p:stCondLst>
                            <p:childTnLst>
                              <p:par>
                                <p:cTn id="218" presetID="1" presetClass="entr" presetSubtype="0" fill="hold" grpId="0" nodeType="clickEffect">
                                  <p:stCondLst>
                                    <p:cond delay="0"/>
                                  </p:stCondLst>
                                  <p:childTnLst>
                                    <p:set>
                                      <p:cBhvr>
                                        <p:cTn id="219" dur="1" fill="hold">
                                          <p:stCondLst>
                                            <p:cond delay="0"/>
                                          </p:stCondLst>
                                        </p:cTn>
                                        <p:tgtEl>
                                          <p:spTgt spid="95"/>
                                        </p:tgtEl>
                                        <p:attrNameLst>
                                          <p:attrName>style.visibility</p:attrName>
                                        </p:attrNameLst>
                                      </p:cBhvr>
                                      <p:to>
                                        <p:strVal val="visible"/>
                                      </p:to>
                                    </p:set>
                                  </p:childTnLst>
                                </p:cTn>
                              </p:par>
                            </p:childTnLst>
                          </p:cTn>
                        </p:par>
                      </p:childTnLst>
                    </p:cTn>
                  </p:par>
                  <p:par>
                    <p:cTn id="220" fill="hold">
                      <p:stCondLst>
                        <p:cond delay="indefinite"/>
                      </p:stCondLst>
                      <p:childTnLst>
                        <p:par>
                          <p:cTn id="221" fill="hold">
                            <p:stCondLst>
                              <p:cond delay="0"/>
                            </p:stCondLst>
                            <p:childTnLst>
                              <p:par>
                                <p:cTn id="222" presetID="1" presetClass="entr" presetSubtype="0" fill="hold" grpId="0" nodeType="clickEffect">
                                  <p:stCondLst>
                                    <p:cond delay="0"/>
                                  </p:stCondLst>
                                  <p:childTnLst>
                                    <p:set>
                                      <p:cBhvr>
                                        <p:cTn id="223" dur="1" fill="hold">
                                          <p:stCondLst>
                                            <p:cond delay="0"/>
                                          </p:stCondLst>
                                        </p:cTn>
                                        <p:tgtEl>
                                          <p:spTgt spid="96"/>
                                        </p:tgtEl>
                                        <p:attrNameLst>
                                          <p:attrName>style.visibility</p:attrName>
                                        </p:attrNameLst>
                                      </p:cBhvr>
                                      <p:to>
                                        <p:strVal val="visible"/>
                                      </p:to>
                                    </p:set>
                                  </p:childTnLst>
                                </p:cTn>
                              </p:par>
                            </p:childTnLst>
                          </p:cTn>
                        </p:par>
                      </p:childTnLst>
                    </p:cTn>
                  </p:par>
                  <p:par>
                    <p:cTn id="224" fill="hold">
                      <p:stCondLst>
                        <p:cond delay="indefinite"/>
                      </p:stCondLst>
                      <p:childTnLst>
                        <p:par>
                          <p:cTn id="225" fill="hold">
                            <p:stCondLst>
                              <p:cond delay="0"/>
                            </p:stCondLst>
                            <p:childTnLst>
                              <p:par>
                                <p:cTn id="226" presetID="1" presetClass="entr" presetSubtype="0" fill="hold" grpId="0" nodeType="clickEffect">
                                  <p:stCondLst>
                                    <p:cond delay="0"/>
                                  </p:stCondLst>
                                  <p:childTnLst>
                                    <p:set>
                                      <p:cBhvr>
                                        <p:cTn id="227" dur="1" fill="hold">
                                          <p:stCondLst>
                                            <p:cond delay="0"/>
                                          </p:stCondLst>
                                        </p:cTn>
                                        <p:tgtEl>
                                          <p:spTgt spid="97"/>
                                        </p:tgtEl>
                                        <p:attrNameLst>
                                          <p:attrName>style.visibility</p:attrName>
                                        </p:attrNameLst>
                                      </p:cBhvr>
                                      <p:to>
                                        <p:strVal val="visible"/>
                                      </p:to>
                                    </p:set>
                                  </p:childTnLst>
                                </p:cTn>
                              </p:par>
                            </p:childTnLst>
                          </p:cTn>
                        </p:par>
                      </p:childTnLst>
                    </p:cTn>
                  </p:par>
                  <p:par>
                    <p:cTn id="228" fill="hold">
                      <p:stCondLst>
                        <p:cond delay="indefinite"/>
                      </p:stCondLst>
                      <p:childTnLst>
                        <p:par>
                          <p:cTn id="229" fill="hold">
                            <p:stCondLst>
                              <p:cond delay="0"/>
                            </p:stCondLst>
                            <p:childTnLst>
                              <p:par>
                                <p:cTn id="230" presetID="1" presetClass="exit" presetSubtype="0" fill="hold" grpId="1" nodeType="clickEffect">
                                  <p:stCondLst>
                                    <p:cond delay="0"/>
                                  </p:stCondLst>
                                  <p:childTnLst>
                                    <p:set>
                                      <p:cBhvr>
                                        <p:cTn id="231" dur="1" fill="hold">
                                          <p:stCondLst>
                                            <p:cond delay="0"/>
                                          </p:stCondLst>
                                        </p:cTn>
                                        <p:tgtEl>
                                          <p:spTgt spid="90"/>
                                        </p:tgtEl>
                                        <p:attrNameLst>
                                          <p:attrName>style.visibility</p:attrName>
                                        </p:attrNameLst>
                                      </p:cBhvr>
                                      <p:to>
                                        <p:strVal val="hidden"/>
                                      </p:to>
                                    </p:set>
                                  </p:childTnLst>
                                </p:cTn>
                              </p:par>
                              <p:par>
                                <p:cTn id="232" presetID="1" presetClass="exit" presetSubtype="0" fill="hold" grpId="1" nodeType="withEffect">
                                  <p:stCondLst>
                                    <p:cond delay="0"/>
                                  </p:stCondLst>
                                  <p:childTnLst>
                                    <p:set>
                                      <p:cBhvr>
                                        <p:cTn id="233" dur="1" fill="hold">
                                          <p:stCondLst>
                                            <p:cond delay="0"/>
                                          </p:stCondLst>
                                        </p:cTn>
                                        <p:tgtEl>
                                          <p:spTgt spid="91"/>
                                        </p:tgtEl>
                                        <p:attrNameLst>
                                          <p:attrName>style.visibility</p:attrName>
                                        </p:attrNameLst>
                                      </p:cBhvr>
                                      <p:to>
                                        <p:strVal val="hidden"/>
                                      </p:to>
                                    </p:set>
                                  </p:childTnLst>
                                </p:cTn>
                              </p:par>
                              <p:par>
                                <p:cTn id="234" presetID="1" presetClass="exit" presetSubtype="0" fill="hold" grpId="1" nodeType="withEffect">
                                  <p:stCondLst>
                                    <p:cond delay="0"/>
                                  </p:stCondLst>
                                  <p:childTnLst>
                                    <p:set>
                                      <p:cBhvr>
                                        <p:cTn id="235" dur="1" fill="hold">
                                          <p:stCondLst>
                                            <p:cond delay="0"/>
                                          </p:stCondLst>
                                        </p:cTn>
                                        <p:tgtEl>
                                          <p:spTgt spid="92"/>
                                        </p:tgtEl>
                                        <p:attrNameLst>
                                          <p:attrName>style.visibility</p:attrName>
                                        </p:attrNameLst>
                                      </p:cBhvr>
                                      <p:to>
                                        <p:strVal val="hidden"/>
                                      </p:to>
                                    </p:set>
                                  </p:childTnLst>
                                </p:cTn>
                              </p:par>
                              <p:par>
                                <p:cTn id="236" presetID="1" presetClass="exit" presetSubtype="0" fill="hold" grpId="1" nodeType="withEffect">
                                  <p:stCondLst>
                                    <p:cond delay="0"/>
                                  </p:stCondLst>
                                  <p:childTnLst>
                                    <p:set>
                                      <p:cBhvr>
                                        <p:cTn id="237" dur="1" fill="hold">
                                          <p:stCondLst>
                                            <p:cond delay="0"/>
                                          </p:stCondLst>
                                        </p:cTn>
                                        <p:tgtEl>
                                          <p:spTgt spid="93"/>
                                        </p:tgtEl>
                                        <p:attrNameLst>
                                          <p:attrName>style.visibility</p:attrName>
                                        </p:attrNameLst>
                                      </p:cBhvr>
                                      <p:to>
                                        <p:strVal val="hidden"/>
                                      </p:to>
                                    </p:set>
                                  </p:childTnLst>
                                </p:cTn>
                              </p:par>
                              <p:par>
                                <p:cTn id="238" presetID="1" presetClass="exit" presetSubtype="0" fill="hold" grpId="1" nodeType="withEffect">
                                  <p:stCondLst>
                                    <p:cond delay="0"/>
                                  </p:stCondLst>
                                  <p:childTnLst>
                                    <p:set>
                                      <p:cBhvr>
                                        <p:cTn id="239" dur="1" fill="hold">
                                          <p:stCondLst>
                                            <p:cond delay="0"/>
                                          </p:stCondLst>
                                        </p:cTn>
                                        <p:tgtEl>
                                          <p:spTgt spid="94"/>
                                        </p:tgtEl>
                                        <p:attrNameLst>
                                          <p:attrName>style.visibility</p:attrName>
                                        </p:attrNameLst>
                                      </p:cBhvr>
                                      <p:to>
                                        <p:strVal val="hidden"/>
                                      </p:to>
                                    </p:set>
                                  </p:childTnLst>
                                </p:cTn>
                              </p:par>
                              <p:par>
                                <p:cTn id="240" presetID="1" presetClass="exit" presetSubtype="0" fill="hold" grpId="1" nodeType="withEffect">
                                  <p:stCondLst>
                                    <p:cond delay="0"/>
                                  </p:stCondLst>
                                  <p:childTnLst>
                                    <p:set>
                                      <p:cBhvr>
                                        <p:cTn id="241" dur="1" fill="hold">
                                          <p:stCondLst>
                                            <p:cond delay="0"/>
                                          </p:stCondLst>
                                        </p:cTn>
                                        <p:tgtEl>
                                          <p:spTgt spid="95"/>
                                        </p:tgtEl>
                                        <p:attrNameLst>
                                          <p:attrName>style.visibility</p:attrName>
                                        </p:attrNameLst>
                                      </p:cBhvr>
                                      <p:to>
                                        <p:strVal val="hidden"/>
                                      </p:to>
                                    </p:set>
                                  </p:childTnLst>
                                </p:cTn>
                              </p:par>
                              <p:par>
                                <p:cTn id="242" presetID="1" presetClass="exit" presetSubtype="0" fill="hold" grpId="1" nodeType="withEffect">
                                  <p:stCondLst>
                                    <p:cond delay="0"/>
                                  </p:stCondLst>
                                  <p:childTnLst>
                                    <p:set>
                                      <p:cBhvr>
                                        <p:cTn id="243" dur="1" fill="hold">
                                          <p:stCondLst>
                                            <p:cond delay="0"/>
                                          </p:stCondLst>
                                        </p:cTn>
                                        <p:tgtEl>
                                          <p:spTgt spid="96"/>
                                        </p:tgtEl>
                                        <p:attrNameLst>
                                          <p:attrName>style.visibility</p:attrName>
                                        </p:attrNameLst>
                                      </p:cBhvr>
                                      <p:to>
                                        <p:strVal val="hidden"/>
                                      </p:to>
                                    </p:set>
                                  </p:childTnLst>
                                </p:cTn>
                              </p:par>
                              <p:par>
                                <p:cTn id="244" presetID="1" presetClass="exit" presetSubtype="0" fill="hold" grpId="1" nodeType="withEffect">
                                  <p:stCondLst>
                                    <p:cond delay="0"/>
                                  </p:stCondLst>
                                  <p:childTnLst>
                                    <p:set>
                                      <p:cBhvr>
                                        <p:cTn id="245" dur="1" fill="hold">
                                          <p:stCondLst>
                                            <p:cond delay="0"/>
                                          </p:stCondLst>
                                        </p:cTn>
                                        <p:tgtEl>
                                          <p:spTgt spid="97"/>
                                        </p:tgtEl>
                                        <p:attrNameLst>
                                          <p:attrName>style.visibility</p:attrName>
                                        </p:attrNameLst>
                                      </p:cBhvr>
                                      <p:to>
                                        <p:strVal val="hidden"/>
                                      </p:to>
                                    </p:set>
                                  </p:childTnLst>
                                </p:cTn>
                              </p:par>
                            </p:childTnLst>
                          </p:cTn>
                        </p:par>
                      </p:childTnLst>
                    </p:cTn>
                  </p:par>
                  <p:par>
                    <p:cTn id="246" fill="hold">
                      <p:stCondLst>
                        <p:cond delay="indefinite"/>
                      </p:stCondLst>
                      <p:childTnLst>
                        <p:par>
                          <p:cTn id="247" fill="hold">
                            <p:stCondLst>
                              <p:cond delay="0"/>
                            </p:stCondLst>
                            <p:childTnLst>
                              <p:par>
                                <p:cTn id="248" presetID="1" presetClass="entr" presetSubtype="0" fill="hold" grpId="0" nodeType="clickEffect">
                                  <p:stCondLst>
                                    <p:cond delay="0"/>
                                  </p:stCondLst>
                                  <p:childTnLst>
                                    <p:set>
                                      <p:cBhvr>
                                        <p:cTn id="249" dur="1" fill="hold">
                                          <p:stCondLst>
                                            <p:cond delay="0"/>
                                          </p:stCondLst>
                                        </p:cTn>
                                        <p:tgtEl>
                                          <p:spTgt spid="28"/>
                                        </p:tgtEl>
                                        <p:attrNameLst>
                                          <p:attrName>style.visibility</p:attrName>
                                        </p:attrNameLst>
                                      </p:cBhvr>
                                      <p:to>
                                        <p:strVal val="visible"/>
                                      </p:to>
                                    </p:set>
                                  </p:childTnLst>
                                </p:cTn>
                              </p:par>
                            </p:childTnLst>
                          </p:cTn>
                        </p:par>
                      </p:childTnLst>
                    </p:cTn>
                  </p:par>
                  <p:par>
                    <p:cTn id="250" fill="hold">
                      <p:stCondLst>
                        <p:cond delay="indefinite"/>
                      </p:stCondLst>
                      <p:childTnLst>
                        <p:par>
                          <p:cTn id="251" fill="hold">
                            <p:stCondLst>
                              <p:cond delay="0"/>
                            </p:stCondLst>
                            <p:childTnLst>
                              <p:par>
                                <p:cTn id="252" presetID="1" presetClass="entr" presetSubtype="0" fill="hold" grpId="0" nodeType="clickEffect">
                                  <p:stCondLst>
                                    <p:cond delay="0"/>
                                  </p:stCondLst>
                                  <p:childTnLst>
                                    <p:set>
                                      <p:cBhvr>
                                        <p:cTn id="253" dur="1" fill="hold">
                                          <p:stCondLst>
                                            <p:cond delay="0"/>
                                          </p:stCondLst>
                                        </p:cTn>
                                        <p:tgtEl>
                                          <p:spTgt spid="81"/>
                                        </p:tgtEl>
                                        <p:attrNameLst>
                                          <p:attrName>style.visibility</p:attrName>
                                        </p:attrNameLst>
                                      </p:cBhvr>
                                      <p:to>
                                        <p:strVal val="visible"/>
                                      </p:to>
                                    </p:set>
                                  </p:childTnLst>
                                </p:cTn>
                              </p:par>
                            </p:childTnLst>
                          </p:cTn>
                        </p:par>
                      </p:childTnLst>
                    </p:cTn>
                  </p:par>
                  <p:par>
                    <p:cTn id="254" fill="hold">
                      <p:stCondLst>
                        <p:cond delay="indefinite"/>
                      </p:stCondLst>
                      <p:childTnLst>
                        <p:par>
                          <p:cTn id="255" fill="hold">
                            <p:stCondLst>
                              <p:cond delay="0"/>
                            </p:stCondLst>
                            <p:childTnLst>
                              <p:par>
                                <p:cTn id="256" presetID="1" presetClass="entr" presetSubtype="0" fill="hold" grpId="0" nodeType="clickEffect">
                                  <p:stCondLst>
                                    <p:cond delay="0"/>
                                  </p:stCondLst>
                                  <p:childTnLst>
                                    <p:set>
                                      <p:cBhvr>
                                        <p:cTn id="257" dur="1" fill="hold">
                                          <p:stCondLst>
                                            <p:cond delay="0"/>
                                          </p:stCondLst>
                                        </p:cTn>
                                        <p:tgtEl>
                                          <p:spTgt spid="82"/>
                                        </p:tgtEl>
                                        <p:attrNameLst>
                                          <p:attrName>style.visibility</p:attrName>
                                        </p:attrNameLst>
                                      </p:cBhvr>
                                      <p:to>
                                        <p:strVal val="visible"/>
                                      </p:to>
                                    </p:set>
                                  </p:childTnLst>
                                </p:cTn>
                              </p:par>
                            </p:childTnLst>
                          </p:cTn>
                        </p:par>
                      </p:childTnLst>
                    </p:cTn>
                  </p:par>
                  <p:par>
                    <p:cTn id="258" fill="hold">
                      <p:stCondLst>
                        <p:cond delay="indefinite"/>
                      </p:stCondLst>
                      <p:childTnLst>
                        <p:par>
                          <p:cTn id="259" fill="hold">
                            <p:stCondLst>
                              <p:cond delay="0"/>
                            </p:stCondLst>
                            <p:childTnLst>
                              <p:par>
                                <p:cTn id="260" presetID="1" presetClass="entr" presetSubtype="0" fill="hold" grpId="0" nodeType="clickEffect">
                                  <p:stCondLst>
                                    <p:cond delay="0"/>
                                  </p:stCondLst>
                                  <p:childTnLst>
                                    <p:set>
                                      <p:cBhvr>
                                        <p:cTn id="261" dur="1" fill="hold">
                                          <p:stCondLst>
                                            <p:cond delay="0"/>
                                          </p:stCondLst>
                                        </p:cTn>
                                        <p:tgtEl>
                                          <p:spTgt spid="83"/>
                                        </p:tgtEl>
                                        <p:attrNameLst>
                                          <p:attrName>style.visibility</p:attrName>
                                        </p:attrNameLst>
                                      </p:cBhvr>
                                      <p:to>
                                        <p:strVal val="visible"/>
                                      </p:to>
                                    </p:set>
                                  </p:childTnLst>
                                </p:cTn>
                              </p:par>
                            </p:childTnLst>
                          </p:cTn>
                        </p:par>
                      </p:childTnLst>
                    </p:cTn>
                  </p:par>
                  <p:par>
                    <p:cTn id="262" fill="hold">
                      <p:stCondLst>
                        <p:cond delay="indefinite"/>
                      </p:stCondLst>
                      <p:childTnLst>
                        <p:par>
                          <p:cTn id="263" fill="hold">
                            <p:stCondLst>
                              <p:cond delay="0"/>
                            </p:stCondLst>
                            <p:childTnLst>
                              <p:par>
                                <p:cTn id="264" presetID="1" presetClass="entr" presetSubtype="0" fill="hold" grpId="0" nodeType="clickEffect">
                                  <p:stCondLst>
                                    <p:cond delay="0"/>
                                  </p:stCondLst>
                                  <p:childTnLst>
                                    <p:set>
                                      <p:cBhvr>
                                        <p:cTn id="265" dur="1" fill="hold">
                                          <p:stCondLst>
                                            <p:cond delay="0"/>
                                          </p:stCondLst>
                                        </p:cTn>
                                        <p:tgtEl>
                                          <p:spTgt spid="88"/>
                                        </p:tgtEl>
                                        <p:attrNameLst>
                                          <p:attrName>style.visibility</p:attrName>
                                        </p:attrNameLst>
                                      </p:cBhvr>
                                      <p:to>
                                        <p:strVal val="visible"/>
                                      </p:to>
                                    </p:set>
                                  </p:childTnLst>
                                </p:cTn>
                              </p:par>
                            </p:childTnLst>
                          </p:cTn>
                        </p:par>
                      </p:childTnLst>
                    </p:cTn>
                  </p:par>
                  <p:par>
                    <p:cTn id="266" fill="hold">
                      <p:stCondLst>
                        <p:cond delay="indefinite"/>
                      </p:stCondLst>
                      <p:childTnLst>
                        <p:par>
                          <p:cTn id="267" fill="hold">
                            <p:stCondLst>
                              <p:cond delay="0"/>
                            </p:stCondLst>
                            <p:childTnLst>
                              <p:par>
                                <p:cTn id="268" presetID="1" presetClass="entr" presetSubtype="0" fill="hold" grpId="0" nodeType="clickEffect">
                                  <p:stCondLst>
                                    <p:cond delay="0"/>
                                  </p:stCondLst>
                                  <p:childTnLst>
                                    <p:set>
                                      <p:cBhvr>
                                        <p:cTn id="269" dur="1" fill="hold">
                                          <p:stCondLst>
                                            <p:cond delay="0"/>
                                          </p:stCondLst>
                                        </p:cTn>
                                        <p:tgtEl>
                                          <p:spTgt spid="87"/>
                                        </p:tgtEl>
                                        <p:attrNameLst>
                                          <p:attrName>style.visibility</p:attrName>
                                        </p:attrNameLst>
                                      </p:cBhvr>
                                      <p:to>
                                        <p:strVal val="visible"/>
                                      </p:to>
                                    </p:set>
                                  </p:childTnLst>
                                </p:cTn>
                              </p:par>
                            </p:childTnLst>
                          </p:cTn>
                        </p:par>
                      </p:childTnLst>
                    </p:cTn>
                  </p:par>
                  <p:par>
                    <p:cTn id="270" fill="hold">
                      <p:stCondLst>
                        <p:cond delay="indefinite"/>
                      </p:stCondLst>
                      <p:childTnLst>
                        <p:par>
                          <p:cTn id="271" fill="hold">
                            <p:stCondLst>
                              <p:cond delay="0"/>
                            </p:stCondLst>
                            <p:childTnLst>
                              <p:par>
                                <p:cTn id="272" presetID="1" presetClass="entr" presetSubtype="0" fill="hold" grpId="0" nodeType="clickEffect">
                                  <p:stCondLst>
                                    <p:cond delay="0"/>
                                  </p:stCondLst>
                                  <p:childTnLst>
                                    <p:set>
                                      <p:cBhvr>
                                        <p:cTn id="273" dur="1" fill="hold">
                                          <p:stCondLst>
                                            <p:cond delay="0"/>
                                          </p:stCondLst>
                                        </p:cTn>
                                        <p:tgtEl>
                                          <p:spTgt spid="84"/>
                                        </p:tgtEl>
                                        <p:attrNameLst>
                                          <p:attrName>style.visibility</p:attrName>
                                        </p:attrNameLst>
                                      </p:cBhvr>
                                      <p:to>
                                        <p:strVal val="visible"/>
                                      </p:to>
                                    </p:set>
                                  </p:childTnLst>
                                </p:cTn>
                              </p:par>
                            </p:childTnLst>
                          </p:cTn>
                        </p:par>
                      </p:childTnLst>
                    </p:cTn>
                  </p:par>
                  <p:par>
                    <p:cTn id="274" fill="hold">
                      <p:stCondLst>
                        <p:cond delay="indefinite"/>
                      </p:stCondLst>
                      <p:childTnLst>
                        <p:par>
                          <p:cTn id="275" fill="hold">
                            <p:stCondLst>
                              <p:cond delay="0"/>
                            </p:stCondLst>
                            <p:childTnLst>
                              <p:par>
                                <p:cTn id="276" presetID="1" presetClass="entr" presetSubtype="0" fill="hold" grpId="0" nodeType="clickEffect">
                                  <p:stCondLst>
                                    <p:cond delay="0"/>
                                  </p:stCondLst>
                                  <p:childTnLst>
                                    <p:set>
                                      <p:cBhvr>
                                        <p:cTn id="277" dur="1" fill="hold">
                                          <p:stCondLst>
                                            <p:cond delay="0"/>
                                          </p:stCondLst>
                                        </p:cTn>
                                        <p:tgtEl>
                                          <p:spTgt spid="89"/>
                                        </p:tgtEl>
                                        <p:attrNameLst>
                                          <p:attrName>style.visibility</p:attrName>
                                        </p:attrNameLst>
                                      </p:cBhvr>
                                      <p:to>
                                        <p:strVal val="visible"/>
                                      </p:to>
                                    </p:set>
                                  </p:childTnLst>
                                </p:cTn>
                              </p:par>
                            </p:childTnLst>
                          </p:cTn>
                        </p:par>
                      </p:childTnLst>
                    </p:cTn>
                  </p:par>
                  <p:par>
                    <p:cTn id="278" fill="hold">
                      <p:stCondLst>
                        <p:cond delay="indefinite"/>
                      </p:stCondLst>
                      <p:childTnLst>
                        <p:par>
                          <p:cTn id="279" fill="hold">
                            <p:stCondLst>
                              <p:cond delay="0"/>
                            </p:stCondLst>
                            <p:childTnLst>
                              <p:par>
                                <p:cTn id="280" presetID="1" presetClass="exit" presetSubtype="0" fill="hold" grpId="1" nodeType="clickEffect">
                                  <p:stCondLst>
                                    <p:cond delay="0"/>
                                  </p:stCondLst>
                                  <p:childTnLst>
                                    <p:set>
                                      <p:cBhvr>
                                        <p:cTn id="281" dur="1" fill="hold">
                                          <p:stCondLst>
                                            <p:cond delay="0"/>
                                          </p:stCondLst>
                                        </p:cTn>
                                        <p:tgtEl>
                                          <p:spTgt spid="28"/>
                                        </p:tgtEl>
                                        <p:attrNameLst>
                                          <p:attrName>style.visibility</p:attrName>
                                        </p:attrNameLst>
                                      </p:cBhvr>
                                      <p:to>
                                        <p:strVal val="hidden"/>
                                      </p:to>
                                    </p:set>
                                  </p:childTnLst>
                                </p:cTn>
                              </p:par>
                              <p:par>
                                <p:cTn id="282" presetID="1" presetClass="exit" presetSubtype="0" fill="hold" grpId="1" nodeType="withEffect">
                                  <p:stCondLst>
                                    <p:cond delay="0"/>
                                  </p:stCondLst>
                                  <p:childTnLst>
                                    <p:set>
                                      <p:cBhvr>
                                        <p:cTn id="283" dur="1" fill="hold">
                                          <p:stCondLst>
                                            <p:cond delay="0"/>
                                          </p:stCondLst>
                                        </p:cTn>
                                        <p:tgtEl>
                                          <p:spTgt spid="81"/>
                                        </p:tgtEl>
                                        <p:attrNameLst>
                                          <p:attrName>style.visibility</p:attrName>
                                        </p:attrNameLst>
                                      </p:cBhvr>
                                      <p:to>
                                        <p:strVal val="hidden"/>
                                      </p:to>
                                    </p:set>
                                  </p:childTnLst>
                                </p:cTn>
                              </p:par>
                              <p:par>
                                <p:cTn id="284" presetID="1" presetClass="exit" presetSubtype="0" fill="hold" grpId="1" nodeType="withEffect">
                                  <p:stCondLst>
                                    <p:cond delay="0"/>
                                  </p:stCondLst>
                                  <p:childTnLst>
                                    <p:set>
                                      <p:cBhvr>
                                        <p:cTn id="285" dur="1" fill="hold">
                                          <p:stCondLst>
                                            <p:cond delay="0"/>
                                          </p:stCondLst>
                                        </p:cTn>
                                        <p:tgtEl>
                                          <p:spTgt spid="82"/>
                                        </p:tgtEl>
                                        <p:attrNameLst>
                                          <p:attrName>style.visibility</p:attrName>
                                        </p:attrNameLst>
                                      </p:cBhvr>
                                      <p:to>
                                        <p:strVal val="hidden"/>
                                      </p:to>
                                    </p:set>
                                  </p:childTnLst>
                                </p:cTn>
                              </p:par>
                              <p:par>
                                <p:cTn id="286" presetID="1" presetClass="exit" presetSubtype="0" fill="hold" grpId="1" nodeType="withEffect">
                                  <p:stCondLst>
                                    <p:cond delay="0"/>
                                  </p:stCondLst>
                                  <p:childTnLst>
                                    <p:set>
                                      <p:cBhvr>
                                        <p:cTn id="287" dur="1" fill="hold">
                                          <p:stCondLst>
                                            <p:cond delay="0"/>
                                          </p:stCondLst>
                                        </p:cTn>
                                        <p:tgtEl>
                                          <p:spTgt spid="83"/>
                                        </p:tgtEl>
                                        <p:attrNameLst>
                                          <p:attrName>style.visibility</p:attrName>
                                        </p:attrNameLst>
                                      </p:cBhvr>
                                      <p:to>
                                        <p:strVal val="hidden"/>
                                      </p:to>
                                    </p:set>
                                  </p:childTnLst>
                                </p:cTn>
                              </p:par>
                              <p:par>
                                <p:cTn id="288" presetID="1" presetClass="exit" presetSubtype="0" fill="hold" grpId="1" nodeType="withEffect">
                                  <p:stCondLst>
                                    <p:cond delay="0"/>
                                  </p:stCondLst>
                                  <p:childTnLst>
                                    <p:set>
                                      <p:cBhvr>
                                        <p:cTn id="289" dur="1" fill="hold">
                                          <p:stCondLst>
                                            <p:cond delay="0"/>
                                          </p:stCondLst>
                                        </p:cTn>
                                        <p:tgtEl>
                                          <p:spTgt spid="87"/>
                                        </p:tgtEl>
                                        <p:attrNameLst>
                                          <p:attrName>style.visibility</p:attrName>
                                        </p:attrNameLst>
                                      </p:cBhvr>
                                      <p:to>
                                        <p:strVal val="hidden"/>
                                      </p:to>
                                    </p:set>
                                  </p:childTnLst>
                                </p:cTn>
                              </p:par>
                              <p:par>
                                <p:cTn id="290" presetID="1" presetClass="exit" presetSubtype="0" fill="hold" grpId="1" nodeType="withEffect">
                                  <p:stCondLst>
                                    <p:cond delay="0"/>
                                  </p:stCondLst>
                                  <p:childTnLst>
                                    <p:set>
                                      <p:cBhvr>
                                        <p:cTn id="291" dur="1" fill="hold">
                                          <p:stCondLst>
                                            <p:cond delay="0"/>
                                          </p:stCondLst>
                                        </p:cTn>
                                        <p:tgtEl>
                                          <p:spTgt spid="84"/>
                                        </p:tgtEl>
                                        <p:attrNameLst>
                                          <p:attrName>style.visibility</p:attrName>
                                        </p:attrNameLst>
                                      </p:cBhvr>
                                      <p:to>
                                        <p:strVal val="hidden"/>
                                      </p:to>
                                    </p:set>
                                  </p:childTnLst>
                                </p:cTn>
                              </p:par>
                              <p:par>
                                <p:cTn id="292" presetID="1" presetClass="exit" presetSubtype="0" fill="hold" grpId="1" nodeType="withEffect">
                                  <p:stCondLst>
                                    <p:cond delay="0"/>
                                  </p:stCondLst>
                                  <p:childTnLst>
                                    <p:set>
                                      <p:cBhvr>
                                        <p:cTn id="293" dur="1" fill="hold">
                                          <p:stCondLst>
                                            <p:cond delay="0"/>
                                          </p:stCondLst>
                                        </p:cTn>
                                        <p:tgtEl>
                                          <p:spTgt spid="89"/>
                                        </p:tgtEl>
                                        <p:attrNameLst>
                                          <p:attrName>style.visibility</p:attrName>
                                        </p:attrNameLst>
                                      </p:cBhvr>
                                      <p:to>
                                        <p:strVal val="hidden"/>
                                      </p:to>
                                    </p:set>
                                  </p:childTnLst>
                                </p:cTn>
                              </p:par>
                              <p:par>
                                <p:cTn id="294" presetID="1" presetClass="exit" presetSubtype="0" fill="hold" grpId="1" nodeType="withEffect">
                                  <p:stCondLst>
                                    <p:cond delay="0"/>
                                  </p:stCondLst>
                                  <p:childTnLst>
                                    <p:set>
                                      <p:cBhvr>
                                        <p:cTn id="295" dur="1" fill="hold">
                                          <p:stCondLst>
                                            <p:cond delay="0"/>
                                          </p:stCondLst>
                                        </p:cTn>
                                        <p:tgtEl>
                                          <p:spTgt spid="88"/>
                                        </p:tgtEl>
                                        <p:attrNameLst>
                                          <p:attrName>style.visibility</p:attrName>
                                        </p:attrNameLst>
                                      </p:cBhvr>
                                      <p:to>
                                        <p:strVal val="hidden"/>
                                      </p:to>
                                    </p:set>
                                  </p:childTnLst>
                                </p:cTn>
                              </p:par>
                            </p:childTnLst>
                          </p:cTn>
                        </p:par>
                      </p:childTnLst>
                    </p:cTn>
                  </p:par>
                  <p:par>
                    <p:cTn id="296" fill="hold">
                      <p:stCondLst>
                        <p:cond delay="indefinite"/>
                      </p:stCondLst>
                      <p:childTnLst>
                        <p:par>
                          <p:cTn id="297" fill="hold">
                            <p:stCondLst>
                              <p:cond delay="0"/>
                            </p:stCondLst>
                            <p:childTnLst>
                              <p:par>
                                <p:cTn id="298" presetID="1" presetClass="entr" presetSubtype="0" fill="hold" nodeType="clickEffect">
                                  <p:stCondLst>
                                    <p:cond delay="0"/>
                                  </p:stCondLst>
                                  <p:childTnLst>
                                    <p:set>
                                      <p:cBhvr>
                                        <p:cTn id="299" dur="1" fill="hold">
                                          <p:stCondLst>
                                            <p:cond delay="0"/>
                                          </p:stCondLst>
                                        </p:cTn>
                                        <p:tgtEl>
                                          <p:spTgt spid="30"/>
                                        </p:tgtEl>
                                        <p:attrNameLst>
                                          <p:attrName>style.visibility</p:attrName>
                                        </p:attrNameLst>
                                      </p:cBhvr>
                                      <p:to>
                                        <p:strVal val="visible"/>
                                      </p:to>
                                    </p:set>
                                  </p:childTnLst>
                                </p:cTn>
                              </p:par>
                              <p:par>
                                <p:cTn id="300" presetID="1" presetClass="entr" presetSubtype="0" fill="hold" nodeType="withEffect">
                                  <p:stCondLst>
                                    <p:cond delay="0"/>
                                  </p:stCondLst>
                                  <p:childTnLst>
                                    <p:set>
                                      <p:cBhvr>
                                        <p:cTn id="301" dur="1" fill="hold">
                                          <p:stCondLst>
                                            <p:cond delay="0"/>
                                          </p:stCondLst>
                                        </p:cTn>
                                        <p:tgtEl>
                                          <p:spTgt spid="41"/>
                                        </p:tgtEl>
                                        <p:attrNameLst>
                                          <p:attrName>style.visibility</p:attrName>
                                        </p:attrNameLst>
                                      </p:cBhvr>
                                      <p:to>
                                        <p:strVal val="visible"/>
                                      </p:to>
                                    </p:set>
                                  </p:childTnLst>
                                </p:cTn>
                              </p:par>
                              <p:par>
                                <p:cTn id="302" presetID="16" presetClass="entr" presetSubtype="21" fill="hold" grpId="0" nodeType="withEffect">
                                  <p:stCondLst>
                                    <p:cond delay="0"/>
                                  </p:stCondLst>
                                  <p:childTnLst>
                                    <p:set>
                                      <p:cBhvr>
                                        <p:cTn id="303" dur="1" fill="hold">
                                          <p:stCondLst>
                                            <p:cond delay="0"/>
                                          </p:stCondLst>
                                        </p:cTn>
                                        <p:tgtEl>
                                          <p:spTgt spid="4122"/>
                                        </p:tgtEl>
                                        <p:attrNameLst>
                                          <p:attrName>style.visibility</p:attrName>
                                        </p:attrNameLst>
                                      </p:cBhvr>
                                      <p:to>
                                        <p:strVal val="visible"/>
                                      </p:to>
                                    </p:set>
                                    <p:animEffect transition="in" filter="barn(inVertical)">
                                      <p:cBhvr>
                                        <p:cTn id="304" dur="500"/>
                                        <p:tgtEl>
                                          <p:spTgt spid="4122"/>
                                        </p:tgtEl>
                                      </p:cBhvr>
                                    </p:animEffect>
                                  </p:childTnLst>
                                </p:cTn>
                              </p:par>
                              <p:par>
                                <p:cTn id="305" presetID="16" presetClass="entr" presetSubtype="21" fill="hold" grpId="0" nodeType="withEffect">
                                  <p:stCondLst>
                                    <p:cond delay="0"/>
                                  </p:stCondLst>
                                  <p:childTnLst>
                                    <p:set>
                                      <p:cBhvr>
                                        <p:cTn id="306" dur="1" fill="hold">
                                          <p:stCondLst>
                                            <p:cond delay="0"/>
                                          </p:stCondLst>
                                        </p:cTn>
                                        <p:tgtEl>
                                          <p:spTgt spid="115"/>
                                        </p:tgtEl>
                                        <p:attrNameLst>
                                          <p:attrName>style.visibility</p:attrName>
                                        </p:attrNameLst>
                                      </p:cBhvr>
                                      <p:to>
                                        <p:strVal val="visible"/>
                                      </p:to>
                                    </p:set>
                                    <p:animEffect transition="in" filter="barn(inVertical)">
                                      <p:cBhvr>
                                        <p:cTn id="307" dur="500"/>
                                        <p:tgtEl>
                                          <p:spTgt spid="115"/>
                                        </p:tgtEl>
                                      </p:cBhvr>
                                    </p:animEffect>
                                  </p:childTnLst>
                                </p:cTn>
                              </p:par>
                            </p:childTnLst>
                          </p:cTn>
                        </p:par>
                      </p:childTnLst>
                    </p:cTn>
                  </p:par>
                  <p:par>
                    <p:cTn id="308" fill="hold">
                      <p:stCondLst>
                        <p:cond delay="indefinite"/>
                      </p:stCondLst>
                      <p:childTnLst>
                        <p:par>
                          <p:cTn id="309" fill="hold">
                            <p:stCondLst>
                              <p:cond delay="0"/>
                            </p:stCondLst>
                            <p:childTnLst>
                              <p:par>
                                <p:cTn id="310" presetID="1" presetClass="exit" presetSubtype="0" fill="hold" grpId="1" nodeType="clickEffect">
                                  <p:stCondLst>
                                    <p:cond delay="0"/>
                                  </p:stCondLst>
                                  <p:childTnLst>
                                    <p:set>
                                      <p:cBhvr>
                                        <p:cTn id="311" dur="1" fill="hold">
                                          <p:stCondLst>
                                            <p:cond delay="0"/>
                                          </p:stCondLst>
                                        </p:cTn>
                                        <p:tgtEl>
                                          <p:spTgt spid="6"/>
                                        </p:tgtEl>
                                        <p:attrNameLst>
                                          <p:attrName>style.visibility</p:attrName>
                                        </p:attrNameLst>
                                      </p:cBhvr>
                                      <p:to>
                                        <p:strVal val="hidden"/>
                                      </p:to>
                                    </p:set>
                                  </p:childTnLst>
                                </p:cTn>
                              </p:par>
                              <p:par>
                                <p:cTn id="312" presetID="1" presetClass="exit" presetSubtype="0" fill="hold" grpId="1" nodeType="withEffect">
                                  <p:stCondLst>
                                    <p:cond delay="0"/>
                                  </p:stCondLst>
                                  <p:childTnLst>
                                    <p:set>
                                      <p:cBhvr>
                                        <p:cTn id="313" dur="1" fill="hold">
                                          <p:stCondLst>
                                            <p:cond delay="0"/>
                                          </p:stCondLst>
                                        </p:cTn>
                                        <p:tgtEl>
                                          <p:spTgt spid="54"/>
                                        </p:tgtEl>
                                        <p:attrNameLst>
                                          <p:attrName>style.visibility</p:attrName>
                                        </p:attrNameLst>
                                      </p:cBhvr>
                                      <p:to>
                                        <p:strVal val="hidden"/>
                                      </p:to>
                                    </p:set>
                                  </p:childTnLst>
                                </p:cTn>
                              </p:par>
                              <p:par>
                                <p:cTn id="314" presetID="1" presetClass="exit" presetSubtype="0" fill="hold" grpId="1" nodeType="withEffect">
                                  <p:stCondLst>
                                    <p:cond delay="0"/>
                                  </p:stCondLst>
                                  <p:childTnLst>
                                    <p:set>
                                      <p:cBhvr>
                                        <p:cTn id="315" dur="1" fill="hold">
                                          <p:stCondLst>
                                            <p:cond delay="0"/>
                                          </p:stCondLst>
                                        </p:cTn>
                                        <p:tgtEl>
                                          <p:spTgt spid="37"/>
                                        </p:tgtEl>
                                        <p:attrNameLst>
                                          <p:attrName>style.visibility</p:attrName>
                                        </p:attrNameLst>
                                      </p:cBhvr>
                                      <p:to>
                                        <p:strVal val="hidden"/>
                                      </p:to>
                                    </p:set>
                                  </p:childTnLst>
                                </p:cTn>
                              </p:par>
                              <p:par>
                                <p:cTn id="316" presetID="1" presetClass="exit" presetSubtype="0" fill="hold" grpId="1" nodeType="withEffect">
                                  <p:stCondLst>
                                    <p:cond delay="0"/>
                                  </p:stCondLst>
                                  <p:childTnLst>
                                    <p:set>
                                      <p:cBhvr>
                                        <p:cTn id="317" dur="1" fill="hold">
                                          <p:stCondLst>
                                            <p:cond delay="0"/>
                                          </p:stCondLst>
                                        </p:cTn>
                                        <p:tgtEl>
                                          <p:spTgt spid="86"/>
                                        </p:tgtEl>
                                        <p:attrNameLst>
                                          <p:attrName>style.visibility</p:attrName>
                                        </p:attrNameLst>
                                      </p:cBhvr>
                                      <p:to>
                                        <p:strVal val="hidden"/>
                                      </p:to>
                                    </p:set>
                                  </p:childTnLst>
                                </p:cTn>
                              </p:par>
                              <p:par>
                                <p:cTn id="318" presetID="1" presetClass="exit" presetSubtype="0" fill="hold" grpId="1" nodeType="withEffect">
                                  <p:stCondLst>
                                    <p:cond delay="0"/>
                                  </p:stCondLst>
                                  <p:childTnLst>
                                    <p:set>
                                      <p:cBhvr>
                                        <p:cTn id="319" dur="1" fill="hold">
                                          <p:stCondLst>
                                            <p:cond delay="0"/>
                                          </p:stCondLst>
                                        </p:cTn>
                                        <p:tgtEl>
                                          <p:spTgt spid="36"/>
                                        </p:tgtEl>
                                        <p:attrNameLst>
                                          <p:attrName>style.visibility</p:attrName>
                                        </p:attrNameLst>
                                      </p:cBhvr>
                                      <p:to>
                                        <p:strVal val="hidden"/>
                                      </p:to>
                                    </p:set>
                                  </p:childTnLst>
                                </p:cTn>
                              </p:par>
                              <p:par>
                                <p:cTn id="320" presetID="1" presetClass="exit" presetSubtype="0" fill="hold" grpId="1" nodeType="withEffect">
                                  <p:stCondLst>
                                    <p:cond delay="0"/>
                                  </p:stCondLst>
                                  <p:childTnLst>
                                    <p:set>
                                      <p:cBhvr>
                                        <p:cTn id="321" dur="1" fill="hold">
                                          <p:stCondLst>
                                            <p:cond delay="0"/>
                                          </p:stCondLst>
                                        </p:cTn>
                                        <p:tgtEl>
                                          <p:spTgt spid="35"/>
                                        </p:tgtEl>
                                        <p:attrNameLst>
                                          <p:attrName>style.visibility</p:attrName>
                                        </p:attrNameLst>
                                      </p:cBhvr>
                                      <p:to>
                                        <p:strVal val="hidden"/>
                                      </p:to>
                                    </p:set>
                                  </p:childTnLst>
                                </p:cTn>
                              </p:par>
                              <p:par>
                                <p:cTn id="322" presetID="1" presetClass="exit" presetSubtype="0" fill="hold" grpId="1" nodeType="withEffect">
                                  <p:stCondLst>
                                    <p:cond delay="0"/>
                                  </p:stCondLst>
                                  <p:childTnLst>
                                    <p:set>
                                      <p:cBhvr>
                                        <p:cTn id="323" dur="1" fill="hold">
                                          <p:stCondLst>
                                            <p:cond delay="0"/>
                                          </p:stCondLst>
                                        </p:cTn>
                                        <p:tgtEl>
                                          <p:spTgt spid="38"/>
                                        </p:tgtEl>
                                        <p:attrNameLst>
                                          <p:attrName>style.visibility</p:attrName>
                                        </p:attrNameLst>
                                      </p:cBhvr>
                                      <p:to>
                                        <p:strVal val="hidden"/>
                                      </p:to>
                                    </p:set>
                                  </p:childTnLst>
                                </p:cTn>
                              </p:par>
                              <p:par>
                                <p:cTn id="324" presetID="1" presetClass="exit" presetSubtype="0" fill="hold" grpId="1" nodeType="withEffect">
                                  <p:stCondLst>
                                    <p:cond delay="0"/>
                                  </p:stCondLst>
                                  <p:childTnLst>
                                    <p:set>
                                      <p:cBhvr>
                                        <p:cTn id="325" dur="1" fill="hold">
                                          <p:stCondLst>
                                            <p:cond delay="0"/>
                                          </p:stCondLst>
                                        </p:cTn>
                                        <p:tgtEl>
                                          <p:spTgt spid="39"/>
                                        </p:tgtEl>
                                        <p:attrNameLst>
                                          <p:attrName>style.visibility</p:attrName>
                                        </p:attrNameLst>
                                      </p:cBhvr>
                                      <p:to>
                                        <p:strVal val="hidden"/>
                                      </p:to>
                                    </p:set>
                                  </p:childTnLst>
                                </p:cTn>
                              </p:par>
                              <p:par>
                                <p:cTn id="326" presetID="1" presetClass="exit" presetSubtype="0" fill="hold" grpId="1" nodeType="withEffect">
                                  <p:stCondLst>
                                    <p:cond delay="0"/>
                                  </p:stCondLst>
                                  <p:childTnLst>
                                    <p:set>
                                      <p:cBhvr>
                                        <p:cTn id="327" dur="1" fill="hold">
                                          <p:stCondLst>
                                            <p:cond delay="0"/>
                                          </p:stCondLst>
                                        </p:cTn>
                                        <p:tgtEl>
                                          <p:spTgt spid="85"/>
                                        </p:tgtEl>
                                        <p:attrNameLst>
                                          <p:attrName>style.visibility</p:attrName>
                                        </p:attrNameLst>
                                      </p:cBhvr>
                                      <p:to>
                                        <p:strVal val="hidden"/>
                                      </p:to>
                                    </p:set>
                                  </p:childTnLst>
                                </p:cTn>
                              </p:par>
                              <p:par>
                                <p:cTn id="328" presetID="1" presetClass="exit" presetSubtype="0" fill="hold" grpId="1" nodeType="withEffect">
                                  <p:stCondLst>
                                    <p:cond delay="0"/>
                                  </p:stCondLst>
                                  <p:childTnLst>
                                    <p:set>
                                      <p:cBhvr>
                                        <p:cTn id="329" dur="1" fill="hold">
                                          <p:stCondLst>
                                            <p:cond delay="0"/>
                                          </p:stCondLst>
                                        </p:cTn>
                                        <p:tgtEl>
                                          <p:spTgt spid="73"/>
                                        </p:tgtEl>
                                        <p:attrNameLst>
                                          <p:attrName>style.visibility</p:attrName>
                                        </p:attrNameLst>
                                      </p:cBhvr>
                                      <p:to>
                                        <p:strVal val="hidden"/>
                                      </p:to>
                                    </p:set>
                                  </p:childTnLst>
                                </p:cTn>
                              </p:par>
                              <p:par>
                                <p:cTn id="330" presetID="1" presetClass="exit" presetSubtype="0" fill="hold" grpId="1" nodeType="withEffect">
                                  <p:stCondLst>
                                    <p:cond delay="0"/>
                                  </p:stCondLst>
                                  <p:childTnLst>
                                    <p:set>
                                      <p:cBhvr>
                                        <p:cTn id="331" dur="1" fill="hold">
                                          <p:stCondLst>
                                            <p:cond delay="0"/>
                                          </p:stCondLst>
                                        </p:cTn>
                                        <p:tgtEl>
                                          <p:spTgt spid="75"/>
                                        </p:tgtEl>
                                        <p:attrNameLst>
                                          <p:attrName>style.visibility</p:attrName>
                                        </p:attrNameLst>
                                      </p:cBhvr>
                                      <p:to>
                                        <p:strVal val="hidden"/>
                                      </p:to>
                                    </p:set>
                                  </p:childTnLst>
                                </p:cTn>
                              </p:par>
                            </p:childTnLst>
                          </p:cTn>
                        </p:par>
                      </p:childTnLst>
                    </p:cTn>
                  </p:par>
                  <p:par>
                    <p:cTn id="332" fill="hold">
                      <p:stCondLst>
                        <p:cond delay="indefinite"/>
                      </p:stCondLst>
                      <p:childTnLst>
                        <p:par>
                          <p:cTn id="333" fill="hold">
                            <p:stCondLst>
                              <p:cond delay="0"/>
                            </p:stCondLst>
                            <p:childTnLst>
                              <p:par>
                                <p:cTn id="334" presetID="2" presetClass="entr" presetSubtype="4" fill="hold" nodeType="clickEffect">
                                  <p:stCondLst>
                                    <p:cond delay="0"/>
                                  </p:stCondLst>
                                  <p:childTnLst>
                                    <p:set>
                                      <p:cBhvr>
                                        <p:cTn id="335" dur="1" fill="hold">
                                          <p:stCondLst>
                                            <p:cond delay="0"/>
                                          </p:stCondLst>
                                        </p:cTn>
                                        <p:tgtEl>
                                          <p:spTgt spid="74"/>
                                        </p:tgtEl>
                                        <p:attrNameLst>
                                          <p:attrName>style.visibility</p:attrName>
                                        </p:attrNameLst>
                                      </p:cBhvr>
                                      <p:to>
                                        <p:strVal val="visible"/>
                                      </p:to>
                                    </p:set>
                                    <p:anim calcmode="lin" valueType="num">
                                      <p:cBhvr additive="base">
                                        <p:cTn id="336" dur="500" fill="hold"/>
                                        <p:tgtEl>
                                          <p:spTgt spid="74"/>
                                        </p:tgtEl>
                                        <p:attrNameLst>
                                          <p:attrName>ppt_x</p:attrName>
                                        </p:attrNameLst>
                                      </p:cBhvr>
                                      <p:tavLst>
                                        <p:tav tm="0">
                                          <p:val>
                                            <p:strVal val="#ppt_x"/>
                                          </p:val>
                                        </p:tav>
                                        <p:tav tm="100000">
                                          <p:val>
                                            <p:strVal val="#ppt_x"/>
                                          </p:val>
                                        </p:tav>
                                      </p:tavLst>
                                    </p:anim>
                                    <p:anim calcmode="lin" valueType="num">
                                      <p:cBhvr additive="base">
                                        <p:cTn id="337" dur="500" fill="hold"/>
                                        <p:tgtEl>
                                          <p:spTgt spid="74"/>
                                        </p:tgtEl>
                                        <p:attrNameLst>
                                          <p:attrName>ppt_y</p:attrName>
                                        </p:attrNameLst>
                                      </p:cBhvr>
                                      <p:tavLst>
                                        <p:tav tm="0">
                                          <p:val>
                                            <p:strVal val="1+#ppt_h/2"/>
                                          </p:val>
                                        </p:tav>
                                        <p:tav tm="100000">
                                          <p:val>
                                            <p:strVal val="#ppt_y"/>
                                          </p:val>
                                        </p:tav>
                                      </p:tavLst>
                                    </p:anim>
                                  </p:childTnLst>
                                </p:cTn>
                              </p:par>
                            </p:childTnLst>
                          </p:cTn>
                        </p:par>
                      </p:childTnLst>
                    </p:cTn>
                  </p:par>
                  <p:par>
                    <p:cTn id="338" fill="hold">
                      <p:stCondLst>
                        <p:cond delay="indefinite"/>
                      </p:stCondLst>
                      <p:childTnLst>
                        <p:par>
                          <p:cTn id="339" fill="hold">
                            <p:stCondLst>
                              <p:cond delay="0"/>
                            </p:stCondLst>
                            <p:childTnLst>
                              <p:par>
                                <p:cTn id="340" presetID="2" presetClass="entr" presetSubtype="4" fill="hold" nodeType="clickEffect">
                                  <p:stCondLst>
                                    <p:cond delay="0"/>
                                  </p:stCondLst>
                                  <p:childTnLst>
                                    <p:set>
                                      <p:cBhvr>
                                        <p:cTn id="341" dur="1" fill="hold">
                                          <p:stCondLst>
                                            <p:cond delay="0"/>
                                          </p:stCondLst>
                                        </p:cTn>
                                        <p:tgtEl>
                                          <p:spTgt spid="68"/>
                                        </p:tgtEl>
                                        <p:attrNameLst>
                                          <p:attrName>style.visibility</p:attrName>
                                        </p:attrNameLst>
                                      </p:cBhvr>
                                      <p:to>
                                        <p:strVal val="visible"/>
                                      </p:to>
                                    </p:set>
                                    <p:anim calcmode="lin" valueType="num">
                                      <p:cBhvr additive="base">
                                        <p:cTn id="342" dur="500" fill="hold"/>
                                        <p:tgtEl>
                                          <p:spTgt spid="68"/>
                                        </p:tgtEl>
                                        <p:attrNameLst>
                                          <p:attrName>ppt_x</p:attrName>
                                        </p:attrNameLst>
                                      </p:cBhvr>
                                      <p:tavLst>
                                        <p:tav tm="0">
                                          <p:val>
                                            <p:strVal val="#ppt_x"/>
                                          </p:val>
                                        </p:tav>
                                        <p:tav tm="100000">
                                          <p:val>
                                            <p:strVal val="#ppt_x"/>
                                          </p:val>
                                        </p:tav>
                                      </p:tavLst>
                                    </p:anim>
                                    <p:anim calcmode="lin" valueType="num">
                                      <p:cBhvr additive="base">
                                        <p:cTn id="343" dur="500" fill="hold"/>
                                        <p:tgtEl>
                                          <p:spTgt spid="68"/>
                                        </p:tgtEl>
                                        <p:attrNameLst>
                                          <p:attrName>ppt_y</p:attrName>
                                        </p:attrNameLst>
                                      </p:cBhvr>
                                      <p:tavLst>
                                        <p:tav tm="0">
                                          <p:val>
                                            <p:strVal val="1+#ppt_h/2"/>
                                          </p:val>
                                        </p:tav>
                                        <p:tav tm="100000">
                                          <p:val>
                                            <p:strVal val="#ppt_y"/>
                                          </p:val>
                                        </p:tav>
                                      </p:tavLst>
                                    </p:anim>
                                  </p:childTnLst>
                                </p:cTn>
                              </p:par>
                            </p:childTnLst>
                          </p:cTn>
                        </p:par>
                      </p:childTnLst>
                    </p:cTn>
                  </p:par>
                  <p:par>
                    <p:cTn id="344" fill="hold">
                      <p:stCondLst>
                        <p:cond delay="indefinite"/>
                      </p:stCondLst>
                      <p:childTnLst>
                        <p:par>
                          <p:cTn id="345" fill="hold">
                            <p:stCondLst>
                              <p:cond delay="0"/>
                            </p:stCondLst>
                            <p:childTnLst>
                              <p:par>
                                <p:cTn id="346" presetID="2" presetClass="entr" presetSubtype="4" fill="hold" nodeType="clickEffect">
                                  <p:stCondLst>
                                    <p:cond delay="0"/>
                                  </p:stCondLst>
                                  <p:childTnLst>
                                    <p:set>
                                      <p:cBhvr>
                                        <p:cTn id="347" dur="1" fill="hold">
                                          <p:stCondLst>
                                            <p:cond delay="0"/>
                                          </p:stCondLst>
                                        </p:cTn>
                                        <p:tgtEl>
                                          <p:spTgt spid="69"/>
                                        </p:tgtEl>
                                        <p:attrNameLst>
                                          <p:attrName>style.visibility</p:attrName>
                                        </p:attrNameLst>
                                      </p:cBhvr>
                                      <p:to>
                                        <p:strVal val="visible"/>
                                      </p:to>
                                    </p:set>
                                    <p:anim calcmode="lin" valueType="num">
                                      <p:cBhvr additive="base">
                                        <p:cTn id="348" dur="500" fill="hold"/>
                                        <p:tgtEl>
                                          <p:spTgt spid="69"/>
                                        </p:tgtEl>
                                        <p:attrNameLst>
                                          <p:attrName>ppt_x</p:attrName>
                                        </p:attrNameLst>
                                      </p:cBhvr>
                                      <p:tavLst>
                                        <p:tav tm="0">
                                          <p:val>
                                            <p:strVal val="#ppt_x"/>
                                          </p:val>
                                        </p:tav>
                                        <p:tav tm="100000">
                                          <p:val>
                                            <p:strVal val="#ppt_x"/>
                                          </p:val>
                                        </p:tav>
                                      </p:tavLst>
                                    </p:anim>
                                    <p:anim calcmode="lin" valueType="num">
                                      <p:cBhvr additive="base">
                                        <p:cTn id="349" dur="500" fill="hold"/>
                                        <p:tgtEl>
                                          <p:spTgt spid="69"/>
                                        </p:tgtEl>
                                        <p:attrNameLst>
                                          <p:attrName>ppt_y</p:attrName>
                                        </p:attrNameLst>
                                      </p:cBhvr>
                                      <p:tavLst>
                                        <p:tav tm="0">
                                          <p:val>
                                            <p:strVal val="1+#ppt_h/2"/>
                                          </p:val>
                                        </p:tav>
                                        <p:tav tm="100000">
                                          <p:val>
                                            <p:strVal val="#ppt_y"/>
                                          </p:val>
                                        </p:tav>
                                      </p:tavLst>
                                    </p:anim>
                                  </p:childTnLst>
                                </p:cTn>
                              </p:par>
                              <p:par>
                                <p:cTn id="350" presetID="2" presetClass="entr" presetSubtype="4" fill="hold" grpId="0" nodeType="withEffect">
                                  <p:stCondLst>
                                    <p:cond delay="0"/>
                                  </p:stCondLst>
                                  <p:childTnLst>
                                    <p:set>
                                      <p:cBhvr>
                                        <p:cTn id="351" dur="1" fill="hold">
                                          <p:stCondLst>
                                            <p:cond delay="0"/>
                                          </p:stCondLst>
                                        </p:cTn>
                                        <p:tgtEl>
                                          <p:spTgt spid="7"/>
                                        </p:tgtEl>
                                        <p:attrNameLst>
                                          <p:attrName>style.visibility</p:attrName>
                                        </p:attrNameLst>
                                      </p:cBhvr>
                                      <p:to>
                                        <p:strVal val="visible"/>
                                      </p:to>
                                    </p:set>
                                    <p:anim calcmode="lin" valueType="num">
                                      <p:cBhvr additive="base">
                                        <p:cTn id="352" dur="500" fill="hold"/>
                                        <p:tgtEl>
                                          <p:spTgt spid="7"/>
                                        </p:tgtEl>
                                        <p:attrNameLst>
                                          <p:attrName>ppt_x</p:attrName>
                                        </p:attrNameLst>
                                      </p:cBhvr>
                                      <p:tavLst>
                                        <p:tav tm="0">
                                          <p:val>
                                            <p:strVal val="#ppt_x"/>
                                          </p:val>
                                        </p:tav>
                                        <p:tav tm="100000">
                                          <p:val>
                                            <p:strVal val="#ppt_x"/>
                                          </p:val>
                                        </p:tav>
                                      </p:tavLst>
                                    </p:anim>
                                    <p:anim calcmode="lin" valueType="num">
                                      <p:cBhvr additive="base">
                                        <p:cTn id="35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54" fill="hold">
                      <p:stCondLst>
                        <p:cond delay="indefinite"/>
                      </p:stCondLst>
                      <p:childTnLst>
                        <p:par>
                          <p:cTn id="355" fill="hold">
                            <p:stCondLst>
                              <p:cond delay="0"/>
                            </p:stCondLst>
                            <p:childTnLst>
                              <p:par>
                                <p:cTn id="356" presetID="2" presetClass="entr" presetSubtype="4" fill="hold" grpId="0" nodeType="clickEffect">
                                  <p:stCondLst>
                                    <p:cond delay="0"/>
                                  </p:stCondLst>
                                  <p:childTnLst>
                                    <p:set>
                                      <p:cBhvr>
                                        <p:cTn id="357" dur="1" fill="hold">
                                          <p:stCondLst>
                                            <p:cond delay="0"/>
                                          </p:stCondLst>
                                        </p:cTn>
                                        <p:tgtEl>
                                          <p:spTgt spid="8"/>
                                        </p:tgtEl>
                                        <p:attrNameLst>
                                          <p:attrName>style.visibility</p:attrName>
                                        </p:attrNameLst>
                                      </p:cBhvr>
                                      <p:to>
                                        <p:strVal val="visible"/>
                                      </p:to>
                                    </p:set>
                                    <p:anim calcmode="lin" valueType="num">
                                      <p:cBhvr additive="base">
                                        <p:cTn id="358" dur="500" fill="hold"/>
                                        <p:tgtEl>
                                          <p:spTgt spid="8"/>
                                        </p:tgtEl>
                                        <p:attrNameLst>
                                          <p:attrName>ppt_x</p:attrName>
                                        </p:attrNameLst>
                                      </p:cBhvr>
                                      <p:tavLst>
                                        <p:tav tm="0">
                                          <p:val>
                                            <p:strVal val="#ppt_x"/>
                                          </p:val>
                                        </p:tav>
                                        <p:tav tm="100000">
                                          <p:val>
                                            <p:strVal val="#ppt_x"/>
                                          </p:val>
                                        </p:tav>
                                      </p:tavLst>
                                    </p:anim>
                                    <p:anim calcmode="lin" valueType="num">
                                      <p:cBhvr additive="base">
                                        <p:cTn id="35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60" fill="hold">
                      <p:stCondLst>
                        <p:cond delay="indefinite"/>
                      </p:stCondLst>
                      <p:childTnLst>
                        <p:par>
                          <p:cTn id="361" fill="hold">
                            <p:stCondLst>
                              <p:cond delay="0"/>
                            </p:stCondLst>
                            <p:childTnLst>
                              <p:par>
                                <p:cTn id="362" presetID="2" presetClass="entr" presetSubtype="4" fill="hold" nodeType="clickEffect">
                                  <p:stCondLst>
                                    <p:cond delay="0"/>
                                  </p:stCondLst>
                                  <p:childTnLst>
                                    <p:set>
                                      <p:cBhvr>
                                        <p:cTn id="363" dur="1" fill="hold">
                                          <p:stCondLst>
                                            <p:cond delay="0"/>
                                          </p:stCondLst>
                                        </p:cTn>
                                        <p:tgtEl>
                                          <p:spTgt spid="71"/>
                                        </p:tgtEl>
                                        <p:attrNameLst>
                                          <p:attrName>style.visibility</p:attrName>
                                        </p:attrNameLst>
                                      </p:cBhvr>
                                      <p:to>
                                        <p:strVal val="visible"/>
                                      </p:to>
                                    </p:set>
                                    <p:anim calcmode="lin" valueType="num">
                                      <p:cBhvr additive="base">
                                        <p:cTn id="364" dur="500" fill="hold"/>
                                        <p:tgtEl>
                                          <p:spTgt spid="71"/>
                                        </p:tgtEl>
                                        <p:attrNameLst>
                                          <p:attrName>ppt_x</p:attrName>
                                        </p:attrNameLst>
                                      </p:cBhvr>
                                      <p:tavLst>
                                        <p:tav tm="0">
                                          <p:val>
                                            <p:strVal val="#ppt_x"/>
                                          </p:val>
                                        </p:tav>
                                        <p:tav tm="100000">
                                          <p:val>
                                            <p:strVal val="#ppt_x"/>
                                          </p:val>
                                        </p:tav>
                                      </p:tavLst>
                                    </p:anim>
                                    <p:anim calcmode="lin" valueType="num">
                                      <p:cBhvr additive="base">
                                        <p:cTn id="365" dur="500" fill="hold"/>
                                        <p:tgtEl>
                                          <p:spTgt spid="71"/>
                                        </p:tgtEl>
                                        <p:attrNameLst>
                                          <p:attrName>ppt_y</p:attrName>
                                        </p:attrNameLst>
                                      </p:cBhvr>
                                      <p:tavLst>
                                        <p:tav tm="0">
                                          <p:val>
                                            <p:strVal val="1+#ppt_h/2"/>
                                          </p:val>
                                        </p:tav>
                                        <p:tav tm="100000">
                                          <p:val>
                                            <p:strVal val="#ppt_y"/>
                                          </p:val>
                                        </p:tav>
                                      </p:tavLst>
                                    </p:anim>
                                  </p:childTnLst>
                                </p:cTn>
                              </p:par>
                            </p:childTnLst>
                          </p:cTn>
                        </p:par>
                      </p:childTnLst>
                    </p:cTn>
                  </p:par>
                  <p:par>
                    <p:cTn id="366" fill="hold">
                      <p:stCondLst>
                        <p:cond delay="indefinite"/>
                      </p:stCondLst>
                      <p:childTnLst>
                        <p:par>
                          <p:cTn id="367" fill="hold">
                            <p:stCondLst>
                              <p:cond delay="0"/>
                            </p:stCondLst>
                            <p:childTnLst>
                              <p:par>
                                <p:cTn id="368" presetID="2" presetClass="entr" presetSubtype="4" fill="hold" nodeType="clickEffect">
                                  <p:stCondLst>
                                    <p:cond delay="0"/>
                                  </p:stCondLst>
                                  <p:childTnLst>
                                    <p:set>
                                      <p:cBhvr>
                                        <p:cTn id="369" dur="1" fill="hold">
                                          <p:stCondLst>
                                            <p:cond delay="0"/>
                                          </p:stCondLst>
                                        </p:cTn>
                                        <p:tgtEl>
                                          <p:spTgt spid="72"/>
                                        </p:tgtEl>
                                        <p:attrNameLst>
                                          <p:attrName>style.visibility</p:attrName>
                                        </p:attrNameLst>
                                      </p:cBhvr>
                                      <p:to>
                                        <p:strVal val="visible"/>
                                      </p:to>
                                    </p:set>
                                    <p:anim calcmode="lin" valueType="num">
                                      <p:cBhvr additive="base">
                                        <p:cTn id="370" dur="500" fill="hold"/>
                                        <p:tgtEl>
                                          <p:spTgt spid="72"/>
                                        </p:tgtEl>
                                        <p:attrNameLst>
                                          <p:attrName>ppt_x</p:attrName>
                                        </p:attrNameLst>
                                      </p:cBhvr>
                                      <p:tavLst>
                                        <p:tav tm="0">
                                          <p:val>
                                            <p:strVal val="#ppt_x"/>
                                          </p:val>
                                        </p:tav>
                                        <p:tav tm="100000">
                                          <p:val>
                                            <p:strVal val="#ppt_x"/>
                                          </p:val>
                                        </p:tav>
                                      </p:tavLst>
                                    </p:anim>
                                    <p:anim calcmode="lin" valueType="num">
                                      <p:cBhvr additive="base">
                                        <p:cTn id="371" dur="500" fill="hold"/>
                                        <p:tgtEl>
                                          <p:spTgt spid="7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7" grpId="0" animBg="1"/>
      <p:bldP spid="4107" grpId="1" animBg="1"/>
      <p:bldP spid="4108" grpId="0" animBg="1"/>
      <p:bldP spid="4108" grpId="1" animBg="1"/>
      <p:bldP spid="4109" grpId="0" animBg="1"/>
      <p:bldP spid="4109" grpId="1" animBg="1"/>
      <p:bldP spid="4110" grpId="0" animBg="1"/>
      <p:bldP spid="4110" grpId="1" animBg="1"/>
      <p:bldP spid="4111" grpId="0" animBg="1"/>
      <p:bldP spid="4111" grpId="1" animBg="1"/>
      <p:bldP spid="4112" grpId="0" animBg="1"/>
      <p:bldP spid="4112" grpId="1" animBg="1"/>
      <p:bldP spid="4113" grpId="0" animBg="1"/>
      <p:bldP spid="4113" grpId="1" animBg="1"/>
      <p:bldP spid="4114" grpId="0" animBg="1"/>
      <p:bldP spid="4114" grpId="1" animBg="1"/>
      <p:bldP spid="4115" grpId="0" animBg="1"/>
      <p:bldP spid="4115" grpId="1" animBg="1"/>
      <p:bldP spid="4116" grpId="0" animBg="1"/>
      <p:bldP spid="4116" grpId="1" animBg="1"/>
      <p:bldP spid="4117" grpId="0" animBg="1"/>
      <p:bldP spid="4118" grpId="0" animBg="1"/>
      <p:bldP spid="4118" grpId="1" animBg="1"/>
      <p:bldP spid="4119" grpId="0" animBg="1"/>
      <p:bldP spid="4119" grpId="1" animBg="1"/>
      <p:bldP spid="96271" grpId="0" animBg="1"/>
      <p:bldP spid="96272" grpId="0"/>
      <p:bldP spid="96273" grpId="0"/>
      <p:bldP spid="96274" grpId="0"/>
      <p:bldP spid="96296" grpId="0"/>
      <p:bldP spid="6" grpId="0"/>
      <p:bldP spid="6" grpId="1"/>
      <p:bldP spid="54" grpId="0"/>
      <p:bldP spid="54" grpId="1"/>
      <p:bldP spid="73" grpId="0"/>
      <p:bldP spid="73" grpId="1"/>
      <p:bldP spid="75" grpId="0"/>
      <p:bldP spid="75" grpId="1"/>
      <p:bldP spid="85" grpId="0"/>
      <p:bldP spid="85" grpId="1"/>
      <p:bldP spid="86" grpId="0"/>
      <p:bldP spid="86" grpId="1"/>
      <p:bldP spid="35" grpId="0"/>
      <p:bldP spid="35" grpId="1"/>
      <p:bldP spid="36" grpId="0"/>
      <p:bldP spid="36" grpId="1"/>
      <p:bldP spid="37" grpId="0"/>
      <p:bldP spid="37" grpId="1"/>
      <p:bldP spid="38" grpId="0"/>
      <p:bldP spid="38" grpId="1"/>
      <p:bldP spid="39" grpId="0"/>
      <p:bldP spid="39" grpId="1"/>
      <p:bldP spid="4122" grpId="0"/>
      <p:bldP spid="115" grpId="0"/>
      <p:bldP spid="7" grpId="0" animBg="1"/>
      <p:bldP spid="28" grpId="0" animBg="1"/>
      <p:bldP spid="28" grpId="1" animBg="1"/>
      <p:bldP spid="81" grpId="0" animBg="1"/>
      <p:bldP spid="81" grpId="1" animBg="1"/>
      <p:bldP spid="82" grpId="0" animBg="1"/>
      <p:bldP spid="82" grpId="1" animBg="1"/>
      <p:bldP spid="83" grpId="0" animBg="1"/>
      <p:bldP spid="83" grpId="1" animBg="1"/>
      <p:bldP spid="84" grpId="0" animBg="1"/>
      <p:bldP spid="84" grpId="1" animBg="1"/>
      <p:bldP spid="87" grpId="0" animBg="1"/>
      <p:bldP spid="87" grpId="1" animBg="1"/>
      <p:bldP spid="88" grpId="0" animBg="1"/>
      <p:bldP spid="88" grpId="1" animBg="1"/>
      <p:bldP spid="89" grpId="0" animBg="1"/>
      <p:bldP spid="89" grpId="1" animBg="1"/>
      <p:bldP spid="90" grpId="0" animBg="1"/>
      <p:bldP spid="90" grpId="1" animBg="1"/>
      <p:bldP spid="91" grpId="0" animBg="1"/>
      <p:bldP spid="91" grpId="1" animBg="1"/>
      <p:bldP spid="92" grpId="0" animBg="1"/>
      <p:bldP spid="92" grpId="1" animBg="1"/>
      <p:bldP spid="93" grpId="0" animBg="1"/>
      <p:bldP spid="93" grpId="1" animBg="1"/>
      <p:bldP spid="94" grpId="0" animBg="1"/>
      <p:bldP spid="94" grpId="1" animBg="1"/>
      <p:bldP spid="95" grpId="0" animBg="1"/>
      <p:bldP spid="95" grpId="1" animBg="1"/>
      <p:bldP spid="96" grpId="0" animBg="1"/>
      <p:bldP spid="96" grpId="1" animBg="1"/>
      <p:bldP spid="97" grpId="0" animBg="1"/>
      <p:bldP spid="97" grpId="1" animBg="1"/>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86"/>
          <p:cNvGrpSpPr>
            <a:grpSpLocks/>
          </p:cNvGrpSpPr>
          <p:nvPr/>
        </p:nvGrpSpPr>
        <p:grpSpPr bwMode="auto">
          <a:xfrm>
            <a:off x="-30740" y="251710"/>
            <a:ext cx="8332763" cy="476460"/>
            <a:chOff x="48" y="1063"/>
            <a:chExt cx="5060" cy="400"/>
          </a:xfrm>
        </p:grpSpPr>
        <p:grpSp>
          <p:nvGrpSpPr>
            <p:cNvPr id="21" name="Group 85"/>
            <p:cNvGrpSpPr>
              <a:grpSpLocks/>
            </p:cNvGrpSpPr>
            <p:nvPr/>
          </p:nvGrpSpPr>
          <p:grpSpPr bwMode="auto">
            <a:xfrm>
              <a:off x="48" y="1064"/>
              <a:ext cx="4873" cy="370"/>
              <a:chOff x="48" y="1064"/>
              <a:chExt cx="3360" cy="323"/>
            </a:xfrm>
          </p:grpSpPr>
          <p:sp>
            <p:nvSpPr>
              <p:cNvPr id="29" name="AutoShape 67"/>
              <p:cNvSpPr>
                <a:spLocks noChangeArrowheads="1"/>
              </p:cNvSpPr>
              <p:nvPr/>
            </p:nvSpPr>
            <p:spPr bwMode="gray">
              <a:xfrm>
                <a:off x="48" y="1064"/>
                <a:ext cx="3360" cy="323"/>
              </a:xfrm>
              <a:prstGeom prst="roundRect">
                <a:avLst>
                  <a:gd name="adj" fmla="val 16667"/>
                </a:avLst>
              </a:prstGeom>
              <a:gradFill rotWithShape="1">
                <a:gsLst>
                  <a:gs pos="0">
                    <a:srgbClr val="F2DE78"/>
                  </a:gs>
                  <a:gs pos="100000">
                    <a:srgbClr val="FAF2CA"/>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rgbClr val="0BD0D9"/>
                  </a:buClr>
                  <a:buSzPct val="95000"/>
                  <a:buFont typeface="Wingdings 2" panose="05020102010507070707" pitchFamily="18" charset="2"/>
                  <a:buChar char=""/>
                  <a:defRPr sz="3700">
                    <a:solidFill>
                      <a:schemeClr val="tx1"/>
                    </a:solidFill>
                    <a:latin typeface="Arial" panose="020B0604020202020204" pitchFamily="34" charset="0"/>
                  </a:defRPr>
                </a:lvl1pPr>
                <a:lvl2pPr marL="742950" indent="-285750">
                  <a:spcBef>
                    <a:spcPct val="20000"/>
                  </a:spcBef>
                  <a:buClr>
                    <a:schemeClr val="accent1"/>
                  </a:buClr>
                  <a:buSzPct val="85000"/>
                  <a:buFont typeface="Wingdings 2" panose="05020102010507070707" pitchFamily="18" charset="2"/>
                  <a:buChar char=""/>
                  <a:defRPr sz="3400">
                    <a:solidFill>
                      <a:schemeClr val="tx1"/>
                    </a:solidFill>
                    <a:latin typeface="Arial" panose="020B0604020202020204" pitchFamily="34" charset="0"/>
                  </a:defRPr>
                </a:lvl2pPr>
                <a:lvl3pPr marL="1143000" indent="-228600">
                  <a:spcBef>
                    <a:spcPct val="20000"/>
                  </a:spcBef>
                  <a:buClr>
                    <a:schemeClr val="accent2"/>
                  </a:buClr>
                  <a:buSzPct val="70000"/>
                  <a:buFont typeface="Wingdings 2" panose="05020102010507070707" pitchFamily="18" charset="2"/>
                  <a:buChar char=""/>
                  <a:defRPr sz="3000">
                    <a:solidFill>
                      <a:schemeClr val="tx1"/>
                    </a:solidFill>
                    <a:latin typeface="Arial" panose="020B0604020202020204" pitchFamily="34" charset="0"/>
                  </a:defRPr>
                </a:lvl3pPr>
                <a:lvl4pPr marL="1600200" indent="-228600">
                  <a:spcBef>
                    <a:spcPct val="20000"/>
                  </a:spcBef>
                  <a:buClr>
                    <a:srgbClr val="0BD0D9"/>
                  </a:buClr>
                  <a:buSzPct val="65000"/>
                  <a:buFont typeface="Wingdings 2" panose="05020102010507070707" pitchFamily="18" charset="2"/>
                  <a:buChar char=""/>
                  <a:defRPr sz="2900">
                    <a:solidFill>
                      <a:schemeClr val="tx1"/>
                    </a:solidFill>
                    <a:latin typeface="Arial" panose="020B0604020202020204" pitchFamily="34" charset="0"/>
                  </a:defRPr>
                </a:lvl4pPr>
                <a:lvl5pPr marL="2057400" indent="-228600">
                  <a:spcBef>
                    <a:spcPct val="20000"/>
                  </a:spcBef>
                  <a:buClr>
                    <a:srgbClr val="10CF9B"/>
                  </a:buClr>
                  <a:buSzPct val="65000"/>
                  <a:buFont typeface="Wingdings 2" panose="05020102010507070707" pitchFamily="18" charset="2"/>
                  <a:buChar char=""/>
                  <a:defRPr sz="29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9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9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9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9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3188"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0" name="AutoShape 68"/>
              <p:cNvSpPr>
                <a:spLocks noChangeArrowheads="1"/>
              </p:cNvSpPr>
              <p:nvPr/>
            </p:nvSpPr>
            <p:spPr bwMode="gray">
              <a:xfrm>
                <a:off x="77" y="1301"/>
                <a:ext cx="3312" cy="83"/>
              </a:xfrm>
              <a:prstGeom prst="roundRect">
                <a:avLst>
                  <a:gd name="adj" fmla="val 50000"/>
                </a:avLst>
              </a:prstGeom>
              <a:gradFill rotWithShape="1">
                <a:gsLst>
                  <a:gs pos="0">
                    <a:srgbClr val="F8F6B4"/>
                  </a:gs>
                  <a:gs pos="100000">
                    <a:srgbClr val="FDFDEA"/>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rgbClr val="0BD0D9"/>
                  </a:buClr>
                  <a:buSzPct val="95000"/>
                  <a:buFont typeface="Wingdings 2" panose="05020102010507070707" pitchFamily="18" charset="2"/>
                  <a:buChar char=""/>
                  <a:defRPr sz="3700">
                    <a:solidFill>
                      <a:schemeClr val="tx1"/>
                    </a:solidFill>
                    <a:latin typeface="Arial" panose="020B0604020202020204" pitchFamily="34" charset="0"/>
                  </a:defRPr>
                </a:lvl1pPr>
                <a:lvl2pPr marL="742950" indent="-285750">
                  <a:spcBef>
                    <a:spcPct val="20000"/>
                  </a:spcBef>
                  <a:buClr>
                    <a:schemeClr val="accent1"/>
                  </a:buClr>
                  <a:buSzPct val="85000"/>
                  <a:buFont typeface="Wingdings 2" panose="05020102010507070707" pitchFamily="18" charset="2"/>
                  <a:buChar char=""/>
                  <a:defRPr sz="3400">
                    <a:solidFill>
                      <a:schemeClr val="tx1"/>
                    </a:solidFill>
                    <a:latin typeface="Arial" panose="020B0604020202020204" pitchFamily="34" charset="0"/>
                  </a:defRPr>
                </a:lvl2pPr>
                <a:lvl3pPr marL="1143000" indent="-228600">
                  <a:spcBef>
                    <a:spcPct val="20000"/>
                  </a:spcBef>
                  <a:buClr>
                    <a:schemeClr val="accent2"/>
                  </a:buClr>
                  <a:buSzPct val="70000"/>
                  <a:buFont typeface="Wingdings 2" panose="05020102010507070707" pitchFamily="18" charset="2"/>
                  <a:buChar char=""/>
                  <a:defRPr sz="3000">
                    <a:solidFill>
                      <a:schemeClr val="tx1"/>
                    </a:solidFill>
                    <a:latin typeface="Arial" panose="020B0604020202020204" pitchFamily="34" charset="0"/>
                  </a:defRPr>
                </a:lvl3pPr>
                <a:lvl4pPr marL="1600200" indent="-228600">
                  <a:spcBef>
                    <a:spcPct val="20000"/>
                  </a:spcBef>
                  <a:buClr>
                    <a:srgbClr val="0BD0D9"/>
                  </a:buClr>
                  <a:buSzPct val="65000"/>
                  <a:buFont typeface="Wingdings 2" panose="05020102010507070707" pitchFamily="18" charset="2"/>
                  <a:buChar char=""/>
                  <a:defRPr sz="2900">
                    <a:solidFill>
                      <a:schemeClr val="tx1"/>
                    </a:solidFill>
                    <a:latin typeface="Arial" panose="020B0604020202020204" pitchFamily="34" charset="0"/>
                  </a:defRPr>
                </a:lvl4pPr>
                <a:lvl5pPr marL="2057400" indent="-228600">
                  <a:spcBef>
                    <a:spcPct val="20000"/>
                  </a:spcBef>
                  <a:buClr>
                    <a:srgbClr val="10CF9B"/>
                  </a:buClr>
                  <a:buSzPct val="65000"/>
                  <a:buFont typeface="Wingdings 2" panose="05020102010507070707" pitchFamily="18" charset="2"/>
                  <a:buChar char=""/>
                  <a:defRPr sz="29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9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9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9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9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3188"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1" name="AutoShape 69"/>
              <p:cNvSpPr>
                <a:spLocks noChangeArrowheads="1"/>
              </p:cNvSpPr>
              <p:nvPr/>
            </p:nvSpPr>
            <p:spPr bwMode="gray">
              <a:xfrm>
                <a:off x="77" y="1071"/>
                <a:ext cx="3312" cy="83"/>
              </a:xfrm>
              <a:prstGeom prst="roundRect">
                <a:avLst>
                  <a:gd name="adj" fmla="val 50000"/>
                </a:avLst>
              </a:prstGeom>
              <a:gradFill rotWithShape="1">
                <a:gsLst>
                  <a:gs pos="0">
                    <a:srgbClr val="FAFADE"/>
                  </a:gs>
                  <a:gs pos="100000">
                    <a:srgbClr val="EDED85"/>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rgbClr val="0BD0D9"/>
                  </a:buClr>
                  <a:buSzPct val="95000"/>
                  <a:buFont typeface="Wingdings 2" panose="05020102010507070707" pitchFamily="18" charset="2"/>
                  <a:buChar char=""/>
                  <a:defRPr sz="3700">
                    <a:solidFill>
                      <a:schemeClr val="tx1"/>
                    </a:solidFill>
                    <a:latin typeface="Arial" panose="020B0604020202020204" pitchFamily="34" charset="0"/>
                  </a:defRPr>
                </a:lvl1pPr>
                <a:lvl2pPr marL="742950" indent="-285750">
                  <a:spcBef>
                    <a:spcPct val="20000"/>
                  </a:spcBef>
                  <a:buClr>
                    <a:schemeClr val="accent1"/>
                  </a:buClr>
                  <a:buSzPct val="85000"/>
                  <a:buFont typeface="Wingdings 2" panose="05020102010507070707" pitchFamily="18" charset="2"/>
                  <a:buChar char=""/>
                  <a:defRPr sz="3400">
                    <a:solidFill>
                      <a:schemeClr val="tx1"/>
                    </a:solidFill>
                    <a:latin typeface="Arial" panose="020B0604020202020204" pitchFamily="34" charset="0"/>
                  </a:defRPr>
                </a:lvl2pPr>
                <a:lvl3pPr marL="1143000" indent="-228600">
                  <a:spcBef>
                    <a:spcPct val="20000"/>
                  </a:spcBef>
                  <a:buClr>
                    <a:schemeClr val="accent2"/>
                  </a:buClr>
                  <a:buSzPct val="70000"/>
                  <a:buFont typeface="Wingdings 2" panose="05020102010507070707" pitchFamily="18" charset="2"/>
                  <a:buChar char=""/>
                  <a:defRPr sz="3000">
                    <a:solidFill>
                      <a:schemeClr val="tx1"/>
                    </a:solidFill>
                    <a:latin typeface="Arial" panose="020B0604020202020204" pitchFamily="34" charset="0"/>
                  </a:defRPr>
                </a:lvl3pPr>
                <a:lvl4pPr marL="1600200" indent="-228600">
                  <a:spcBef>
                    <a:spcPct val="20000"/>
                  </a:spcBef>
                  <a:buClr>
                    <a:srgbClr val="0BD0D9"/>
                  </a:buClr>
                  <a:buSzPct val="65000"/>
                  <a:buFont typeface="Wingdings 2" panose="05020102010507070707" pitchFamily="18" charset="2"/>
                  <a:buChar char=""/>
                  <a:defRPr sz="2900">
                    <a:solidFill>
                      <a:schemeClr val="tx1"/>
                    </a:solidFill>
                    <a:latin typeface="Arial" panose="020B0604020202020204" pitchFamily="34" charset="0"/>
                  </a:defRPr>
                </a:lvl4pPr>
                <a:lvl5pPr marL="2057400" indent="-228600">
                  <a:spcBef>
                    <a:spcPct val="20000"/>
                  </a:spcBef>
                  <a:buClr>
                    <a:srgbClr val="10CF9B"/>
                  </a:buClr>
                  <a:buSzPct val="65000"/>
                  <a:buFont typeface="Wingdings 2" panose="05020102010507070707" pitchFamily="18" charset="2"/>
                  <a:buChar char=""/>
                  <a:defRPr sz="29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9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9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9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9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3188"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sp>
          <p:nvSpPr>
            <p:cNvPr id="28" name="Text Box 70"/>
            <p:cNvSpPr txBox="1">
              <a:spLocks noChangeArrowheads="1"/>
            </p:cNvSpPr>
            <p:nvPr/>
          </p:nvSpPr>
          <p:spPr bwMode="gray">
            <a:xfrm>
              <a:off x="300" y="1063"/>
              <a:ext cx="4808" cy="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lr>
                  <a:srgbClr val="0BD0D9"/>
                </a:buClr>
                <a:buSzPct val="95000"/>
                <a:buFont typeface="Wingdings 2" panose="05020102010507070707" pitchFamily="18" charset="2"/>
                <a:buChar char=""/>
                <a:defRPr sz="3700">
                  <a:solidFill>
                    <a:schemeClr val="tx1"/>
                  </a:solidFill>
                  <a:latin typeface="Arial" panose="020B0604020202020204" pitchFamily="34" charset="0"/>
                </a:defRPr>
              </a:lvl1pPr>
              <a:lvl2pPr marL="742950" indent="-285750">
                <a:spcBef>
                  <a:spcPct val="20000"/>
                </a:spcBef>
                <a:buClr>
                  <a:schemeClr val="accent1"/>
                </a:buClr>
                <a:buSzPct val="85000"/>
                <a:buFont typeface="Wingdings 2" panose="05020102010507070707" pitchFamily="18" charset="2"/>
                <a:buChar char=""/>
                <a:defRPr sz="3400">
                  <a:solidFill>
                    <a:schemeClr val="tx1"/>
                  </a:solidFill>
                  <a:latin typeface="Arial" panose="020B0604020202020204" pitchFamily="34" charset="0"/>
                </a:defRPr>
              </a:lvl2pPr>
              <a:lvl3pPr marL="1143000" indent="-228600">
                <a:spcBef>
                  <a:spcPct val="20000"/>
                </a:spcBef>
                <a:buClr>
                  <a:schemeClr val="accent2"/>
                </a:buClr>
                <a:buSzPct val="70000"/>
                <a:buFont typeface="Wingdings 2" panose="05020102010507070707" pitchFamily="18" charset="2"/>
                <a:buChar char=""/>
                <a:defRPr sz="3000">
                  <a:solidFill>
                    <a:schemeClr val="tx1"/>
                  </a:solidFill>
                  <a:latin typeface="Arial" panose="020B0604020202020204" pitchFamily="34" charset="0"/>
                </a:defRPr>
              </a:lvl3pPr>
              <a:lvl4pPr marL="1600200" indent="-228600">
                <a:spcBef>
                  <a:spcPct val="20000"/>
                </a:spcBef>
                <a:buClr>
                  <a:srgbClr val="0BD0D9"/>
                </a:buClr>
                <a:buSzPct val="65000"/>
                <a:buFont typeface="Wingdings 2" panose="05020102010507070707" pitchFamily="18" charset="2"/>
                <a:buChar char=""/>
                <a:defRPr sz="2900">
                  <a:solidFill>
                    <a:schemeClr val="tx1"/>
                  </a:solidFill>
                  <a:latin typeface="Arial" panose="020B0604020202020204" pitchFamily="34" charset="0"/>
                </a:defRPr>
              </a:lvl4pPr>
              <a:lvl5pPr marL="2057400" indent="-228600">
                <a:spcBef>
                  <a:spcPct val="20000"/>
                </a:spcBef>
                <a:buClr>
                  <a:srgbClr val="10CF9B"/>
                </a:buClr>
                <a:buSzPct val="65000"/>
                <a:buFont typeface="Wingdings 2" panose="05020102010507070707" pitchFamily="18" charset="2"/>
                <a:buChar char=""/>
                <a:defRPr sz="29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9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9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9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9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25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Định</a:t>
              </a:r>
              <a:r>
                <a:rPr kumimoji="0" lang="en-US" altLang="en-US" sz="25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25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lý</a:t>
              </a:r>
              <a:r>
                <a:rPr kumimoji="0" lang="en-US" altLang="en-US" sz="25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Ta – </a:t>
              </a:r>
              <a:r>
                <a:rPr kumimoji="0" lang="en-US" altLang="en-US" sz="25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lét</a:t>
              </a:r>
              <a:r>
                <a:rPr kumimoji="0" lang="en-US" altLang="en-US" sz="25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25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Thừa</a:t>
              </a:r>
              <a:r>
                <a:rPr kumimoji="0" lang="en-US" altLang="en-US" sz="25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25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nhận</a:t>
              </a:r>
              <a:r>
                <a:rPr kumimoji="0" lang="en-US" altLang="en-US" sz="25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25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không</a:t>
              </a:r>
              <a:r>
                <a:rPr kumimoji="0" lang="en-US" altLang="en-US" sz="25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25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chứng</a:t>
              </a:r>
              <a:r>
                <a:rPr kumimoji="0" lang="en-US" altLang="en-US" sz="25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minh)</a:t>
              </a:r>
            </a:p>
          </p:txBody>
        </p:sp>
      </p:grpSp>
      <p:sp>
        <p:nvSpPr>
          <p:cNvPr id="32" name="Rectangle 12"/>
          <p:cNvSpPr>
            <a:spLocks noChangeArrowheads="1"/>
          </p:cNvSpPr>
          <p:nvPr/>
        </p:nvSpPr>
        <p:spPr bwMode="auto">
          <a:xfrm>
            <a:off x="304800" y="938277"/>
            <a:ext cx="8077200" cy="2062103"/>
          </a:xfrm>
          <a:prstGeom prst="rect">
            <a:avLst/>
          </a:prstGeom>
          <a:noFill/>
          <a:ln w="9525">
            <a:solidFill>
              <a:srgbClr val="FF0000"/>
            </a:solidFill>
            <a:miter lim="800000"/>
            <a:headEnd/>
            <a:tailEnd/>
          </a:ln>
          <a:effectLst/>
        </p:spPr>
        <p:txBody>
          <a:bodyP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outerShdw blurRad="38100" dist="38100" dir="2700000" algn="tl">
                    <a:srgbClr val="C0C0C0"/>
                  </a:outerShdw>
                </a:effectLst>
                <a:uLnTx/>
                <a:uFillTx/>
                <a:latin typeface="Times New Roman" panose="02020603050405020304" pitchFamily="18" charset="0"/>
                <a:cs typeface="Times New Roman" panose="02020603050405020304" pitchFamily="18" charset="0"/>
              </a:rPr>
              <a:t>Nếu</a:t>
            </a:r>
            <a:r>
              <a:rPr kumimoji="0" lang="en-US" sz="3200" b="1" i="0" u="none" strike="noStrike" kern="1200" cap="none" spc="0" normalizeH="0" baseline="0" noProof="0" dirty="0">
                <a:ln>
                  <a:noFill/>
                </a:ln>
                <a:solidFill>
                  <a:prstClr val="black"/>
                </a:solidFill>
                <a:effectLst>
                  <a:outerShdw blurRad="38100" dist="38100" dir="2700000" algn="tl">
                    <a:srgbClr val="C0C0C0"/>
                  </a:outerShdw>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outerShdw blurRad="38100" dist="38100" dir="2700000" algn="tl">
                    <a:srgbClr val="C0C0C0"/>
                  </a:outerShdw>
                </a:effectLst>
                <a:uLnTx/>
                <a:uFillTx/>
                <a:latin typeface="Times New Roman" panose="02020603050405020304" pitchFamily="18" charset="0"/>
                <a:cs typeface="Times New Roman" panose="02020603050405020304" pitchFamily="18" charset="0"/>
              </a:rPr>
              <a:t>một</a:t>
            </a:r>
            <a:r>
              <a:rPr kumimoji="0" lang="en-US" sz="3200" b="1" i="0" u="none" strike="noStrike" kern="1200" cap="none" spc="0" normalizeH="0" baseline="0" noProof="0" dirty="0">
                <a:ln>
                  <a:noFill/>
                </a:ln>
                <a:solidFill>
                  <a:prstClr val="black"/>
                </a:solidFill>
                <a:effectLst>
                  <a:outerShdw blurRad="38100" dist="38100" dir="2700000" algn="tl">
                    <a:srgbClr val="C0C0C0"/>
                  </a:outerShdw>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outerShdw blurRad="38100" dist="38100" dir="2700000" algn="tl">
                    <a:srgbClr val="C0C0C0"/>
                  </a:outerShdw>
                </a:effectLst>
                <a:uLnTx/>
                <a:uFillTx/>
                <a:latin typeface="Times New Roman" panose="02020603050405020304" pitchFamily="18" charset="0"/>
                <a:cs typeface="Times New Roman" panose="02020603050405020304" pitchFamily="18" charset="0"/>
              </a:rPr>
              <a:t>đường</a:t>
            </a:r>
            <a:r>
              <a:rPr kumimoji="0" lang="en-US" sz="3200" b="1" i="0" u="none" strike="noStrike" kern="1200" cap="none" spc="0" normalizeH="0" baseline="0" noProof="0" dirty="0">
                <a:ln>
                  <a:noFill/>
                </a:ln>
                <a:solidFill>
                  <a:prstClr val="black"/>
                </a:solidFill>
                <a:effectLst>
                  <a:outerShdw blurRad="38100" dist="38100" dir="2700000" algn="tl">
                    <a:srgbClr val="C0C0C0"/>
                  </a:outerShdw>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err="1">
                <a:ln>
                  <a:noFill/>
                </a:ln>
                <a:solidFill>
                  <a:prstClr val="black"/>
                </a:solidFill>
                <a:effectLst>
                  <a:outerShdw blurRad="38100" dist="38100" dir="2700000" algn="tl">
                    <a:srgbClr val="C0C0C0"/>
                  </a:outerShdw>
                </a:effectLst>
                <a:uLnTx/>
                <a:uFillTx/>
                <a:latin typeface="Times New Roman" panose="02020603050405020304" pitchFamily="18" charset="0"/>
                <a:cs typeface="Times New Roman" panose="02020603050405020304" pitchFamily="18" charset="0"/>
              </a:rPr>
              <a:t>thẳng</a:t>
            </a:r>
            <a:r>
              <a:rPr kumimoji="0" lang="en-US" sz="3200" b="1" i="0" u="none" strike="noStrike" kern="1200" cap="none" spc="0" normalizeH="0" baseline="0" noProof="0">
                <a:ln>
                  <a:noFill/>
                </a:ln>
                <a:solidFill>
                  <a:prstClr val="black"/>
                </a:solidFill>
                <a:effectLst>
                  <a:outerShdw blurRad="38100" dist="38100" dir="2700000" algn="tl">
                    <a:srgbClr val="C0C0C0"/>
                  </a:outerShdw>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smtClean="0">
                <a:ln>
                  <a:noFill/>
                </a:ln>
                <a:effectLst>
                  <a:outerShdw blurRad="38100" dist="38100" dir="2700000" algn="tl">
                    <a:srgbClr val="C0C0C0"/>
                  </a:outerShdw>
                </a:effectLst>
                <a:uLnTx/>
                <a:uFillTx/>
                <a:latin typeface="Times New Roman" panose="02020603050405020304" pitchFamily="18" charset="0"/>
                <a:cs typeface="Times New Roman" panose="02020603050405020304" pitchFamily="18" charset="0"/>
              </a:rPr>
              <a:t>song</a:t>
            </a:r>
            <a:r>
              <a:rPr kumimoji="0" lang="en-US" sz="3200" b="1" i="0" u="none" strike="noStrike" kern="1200" cap="none" spc="0" normalizeH="0" noProof="0" smtClean="0">
                <a:ln>
                  <a:noFill/>
                </a:ln>
                <a:effectLst>
                  <a:outerShdw blurRad="38100" dist="38100" dir="2700000" algn="tl">
                    <a:srgbClr val="C0C0C0"/>
                  </a:outerShdw>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smtClean="0">
                <a:ln>
                  <a:noFill/>
                </a:ln>
                <a:effectLst>
                  <a:outerShdw blurRad="38100" dist="38100" dir="2700000" algn="tl">
                    <a:srgbClr val="C0C0C0"/>
                  </a:outerShdw>
                </a:effectLst>
                <a:uLnTx/>
                <a:uFillTx/>
                <a:latin typeface="Times New Roman" panose="02020603050405020304" pitchFamily="18" charset="0"/>
                <a:cs typeface="Times New Roman" panose="02020603050405020304" pitchFamily="18" charset="0"/>
              </a:rPr>
              <a:t>song </a:t>
            </a:r>
            <a:r>
              <a:rPr kumimoji="0" lang="en-US" sz="3200" b="1" i="0" u="none" strike="noStrike" kern="1200" cap="none" spc="0" normalizeH="0" baseline="0" noProof="0" smtClean="0">
                <a:ln>
                  <a:noFill/>
                </a:ln>
                <a:solidFill>
                  <a:prstClr val="black"/>
                </a:solidFill>
                <a:effectLst>
                  <a:outerShdw blurRad="38100" dist="38100" dir="2700000" algn="tl">
                    <a:srgbClr val="C0C0C0"/>
                  </a:outerShdw>
                </a:effectLst>
                <a:uLnTx/>
                <a:uFillTx/>
                <a:latin typeface="Times New Roman" panose="02020603050405020304" pitchFamily="18" charset="0"/>
                <a:cs typeface="Times New Roman" panose="02020603050405020304" pitchFamily="18" charset="0"/>
              </a:rPr>
              <a:t>với </a:t>
            </a:r>
            <a:r>
              <a:rPr kumimoji="0" lang="en-US" sz="3200" b="1" i="0" u="none" strike="noStrike" kern="1200" cap="none" spc="0" normalizeH="0" baseline="0" noProof="0" dirty="0" err="1">
                <a:ln>
                  <a:noFill/>
                </a:ln>
                <a:solidFill>
                  <a:prstClr val="black"/>
                </a:solidFill>
                <a:effectLst>
                  <a:outerShdw blurRad="38100" dist="38100" dir="2700000" algn="tl">
                    <a:srgbClr val="C0C0C0"/>
                  </a:outerShdw>
                </a:effectLst>
                <a:uLnTx/>
                <a:uFillTx/>
                <a:latin typeface="Times New Roman" panose="02020603050405020304" pitchFamily="18" charset="0"/>
                <a:cs typeface="Times New Roman" panose="02020603050405020304" pitchFamily="18" charset="0"/>
              </a:rPr>
              <a:t>một</a:t>
            </a:r>
            <a:r>
              <a:rPr kumimoji="0" lang="en-US" sz="3200" b="1" i="0" u="none" strike="noStrike" kern="1200" cap="none" spc="0" normalizeH="0" baseline="0" noProof="0" dirty="0">
                <a:ln>
                  <a:noFill/>
                </a:ln>
                <a:solidFill>
                  <a:prstClr val="black"/>
                </a:solidFill>
                <a:effectLst>
                  <a:outerShdw blurRad="38100" dist="38100" dir="2700000" algn="tl">
                    <a:srgbClr val="C0C0C0"/>
                  </a:outerShdw>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outerShdw blurRad="38100" dist="38100" dir="2700000" algn="tl">
                    <a:srgbClr val="C0C0C0"/>
                  </a:outerShdw>
                </a:effectLst>
                <a:uLnTx/>
                <a:uFillTx/>
                <a:latin typeface="Times New Roman" panose="02020603050405020304" pitchFamily="18" charset="0"/>
                <a:cs typeface="Times New Roman" panose="02020603050405020304" pitchFamily="18" charset="0"/>
              </a:rPr>
              <a:t>cạnh</a:t>
            </a:r>
            <a:r>
              <a:rPr kumimoji="0" lang="en-US" sz="3200" b="1" i="0" u="none" strike="noStrike" kern="1200" cap="none" spc="0" normalizeH="0" baseline="0" noProof="0" dirty="0">
                <a:ln>
                  <a:noFill/>
                </a:ln>
                <a:solidFill>
                  <a:prstClr val="black"/>
                </a:solidFill>
                <a:effectLst>
                  <a:outerShdw blurRad="38100" dist="38100" dir="2700000" algn="tl">
                    <a:srgbClr val="C0C0C0"/>
                  </a:outerShdw>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outerShdw blurRad="38100" dist="38100" dir="2700000" algn="tl">
                    <a:srgbClr val="C0C0C0"/>
                  </a:outerShdw>
                </a:effectLst>
                <a:uLnTx/>
                <a:uFillTx/>
                <a:latin typeface="Times New Roman" panose="02020603050405020304" pitchFamily="18" charset="0"/>
                <a:cs typeface="Times New Roman" panose="02020603050405020304" pitchFamily="18" charset="0"/>
              </a:rPr>
              <a:t>của</a:t>
            </a:r>
            <a:r>
              <a:rPr kumimoji="0" lang="en-US" sz="3200" b="1" i="0" u="none" strike="noStrike" kern="1200" cap="none" spc="0" normalizeH="0" baseline="0" noProof="0" dirty="0">
                <a:ln>
                  <a:noFill/>
                </a:ln>
                <a:solidFill>
                  <a:prstClr val="black"/>
                </a:solidFill>
                <a:effectLst>
                  <a:outerShdw blurRad="38100" dist="38100" dir="2700000" algn="tl">
                    <a:srgbClr val="C0C0C0"/>
                  </a:outerShdw>
                </a:effectLst>
                <a:uLnTx/>
                <a:uFillTx/>
                <a:latin typeface="Times New Roman" panose="02020603050405020304" pitchFamily="18" charset="0"/>
                <a:cs typeface="Times New Roman" panose="02020603050405020304" pitchFamily="18" charset="0"/>
              </a:rPr>
              <a:t> tam </a:t>
            </a:r>
            <a:r>
              <a:rPr kumimoji="0" lang="en-US" sz="3200" b="1" i="0" u="none" strike="noStrike" kern="1200" cap="none" spc="0" normalizeH="0" baseline="0" noProof="0" err="1">
                <a:ln>
                  <a:noFill/>
                </a:ln>
                <a:solidFill>
                  <a:prstClr val="black"/>
                </a:solidFill>
                <a:effectLst>
                  <a:outerShdw blurRad="38100" dist="38100" dir="2700000" algn="tl">
                    <a:srgbClr val="C0C0C0"/>
                  </a:outerShdw>
                </a:effectLst>
                <a:uLnTx/>
                <a:uFillTx/>
                <a:latin typeface="Times New Roman" panose="02020603050405020304" pitchFamily="18" charset="0"/>
                <a:cs typeface="Times New Roman" panose="02020603050405020304" pitchFamily="18" charset="0"/>
              </a:rPr>
              <a:t>giác</a:t>
            </a:r>
            <a:r>
              <a:rPr kumimoji="0" lang="en-US" sz="3200" b="1" i="0" u="none" strike="noStrike" kern="1200" cap="none" spc="0" normalizeH="0" baseline="0" noProof="0">
                <a:ln>
                  <a:noFill/>
                </a:ln>
                <a:solidFill>
                  <a:prstClr val="black"/>
                </a:solidFill>
                <a:effectLst>
                  <a:outerShdw blurRad="38100" dist="38100" dir="2700000" algn="tl">
                    <a:srgbClr val="C0C0C0"/>
                  </a:outerShdw>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smtClean="0">
                <a:ln>
                  <a:noFill/>
                </a:ln>
                <a:solidFill>
                  <a:prstClr val="black"/>
                </a:solidFill>
                <a:effectLst>
                  <a:outerShdw blurRad="38100" dist="38100" dir="2700000" algn="tl">
                    <a:srgbClr val="C0C0C0"/>
                  </a:outerShdw>
                </a:effectLst>
                <a:uLnTx/>
                <a:uFillTx/>
                <a:latin typeface="Times New Roman" panose="02020603050405020304" pitchFamily="18" charset="0"/>
                <a:cs typeface="Times New Roman" panose="02020603050405020304" pitchFamily="18" charset="0"/>
              </a:rPr>
              <a:t>và </a:t>
            </a:r>
            <a:r>
              <a:rPr kumimoji="0" lang="en-US" sz="3200" b="1" i="0" u="none" strike="noStrike" kern="1200" cap="none" spc="0" normalizeH="0" baseline="0" noProof="0" dirty="0" err="1">
                <a:ln>
                  <a:noFill/>
                </a:ln>
                <a:solidFill>
                  <a:prstClr val="black"/>
                </a:solidFill>
                <a:effectLst>
                  <a:outerShdw blurRad="38100" dist="38100" dir="2700000" algn="tl">
                    <a:srgbClr val="C0C0C0"/>
                  </a:outerShdw>
                </a:effectLst>
                <a:uLnTx/>
                <a:uFillTx/>
                <a:latin typeface="Times New Roman" panose="02020603050405020304" pitchFamily="18" charset="0"/>
                <a:cs typeface="Times New Roman" panose="02020603050405020304" pitchFamily="18" charset="0"/>
              </a:rPr>
              <a:t>cắt</a:t>
            </a:r>
            <a:r>
              <a:rPr kumimoji="0" lang="en-US" sz="3200" b="1" i="0" u="none" strike="noStrike" kern="1200" cap="none" spc="0" normalizeH="0" baseline="0" noProof="0" dirty="0">
                <a:ln>
                  <a:noFill/>
                </a:ln>
                <a:solidFill>
                  <a:prstClr val="black"/>
                </a:solidFill>
                <a:effectLst>
                  <a:outerShdw blurRad="38100" dist="38100" dir="2700000" algn="tl">
                    <a:srgbClr val="C0C0C0"/>
                  </a:outerShdw>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outerShdw blurRad="38100" dist="38100" dir="2700000" algn="tl">
                    <a:srgbClr val="C0C0C0"/>
                  </a:outerShdw>
                </a:effectLst>
                <a:uLnTx/>
                <a:uFillTx/>
                <a:latin typeface="Times New Roman" panose="02020603050405020304" pitchFamily="18" charset="0"/>
                <a:cs typeface="Times New Roman" panose="02020603050405020304" pitchFamily="18" charset="0"/>
              </a:rPr>
              <a:t>hai</a:t>
            </a:r>
            <a:r>
              <a:rPr kumimoji="0" lang="en-US" sz="3200" b="1" i="0" u="none" strike="noStrike" kern="1200" cap="none" spc="0" normalizeH="0" baseline="0" noProof="0" dirty="0">
                <a:ln>
                  <a:noFill/>
                </a:ln>
                <a:solidFill>
                  <a:prstClr val="black"/>
                </a:solidFill>
                <a:effectLst>
                  <a:outerShdw blurRad="38100" dist="38100" dir="2700000" algn="tl">
                    <a:srgbClr val="C0C0C0"/>
                  </a:outerShdw>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outerShdw blurRad="38100" dist="38100" dir="2700000" algn="tl">
                    <a:srgbClr val="C0C0C0"/>
                  </a:outerShdw>
                </a:effectLst>
                <a:uLnTx/>
                <a:uFillTx/>
                <a:latin typeface="Times New Roman" panose="02020603050405020304" pitchFamily="18" charset="0"/>
                <a:cs typeface="Times New Roman" panose="02020603050405020304" pitchFamily="18" charset="0"/>
              </a:rPr>
              <a:t>cạnh</a:t>
            </a:r>
            <a:r>
              <a:rPr kumimoji="0" lang="en-US" sz="3200" b="1" i="0" u="none" strike="noStrike" kern="1200" cap="none" spc="0" normalizeH="0" baseline="0" noProof="0" dirty="0">
                <a:ln>
                  <a:noFill/>
                </a:ln>
                <a:solidFill>
                  <a:prstClr val="black"/>
                </a:solidFill>
                <a:effectLst>
                  <a:outerShdw blurRad="38100" dist="38100" dir="2700000" algn="tl">
                    <a:srgbClr val="C0C0C0"/>
                  </a:outerShdw>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outerShdw blurRad="38100" dist="38100" dir="2700000" algn="tl">
                    <a:srgbClr val="C0C0C0"/>
                  </a:outerShdw>
                </a:effectLst>
                <a:uLnTx/>
                <a:uFillTx/>
                <a:latin typeface="Times New Roman" panose="02020603050405020304" pitchFamily="18" charset="0"/>
                <a:cs typeface="Times New Roman" panose="02020603050405020304" pitchFamily="18" charset="0"/>
              </a:rPr>
              <a:t>còn</a:t>
            </a:r>
            <a:r>
              <a:rPr kumimoji="0" lang="en-US" sz="3200" b="1" i="0" u="none" strike="noStrike" kern="1200" cap="none" spc="0" normalizeH="0" baseline="0" noProof="0" dirty="0">
                <a:ln>
                  <a:noFill/>
                </a:ln>
                <a:solidFill>
                  <a:prstClr val="black"/>
                </a:solidFill>
                <a:effectLst>
                  <a:outerShdw blurRad="38100" dist="38100" dir="2700000" algn="tl">
                    <a:srgbClr val="C0C0C0"/>
                  </a:outerShdw>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outerShdw blurRad="38100" dist="38100" dir="2700000" algn="tl">
                    <a:srgbClr val="C0C0C0"/>
                  </a:outerShdw>
                </a:effectLst>
                <a:uLnTx/>
                <a:uFillTx/>
                <a:latin typeface="Times New Roman" panose="02020603050405020304" pitchFamily="18" charset="0"/>
                <a:cs typeface="Times New Roman" panose="02020603050405020304" pitchFamily="18" charset="0"/>
              </a:rPr>
              <a:t>lại</a:t>
            </a:r>
            <a:r>
              <a:rPr kumimoji="0" lang="en-US" sz="3200" b="1" i="0" u="none" strike="noStrike" kern="1200" cap="none" spc="0" normalizeH="0" baseline="0" noProof="0" dirty="0">
                <a:ln>
                  <a:noFill/>
                </a:ln>
                <a:solidFill>
                  <a:prstClr val="black"/>
                </a:solidFill>
                <a:effectLst>
                  <a:outerShdw blurRad="38100" dist="38100" dir="2700000" algn="tl">
                    <a:srgbClr val="C0C0C0"/>
                  </a:outerShdw>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outerShdw blurRad="38100" dist="38100" dir="2700000" algn="tl">
                    <a:srgbClr val="C0C0C0"/>
                  </a:outerShdw>
                </a:effectLst>
                <a:uLnTx/>
                <a:uFillTx/>
                <a:latin typeface="Times New Roman" panose="02020603050405020304" pitchFamily="18" charset="0"/>
                <a:cs typeface="Times New Roman" panose="02020603050405020304" pitchFamily="18" charset="0"/>
              </a:rPr>
              <a:t>thì</a:t>
            </a:r>
            <a:r>
              <a:rPr kumimoji="0" lang="en-US" sz="3200" b="1" i="0" u="none" strike="noStrike" kern="1200" cap="none" spc="0" normalizeH="0" baseline="0" noProof="0" dirty="0">
                <a:ln>
                  <a:noFill/>
                </a:ln>
                <a:solidFill>
                  <a:prstClr val="black"/>
                </a:solidFill>
                <a:effectLst>
                  <a:outerShdw blurRad="38100" dist="38100" dir="2700000" algn="tl">
                    <a:srgbClr val="C0C0C0"/>
                  </a:outerShdw>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outerShdw blurRad="38100" dist="38100" dir="2700000" algn="tl">
                    <a:srgbClr val="C0C0C0"/>
                  </a:outerShdw>
                </a:effectLst>
                <a:uLnTx/>
                <a:uFillTx/>
                <a:latin typeface="Times New Roman" panose="02020603050405020304" pitchFamily="18" charset="0"/>
                <a:cs typeface="Times New Roman" panose="02020603050405020304" pitchFamily="18" charset="0"/>
              </a:rPr>
              <a:t>nó</a:t>
            </a:r>
            <a:r>
              <a:rPr kumimoji="0" lang="en-US" sz="3200" b="1" i="0" u="none" strike="noStrike" kern="1200" cap="none" spc="0" normalizeH="0" baseline="0" noProof="0" dirty="0">
                <a:ln>
                  <a:noFill/>
                </a:ln>
                <a:solidFill>
                  <a:prstClr val="black"/>
                </a:solidFill>
                <a:effectLst>
                  <a:outerShdw blurRad="38100" dist="38100" dir="2700000" algn="tl">
                    <a:srgbClr val="C0C0C0"/>
                  </a:outerShdw>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outerShdw blurRad="38100" dist="38100" dir="2700000" algn="tl">
                    <a:srgbClr val="C0C0C0"/>
                  </a:outerShdw>
                </a:effectLst>
                <a:uLnTx/>
                <a:uFillTx/>
                <a:latin typeface="Times New Roman" panose="02020603050405020304" pitchFamily="18" charset="0"/>
                <a:cs typeface="Times New Roman" panose="02020603050405020304" pitchFamily="18" charset="0"/>
              </a:rPr>
              <a:t>định</a:t>
            </a:r>
            <a:r>
              <a:rPr kumimoji="0" lang="en-US" sz="3200" b="1" i="0" u="none" strike="noStrike" kern="1200" cap="none" spc="0" normalizeH="0" baseline="0" noProof="0" dirty="0">
                <a:ln>
                  <a:noFill/>
                </a:ln>
                <a:solidFill>
                  <a:prstClr val="black"/>
                </a:solidFill>
                <a:effectLst>
                  <a:outerShdw blurRad="38100" dist="38100" dir="2700000" algn="tl">
                    <a:srgbClr val="C0C0C0"/>
                  </a:outerShdw>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outerShdw blurRad="38100" dist="38100" dir="2700000" algn="tl">
                    <a:srgbClr val="C0C0C0"/>
                  </a:outerShdw>
                </a:effectLst>
                <a:uLnTx/>
                <a:uFillTx/>
                <a:latin typeface="Times New Roman" panose="02020603050405020304" pitchFamily="18" charset="0"/>
                <a:cs typeface="Times New Roman" panose="02020603050405020304" pitchFamily="18" charset="0"/>
              </a:rPr>
              <a:t>ra</a:t>
            </a:r>
            <a:r>
              <a:rPr kumimoji="0" lang="en-US" sz="3200" b="1" i="0" u="none" strike="noStrike" kern="1200" cap="none" spc="0" normalizeH="0" baseline="0" noProof="0" dirty="0">
                <a:ln>
                  <a:noFill/>
                </a:ln>
                <a:solidFill>
                  <a:prstClr val="black"/>
                </a:solidFill>
                <a:effectLst>
                  <a:outerShdw blurRad="38100" dist="38100" dir="2700000" algn="tl">
                    <a:srgbClr val="C0C0C0"/>
                  </a:outerShdw>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outerShdw blurRad="38100" dist="38100" dir="2700000" algn="tl">
                    <a:srgbClr val="C0C0C0"/>
                  </a:outerShdw>
                </a:effectLst>
                <a:uLnTx/>
                <a:uFillTx/>
                <a:latin typeface="Times New Roman" panose="02020603050405020304" pitchFamily="18" charset="0"/>
                <a:cs typeface="Times New Roman" panose="02020603050405020304" pitchFamily="18" charset="0"/>
              </a:rPr>
              <a:t>trên</a:t>
            </a:r>
            <a:r>
              <a:rPr kumimoji="0" lang="en-US" sz="3200" b="1" i="0" u="none" strike="noStrike" kern="1200" cap="none" spc="0" normalizeH="0" baseline="0" noProof="0" dirty="0">
                <a:ln>
                  <a:noFill/>
                </a:ln>
                <a:solidFill>
                  <a:prstClr val="black"/>
                </a:solidFill>
                <a:effectLst>
                  <a:outerShdw blurRad="38100" dist="38100" dir="2700000" algn="tl">
                    <a:srgbClr val="C0C0C0"/>
                  </a:outerShdw>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outerShdw blurRad="38100" dist="38100" dir="2700000" algn="tl">
                    <a:srgbClr val="C0C0C0"/>
                  </a:outerShdw>
                </a:effectLst>
                <a:uLnTx/>
                <a:uFillTx/>
                <a:latin typeface="Times New Roman" panose="02020603050405020304" pitchFamily="18" charset="0"/>
                <a:cs typeface="Times New Roman" panose="02020603050405020304" pitchFamily="18" charset="0"/>
              </a:rPr>
              <a:t>hai</a:t>
            </a:r>
            <a:r>
              <a:rPr kumimoji="0" lang="en-US" sz="3200" b="1" i="0" u="none" strike="noStrike" kern="1200" cap="none" spc="0" normalizeH="0" baseline="0" noProof="0" dirty="0">
                <a:ln>
                  <a:noFill/>
                </a:ln>
                <a:solidFill>
                  <a:prstClr val="black"/>
                </a:solidFill>
                <a:effectLst>
                  <a:outerShdw blurRad="38100" dist="38100" dir="2700000" algn="tl">
                    <a:srgbClr val="C0C0C0"/>
                  </a:outerShdw>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outerShdw blurRad="38100" dist="38100" dir="2700000" algn="tl">
                    <a:srgbClr val="C0C0C0"/>
                  </a:outerShdw>
                </a:effectLst>
                <a:uLnTx/>
                <a:uFillTx/>
                <a:latin typeface="Times New Roman" panose="02020603050405020304" pitchFamily="18" charset="0"/>
                <a:cs typeface="Times New Roman" panose="02020603050405020304" pitchFamily="18" charset="0"/>
              </a:rPr>
              <a:t>cạnh</a:t>
            </a:r>
            <a:r>
              <a:rPr kumimoji="0" lang="en-US" sz="3200" b="1" i="0" u="none" strike="noStrike" kern="1200" cap="none" spc="0" normalizeH="0" baseline="0" noProof="0" dirty="0">
                <a:ln>
                  <a:noFill/>
                </a:ln>
                <a:solidFill>
                  <a:prstClr val="black"/>
                </a:solidFill>
                <a:effectLst>
                  <a:outerShdw blurRad="38100" dist="38100" dir="2700000" algn="tl">
                    <a:srgbClr val="C0C0C0"/>
                  </a:outerShdw>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outerShdw blurRad="38100" dist="38100" dir="2700000" algn="tl">
                    <a:srgbClr val="C0C0C0"/>
                  </a:outerShdw>
                </a:effectLst>
                <a:uLnTx/>
                <a:uFillTx/>
                <a:latin typeface="Times New Roman" panose="02020603050405020304" pitchFamily="18" charset="0"/>
                <a:cs typeface="Times New Roman" panose="02020603050405020304" pitchFamily="18" charset="0"/>
              </a:rPr>
              <a:t>đó</a:t>
            </a:r>
            <a:r>
              <a:rPr kumimoji="0" lang="en-US" sz="3200" b="1" i="0" u="none" strike="noStrike" kern="1200" cap="none" spc="0" normalizeH="0" baseline="0" noProof="0" dirty="0">
                <a:ln>
                  <a:noFill/>
                </a:ln>
                <a:solidFill>
                  <a:prstClr val="black"/>
                </a:solidFill>
                <a:effectLst>
                  <a:outerShdw blurRad="38100" dist="38100" dir="2700000" algn="tl">
                    <a:srgbClr val="C0C0C0"/>
                  </a:outerShdw>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outerShdw blurRad="38100" dist="38100" dir="2700000" algn="tl">
                    <a:srgbClr val="C0C0C0"/>
                  </a:outerShdw>
                </a:effectLst>
                <a:uLnTx/>
                <a:uFillTx/>
                <a:latin typeface="Times New Roman" panose="02020603050405020304" pitchFamily="18" charset="0"/>
                <a:cs typeface="Times New Roman" panose="02020603050405020304" pitchFamily="18" charset="0"/>
              </a:rPr>
              <a:t>những</a:t>
            </a:r>
            <a:r>
              <a:rPr kumimoji="0" lang="en-US" sz="3200" b="1" i="0" u="none" strike="noStrike" kern="1200" cap="none" spc="0" normalizeH="0" baseline="0" noProof="0" dirty="0">
                <a:ln>
                  <a:noFill/>
                </a:ln>
                <a:solidFill>
                  <a:prstClr val="black"/>
                </a:solidFill>
                <a:effectLst>
                  <a:outerShdw blurRad="38100" dist="38100" dir="2700000" algn="tl">
                    <a:srgbClr val="C0C0C0"/>
                  </a:outerShdw>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outerShdw blurRad="38100" dist="38100" dir="2700000" algn="tl">
                    <a:srgbClr val="C0C0C0"/>
                  </a:outerShdw>
                </a:effectLst>
                <a:uLnTx/>
                <a:uFillTx/>
                <a:latin typeface="Times New Roman" panose="02020603050405020304" pitchFamily="18" charset="0"/>
                <a:cs typeface="Times New Roman" panose="02020603050405020304" pitchFamily="18" charset="0"/>
              </a:rPr>
              <a:t>đoạn</a:t>
            </a:r>
            <a:r>
              <a:rPr kumimoji="0" lang="en-US" sz="3200" b="1" i="0" u="none" strike="noStrike" kern="1200" cap="none" spc="0" normalizeH="0" baseline="0" noProof="0" dirty="0">
                <a:ln>
                  <a:noFill/>
                </a:ln>
                <a:solidFill>
                  <a:prstClr val="black"/>
                </a:solidFill>
                <a:effectLst>
                  <a:outerShdw blurRad="38100" dist="38100" dir="2700000" algn="tl">
                    <a:srgbClr val="C0C0C0"/>
                  </a:outerShdw>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outerShdw blurRad="38100" dist="38100" dir="2700000" algn="tl">
                    <a:srgbClr val="C0C0C0"/>
                  </a:outerShdw>
                </a:effectLst>
                <a:uLnTx/>
                <a:uFillTx/>
                <a:latin typeface="Times New Roman" panose="02020603050405020304" pitchFamily="18" charset="0"/>
                <a:cs typeface="Times New Roman" panose="02020603050405020304" pitchFamily="18" charset="0"/>
              </a:rPr>
              <a:t>thẳng</a:t>
            </a:r>
            <a:r>
              <a:rPr kumimoji="0" lang="en-US" sz="3200" b="1" i="0" u="none" strike="noStrike" kern="1200" cap="none" spc="0" normalizeH="0" baseline="0" noProof="0" dirty="0">
                <a:ln>
                  <a:noFill/>
                </a:ln>
                <a:solidFill>
                  <a:prstClr val="black"/>
                </a:solidFill>
                <a:effectLst>
                  <a:outerShdw blurRad="38100" dist="38100" dir="2700000" algn="tl">
                    <a:srgbClr val="C0C0C0"/>
                  </a:outerShdw>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effectLst>
                  <a:outerShdw blurRad="38100" dist="38100" dir="2700000" algn="tl">
                    <a:srgbClr val="C0C0C0"/>
                  </a:outerShdw>
                </a:effectLst>
                <a:uLnTx/>
                <a:uFillTx/>
                <a:latin typeface="Times New Roman" panose="02020603050405020304" pitchFamily="18" charset="0"/>
                <a:cs typeface="Times New Roman" panose="02020603050405020304" pitchFamily="18" charset="0"/>
              </a:rPr>
              <a:t>tương</a:t>
            </a:r>
            <a:r>
              <a:rPr kumimoji="0" lang="en-US" sz="3200" b="1" i="0" u="none" strike="noStrike" kern="1200" cap="none" spc="0" normalizeH="0" baseline="0" noProof="0" dirty="0">
                <a:ln>
                  <a:noFill/>
                </a:ln>
                <a:effectLst>
                  <a:outerShdw blurRad="38100" dist="38100" dir="2700000" algn="tl">
                    <a:srgbClr val="C0C0C0"/>
                  </a:outerShdw>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effectLst>
                  <a:outerShdw blurRad="38100" dist="38100" dir="2700000" algn="tl">
                    <a:srgbClr val="C0C0C0"/>
                  </a:outerShdw>
                </a:effectLst>
                <a:uLnTx/>
                <a:uFillTx/>
                <a:latin typeface="Times New Roman" panose="02020603050405020304" pitchFamily="18" charset="0"/>
                <a:cs typeface="Times New Roman" panose="02020603050405020304" pitchFamily="18" charset="0"/>
              </a:rPr>
              <a:t>ứng</a:t>
            </a:r>
            <a:r>
              <a:rPr kumimoji="0" lang="en-US" sz="3200" b="1" i="0" u="none" strike="noStrike" kern="1200" cap="none" spc="0" normalizeH="0" baseline="0" noProof="0" dirty="0">
                <a:ln>
                  <a:noFill/>
                </a:ln>
                <a:effectLst>
                  <a:outerShdw blurRad="38100" dist="38100" dir="2700000" algn="tl">
                    <a:srgbClr val="C0C0C0"/>
                  </a:outerShdw>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effectLst>
                  <a:outerShdw blurRad="38100" dist="38100" dir="2700000" algn="tl">
                    <a:srgbClr val="C0C0C0"/>
                  </a:outerShdw>
                </a:effectLst>
                <a:uLnTx/>
                <a:uFillTx/>
                <a:latin typeface="Times New Roman" panose="02020603050405020304" pitchFamily="18" charset="0"/>
                <a:cs typeface="Times New Roman" panose="02020603050405020304" pitchFamily="18" charset="0"/>
              </a:rPr>
              <a:t>tỉ</a:t>
            </a:r>
            <a:r>
              <a:rPr kumimoji="0" lang="en-US" sz="3200" b="1" i="0" u="none" strike="noStrike" kern="1200" cap="none" spc="0" normalizeH="0" baseline="0" noProof="0" dirty="0">
                <a:ln>
                  <a:noFill/>
                </a:ln>
                <a:effectLst>
                  <a:outerShdw blurRad="38100" dist="38100" dir="2700000" algn="tl">
                    <a:srgbClr val="C0C0C0"/>
                  </a:outerShdw>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effectLst>
                  <a:outerShdw blurRad="38100" dist="38100" dir="2700000" algn="tl">
                    <a:srgbClr val="C0C0C0"/>
                  </a:outerShdw>
                </a:effectLst>
                <a:uLnTx/>
                <a:uFillTx/>
                <a:latin typeface="Times New Roman" panose="02020603050405020304" pitchFamily="18" charset="0"/>
                <a:cs typeface="Times New Roman" panose="02020603050405020304" pitchFamily="18" charset="0"/>
              </a:rPr>
              <a:t>lệ</a:t>
            </a:r>
            <a:r>
              <a:rPr kumimoji="0" lang="en-US" sz="3200" b="1" i="0" u="none" strike="noStrike" kern="1200" cap="none" spc="0" normalizeH="0" baseline="0" noProof="0" dirty="0">
                <a:ln>
                  <a:noFill/>
                </a:ln>
                <a:effectLst>
                  <a:outerShdw blurRad="38100" dist="38100" dir="2700000" algn="tl">
                    <a:srgbClr val="C0C0C0"/>
                  </a:outerShdw>
                </a:effectLst>
                <a:uLnTx/>
                <a:uFillTx/>
                <a:latin typeface="Times New Roman" panose="02020603050405020304" pitchFamily="18" charset="0"/>
                <a:cs typeface="Times New Roman" panose="02020603050405020304" pitchFamily="18" charset="0"/>
              </a:rPr>
              <a:t>.</a:t>
            </a:r>
          </a:p>
        </p:txBody>
      </p:sp>
      <p:pic>
        <p:nvPicPr>
          <p:cNvPr id="34" name="Picture 3" descr="34"/>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509371" y="3210487"/>
            <a:ext cx="1509806" cy="292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4693072" y="938277"/>
            <a:ext cx="2326105" cy="584775"/>
          </a:xfrm>
          <a:prstGeom prst="rect">
            <a:avLst/>
          </a:prstGeom>
          <a:noFill/>
        </p:spPr>
        <p:txBody>
          <a:bodyPr wrap="square" rtlCol="0">
            <a:spAutoFit/>
          </a:bodyPr>
          <a:lstStyle/>
          <a:p>
            <a:pPr algn="just"/>
            <a:r>
              <a:rPr lang="en-US" sz="3200" b="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song </a:t>
            </a:r>
            <a:r>
              <a:rPr lang="en-US" sz="3200" b="1" smtClean="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song</a:t>
            </a:r>
            <a:endParaRPr lang="en-US"/>
          </a:p>
        </p:txBody>
      </p:sp>
      <p:sp>
        <p:nvSpPr>
          <p:cNvPr id="3" name="TextBox 2"/>
          <p:cNvSpPr txBox="1"/>
          <p:nvPr/>
        </p:nvSpPr>
        <p:spPr>
          <a:xfrm>
            <a:off x="1391491" y="2415605"/>
            <a:ext cx="2759242" cy="584775"/>
          </a:xfrm>
          <a:prstGeom prst="rect">
            <a:avLst/>
          </a:prstGeom>
          <a:noFill/>
        </p:spPr>
        <p:txBody>
          <a:bodyPr wrap="square" rtlCol="0">
            <a:spAutoFit/>
          </a:bodyPr>
          <a:lstStyle/>
          <a:p>
            <a:r>
              <a:rPr lang="en-US" sz="3200" b="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tương ứng tỉ lệ</a:t>
            </a:r>
            <a:endParaRPr lang="en-US"/>
          </a:p>
        </p:txBody>
      </p:sp>
    </p:spTree>
    <p:extLst>
      <p:ext uri="{BB962C8B-B14F-4D97-AF65-F5344CB8AC3E}">
        <p14:creationId xmlns:p14="http://schemas.microsoft.com/office/powerpoint/2010/main" val="3097593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barn(inVertical)">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2" grpId="0"/>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l="-4000" r="-4000"/>
          </a:stretch>
        </a:blipFill>
        <a:effectLst/>
      </p:bgPr>
    </p:bg>
    <p:spTree>
      <p:nvGrpSpPr>
        <p:cNvPr id="1" name=""/>
        <p:cNvGrpSpPr/>
        <p:nvPr/>
      </p:nvGrpSpPr>
      <p:grpSpPr>
        <a:xfrm>
          <a:off x="0" y="0"/>
          <a:ext cx="0" cy="0"/>
          <a:chOff x="0" y="0"/>
          <a:chExt cx="0" cy="0"/>
        </a:xfrm>
      </p:grpSpPr>
      <p:sp>
        <p:nvSpPr>
          <p:cNvPr id="4" name="Text Box 174"/>
          <p:cNvSpPr txBox="1">
            <a:spLocks noChangeArrowheads="1"/>
          </p:cNvSpPr>
          <p:nvPr/>
        </p:nvSpPr>
        <p:spPr bwMode="auto">
          <a:xfrm>
            <a:off x="885286" y="2490634"/>
            <a:ext cx="2871867" cy="477054"/>
          </a:xfrm>
          <a:prstGeom prst="rect">
            <a:avLst/>
          </a:prstGeom>
          <a:noFill/>
          <a:ln w="9525">
            <a:noFill/>
            <a:miter lim="800000"/>
            <a:headEnd/>
            <a:tailEnd/>
          </a:ln>
          <a:effectLst/>
        </p:spPr>
        <p:txBody>
          <a:bodyPr wrap="square">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25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MN </a:t>
            </a:r>
            <a:r>
              <a:rPr kumimoji="0" lang="en-US" sz="2500" b="1" i="0" u="none" strike="noStrike" kern="1200" cap="none" spc="0" normalizeH="0" baseline="0" noProof="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lang="en-US" sz="2500" b="1" smtClean="0">
                <a:solidFill>
                  <a:srgbClr val="0000FF"/>
                </a:solidFill>
                <a:latin typeface="Times New Roman" panose="02020603050405020304" pitchFamily="18" charset="0"/>
                <a:cs typeface="Times New Roman" panose="02020603050405020304" pitchFamily="18" charset="0"/>
              </a:rPr>
              <a:t>KQ</a:t>
            </a:r>
            <a:r>
              <a:rPr kumimoji="0" lang="en-US" sz="2500" b="1" i="0" u="none" strike="noStrike" kern="1200" cap="none" spc="0" normalizeH="0" baseline="0" noProof="0" smtClean="0">
                <a:ln>
                  <a:noFill/>
                </a:ln>
                <a:solidFill>
                  <a:srgbClr val="0000FF"/>
                </a:solidFill>
                <a:effectLst/>
                <a:uLnTx/>
                <a:uFillTx/>
                <a:latin typeface="Times New Roman" panose="02020603050405020304" pitchFamily="18" charset="0"/>
                <a:ea typeface="+mn-ea"/>
                <a:cs typeface="Times New Roman" panose="02020603050405020304" pitchFamily="18" charset="0"/>
              </a:rPr>
              <a:t> </a:t>
            </a:r>
            <a:endParaRPr kumimoji="0" lang="vi-VN" sz="25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endParaRPr>
          </a:p>
        </p:txBody>
      </p:sp>
      <p:grpSp>
        <p:nvGrpSpPr>
          <p:cNvPr id="5" name="Group 129"/>
          <p:cNvGrpSpPr>
            <a:grpSpLocks/>
          </p:cNvGrpSpPr>
          <p:nvPr/>
        </p:nvGrpSpPr>
        <p:grpSpPr bwMode="auto">
          <a:xfrm>
            <a:off x="2390703" y="1686731"/>
            <a:ext cx="4819996" cy="2965572"/>
            <a:chOff x="3201" y="472"/>
            <a:chExt cx="2144" cy="1343"/>
          </a:xfrm>
        </p:grpSpPr>
        <p:sp>
          <p:nvSpPr>
            <p:cNvPr id="6" name="Line 121"/>
            <p:cNvSpPr>
              <a:spLocks noChangeShapeType="1"/>
            </p:cNvSpPr>
            <p:nvPr/>
          </p:nvSpPr>
          <p:spPr bwMode="auto">
            <a:xfrm flipH="1">
              <a:off x="3360" y="713"/>
              <a:ext cx="609" cy="947"/>
            </a:xfrm>
            <a:prstGeom prst="line">
              <a:avLst/>
            </a:prstGeom>
            <a:noFill/>
            <a:ln w="38100">
              <a:solidFill>
                <a:schemeClr val="hlink"/>
              </a:solidFill>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onstantia"/>
                <a:ea typeface="+mn-ea"/>
                <a:cs typeface="+mn-cs"/>
              </a:endParaRPr>
            </a:p>
          </p:txBody>
        </p:sp>
        <p:sp>
          <p:nvSpPr>
            <p:cNvPr id="7" name="Line 122"/>
            <p:cNvSpPr>
              <a:spLocks noChangeShapeType="1"/>
            </p:cNvSpPr>
            <p:nvPr/>
          </p:nvSpPr>
          <p:spPr bwMode="auto">
            <a:xfrm>
              <a:off x="3969" y="713"/>
              <a:ext cx="1119" cy="947"/>
            </a:xfrm>
            <a:prstGeom prst="line">
              <a:avLst/>
            </a:prstGeom>
            <a:noFill/>
            <a:ln w="38100">
              <a:solidFill>
                <a:schemeClr val="hlink"/>
              </a:solidFill>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onstantia"/>
                <a:ea typeface="+mn-ea"/>
                <a:cs typeface="+mn-cs"/>
              </a:endParaRPr>
            </a:p>
          </p:txBody>
        </p:sp>
        <p:sp>
          <p:nvSpPr>
            <p:cNvPr id="8" name="Line 123"/>
            <p:cNvSpPr>
              <a:spLocks noChangeShapeType="1"/>
            </p:cNvSpPr>
            <p:nvPr/>
          </p:nvSpPr>
          <p:spPr bwMode="auto">
            <a:xfrm>
              <a:off x="3360" y="1660"/>
              <a:ext cx="1728" cy="0"/>
            </a:xfrm>
            <a:prstGeom prst="line">
              <a:avLst/>
            </a:prstGeom>
            <a:noFill/>
            <a:ln w="38100">
              <a:solidFill>
                <a:schemeClr val="hlink"/>
              </a:solidFill>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onstantia"/>
                <a:ea typeface="+mn-ea"/>
                <a:cs typeface="+mn-cs"/>
              </a:endParaRPr>
            </a:p>
          </p:txBody>
        </p:sp>
        <p:sp>
          <p:nvSpPr>
            <p:cNvPr id="9" name="Text Box 124"/>
            <p:cNvSpPr txBox="1">
              <a:spLocks noChangeArrowheads="1"/>
            </p:cNvSpPr>
            <p:nvPr/>
          </p:nvSpPr>
          <p:spPr bwMode="auto">
            <a:xfrm>
              <a:off x="3878" y="472"/>
              <a:ext cx="288" cy="195"/>
            </a:xfrm>
            <a:prstGeom prst="rect">
              <a:avLst/>
            </a:prstGeom>
            <a:noFill/>
            <a:ln w="9525">
              <a:noFill/>
              <a:miter lim="800000"/>
              <a:headEnd/>
              <a:tailEnd/>
            </a:ln>
            <a:effec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2200" b="1" i="0" u="none" strike="noStrike" kern="1200" cap="none" spc="0" normalizeH="0" baseline="0" noProof="0" dirty="0">
                  <a:ln>
                    <a:noFill/>
                  </a:ln>
                  <a:solidFill>
                    <a:srgbClr val="FF0000"/>
                  </a:solidFill>
                  <a:effectLst/>
                  <a:uLnTx/>
                  <a:uFillTx/>
                  <a:latin typeface="Arial "/>
                  <a:ea typeface="+mn-ea"/>
                  <a:cs typeface="+mn-cs"/>
                </a:rPr>
                <a:t>M</a:t>
              </a:r>
            </a:p>
          </p:txBody>
        </p:sp>
        <p:sp>
          <p:nvSpPr>
            <p:cNvPr id="10" name="Text Box 125"/>
            <p:cNvSpPr txBox="1">
              <a:spLocks noChangeArrowheads="1"/>
            </p:cNvSpPr>
            <p:nvPr/>
          </p:nvSpPr>
          <p:spPr bwMode="auto">
            <a:xfrm>
              <a:off x="3201" y="1592"/>
              <a:ext cx="288" cy="195"/>
            </a:xfrm>
            <a:prstGeom prst="rect">
              <a:avLst/>
            </a:prstGeom>
            <a:noFill/>
            <a:ln w="9525">
              <a:noFill/>
              <a:miter lim="800000"/>
              <a:headEnd/>
              <a:tailEnd/>
            </a:ln>
            <a:effec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2200" b="1" i="0" u="none" strike="noStrike" kern="1200" cap="none" spc="0" normalizeH="0" baseline="0" noProof="0">
                  <a:ln>
                    <a:noFill/>
                  </a:ln>
                  <a:solidFill>
                    <a:srgbClr val="FF0000"/>
                  </a:solidFill>
                  <a:effectLst/>
                  <a:uLnTx/>
                  <a:uFillTx/>
                  <a:latin typeface="Arial "/>
                  <a:ea typeface="+mn-ea"/>
                  <a:cs typeface="+mn-cs"/>
                </a:rPr>
                <a:t>N</a:t>
              </a:r>
            </a:p>
          </p:txBody>
        </p:sp>
        <p:sp>
          <p:nvSpPr>
            <p:cNvPr id="11" name="Text Box 126"/>
            <p:cNvSpPr txBox="1">
              <a:spLocks noChangeArrowheads="1"/>
            </p:cNvSpPr>
            <p:nvPr/>
          </p:nvSpPr>
          <p:spPr bwMode="auto">
            <a:xfrm>
              <a:off x="5057" y="1620"/>
              <a:ext cx="288" cy="195"/>
            </a:xfrm>
            <a:prstGeom prst="rect">
              <a:avLst/>
            </a:prstGeom>
            <a:noFill/>
            <a:ln w="9525">
              <a:noFill/>
              <a:miter lim="800000"/>
              <a:headEnd/>
              <a:tailEnd/>
            </a:ln>
            <a:effec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sz="2200" b="1" i="0" u="none" strike="noStrike" kern="1200" cap="none" spc="0" normalizeH="0" baseline="0" noProof="0">
                <a:ln>
                  <a:noFill/>
                </a:ln>
                <a:solidFill>
                  <a:srgbClr val="FF0000"/>
                </a:solidFill>
                <a:effectLst/>
                <a:uLnTx/>
                <a:uFillTx/>
                <a:latin typeface="Arial "/>
                <a:ea typeface="+mn-ea"/>
                <a:cs typeface="+mn-cs"/>
              </a:endParaRPr>
            </a:p>
          </p:txBody>
        </p:sp>
      </p:grpSp>
      <p:grpSp>
        <p:nvGrpSpPr>
          <p:cNvPr id="12" name="Group 135"/>
          <p:cNvGrpSpPr>
            <a:grpSpLocks/>
          </p:cNvGrpSpPr>
          <p:nvPr/>
        </p:nvGrpSpPr>
        <p:grpSpPr bwMode="auto">
          <a:xfrm>
            <a:off x="4339897" y="2261260"/>
            <a:ext cx="1863224" cy="2721248"/>
            <a:chOff x="3787" y="384"/>
            <a:chExt cx="953" cy="1550"/>
          </a:xfrm>
        </p:grpSpPr>
        <p:grpSp>
          <p:nvGrpSpPr>
            <p:cNvPr id="13" name="Group 132"/>
            <p:cNvGrpSpPr>
              <a:grpSpLocks/>
            </p:cNvGrpSpPr>
            <p:nvPr/>
          </p:nvGrpSpPr>
          <p:grpSpPr bwMode="auto">
            <a:xfrm>
              <a:off x="3787" y="384"/>
              <a:ext cx="953" cy="1550"/>
              <a:chOff x="3787" y="384"/>
              <a:chExt cx="953" cy="1550"/>
            </a:xfrm>
          </p:grpSpPr>
          <p:sp>
            <p:nvSpPr>
              <p:cNvPr id="16" name="Line 80"/>
              <p:cNvSpPr>
                <a:spLocks noChangeShapeType="1"/>
              </p:cNvSpPr>
              <p:nvPr/>
            </p:nvSpPr>
            <p:spPr bwMode="auto">
              <a:xfrm flipH="1">
                <a:off x="3787" y="384"/>
                <a:ext cx="953" cy="1550"/>
              </a:xfrm>
              <a:prstGeom prst="line">
                <a:avLst/>
              </a:prstGeom>
              <a:noFill/>
              <a:ln w="28575">
                <a:solidFill>
                  <a:schemeClr val="tx1"/>
                </a:solidFill>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onstantia"/>
                  <a:ea typeface="+mn-ea"/>
                  <a:cs typeface="+mn-cs"/>
                </a:endParaRPr>
              </a:p>
            </p:txBody>
          </p:sp>
          <p:sp>
            <p:nvSpPr>
              <p:cNvPr id="17" name="Text Box 81"/>
              <p:cNvSpPr txBox="1">
                <a:spLocks noChangeArrowheads="1"/>
              </p:cNvSpPr>
              <p:nvPr/>
            </p:nvSpPr>
            <p:spPr bwMode="auto">
              <a:xfrm>
                <a:off x="3958" y="1546"/>
                <a:ext cx="363" cy="263"/>
              </a:xfrm>
              <a:prstGeom prst="rect">
                <a:avLst/>
              </a:prstGeom>
              <a:noFill/>
              <a:ln w="9525">
                <a:noFill/>
                <a:miter lim="800000"/>
                <a:headEnd/>
                <a:tailEnd/>
              </a:ln>
              <a:effec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lang="en-US" sz="1350">
                    <a:solidFill>
                      <a:prstClr val="black"/>
                    </a:solidFill>
                    <a:latin typeface="Constantia"/>
                  </a:rPr>
                  <a:t> </a:t>
                </a:r>
                <a:r>
                  <a:rPr lang="en-US" sz="2400" b="1" smtClean="0">
                    <a:solidFill>
                      <a:prstClr val="black"/>
                    </a:solidFill>
                    <a:latin typeface="Times New Roman" panose="02020603050405020304" pitchFamily="18" charset="0"/>
                    <a:cs typeface="Times New Roman" panose="02020603050405020304" pitchFamily="18" charset="0"/>
                  </a:rPr>
                  <a:t>K</a:t>
                </a:r>
                <a:endParaRPr kumimoji="0" lang="vi-VN" sz="2400" b="1"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8" name="Text Box 82"/>
              <p:cNvSpPr txBox="1">
                <a:spLocks noChangeArrowheads="1"/>
              </p:cNvSpPr>
              <p:nvPr/>
            </p:nvSpPr>
            <p:spPr bwMode="auto">
              <a:xfrm>
                <a:off x="4377" y="848"/>
                <a:ext cx="363" cy="272"/>
              </a:xfrm>
              <a:prstGeom prst="rect">
                <a:avLst/>
              </a:prstGeom>
              <a:noFill/>
              <a:ln w="9525">
                <a:noFill/>
                <a:miter lim="800000"/>
                <a:headEnd/>
                <a:tailEnd/>
              </a:ln>
              <a:effec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lang="en-US" sz="2500" b="1">
                    <a:solidFill>
                      <a:prstClr val="black"/>
                    </a:solidFill>
                    <a:latin typeface="Times New Roman" panose="02020603050405020304" pitchFamily="18" charset="0"/>
                    <a:cs typeface="Times New Roman" panose="02020603050405020304" pitchFamily="18" charset="0"/>
                  </a:rPr>
                  <a:t>Q</a:t>
                </a:r>
                <a:endParaRPr kumimoji="0" lang="vi-VN" sz="2500" b="1"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sp>
          <p:nvSpPr>
            <p:cNvPr id="14" name="Text Box 133"/>
            <p:cNvSpPr txBox="1">
              <a:spLocks noChangeArrowheads="1"/>
            </p:cNvSpPr>
            <p:nvPr/>
          </p:nvSpPr>
          <p:spPr bwMode="auto">
            <a:xfrm>
              <a:off x="4300" y="906"/>
              <a:ext cx="209" cy="184"/>
            </a:xfrm>
            <a:prstGeom prst="rect">
              <a:avLst/>
            </a:prstGeom>
            <a:noFill/>
            <a:ln w="9525">
              <a:noFill/>
              <a:miter lim="800000"/>
              <a:headEnd/>
              <a:tailEnd/>
            </a:ln>
            <a:effectLst/>
          </p:spPr>
          <p:txBody>
            <a:bodyPr wrap="square">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vi-VN" sz="15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sym typeface="Wingdings" pitchFamily="2" charset="2"/>
                </a:rPr>
                <a:t></a:t>
              </a:r>
            </a:p>
          </p:txBody>
        </p:sp>
        <p:sp>
          <p:nvSpPr>
            <p:cNvPr id="15" name="Text Box 134"/>
            <p:cNvSpPr txBox="1">
              <a:spLocks noChangeArrowheads="1"/>
            </p:cNvSpPr>
            <p:nvPr/>
          </p:nvSpPr>
          <p:spPr bwMode="auto">
            <a:xfrm>
              <a:off x="3958" y="1471"/>
              <a:ext cx="475" cy="184"/>
            </a:xfrm>
            <a:prstGeom prst="rect">
              <a:avLst/>
            </a:prstGeom>
            <a:noFill/>
            <a:ln w="9525">
              <a:noFill/>
              <a:miter lim="800000"/>
              <a:headEnd/>
              <a:tailEnd/>
            </a:ln>
            <a:effectLst/>
          </p:spPr>
          <p:txBody>
            <a:bodyPr wrap="square">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vi-VN" sz="15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sym typeface="Wingdings" pitchFamily="2" charset="2"/>
                </a:rPr>
                <a:t></a:t>
              </a:r>
              <a:endParaRPr kumimoji="0" lang="vi-VN" sz="15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sym typeface="Wingdings" pitchFamily="2" charset="2"/>
              </a:endParaRPr>
            </a:p>
          </p:txBody>
        </p:sp>
      </p:grpSp>
      <p:sp>
        <p:nvSpPr>
          <p:cNvPr id="19" name="TextBox 18"/>
          <p:cNvSpPr txBox="1"/>
          <p:nvPr/>
        </p:nvSpPr>
        <p:spPr>
          <a:xfrm>
            <a:off x="86031" y="52600"/>
            <a:ext cx="806247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1" u="none" strike="noStrike" kern="1200" cap="none" spc="0" normalizeH="0" baseline="0" noProof="0">
                <a:ln>
                  <a:noFill/>
                </a:ln>
                <a:solidFill>
                  <a:srgbClr val="0000FF"/>
                </a:solidFill>
                <a:effectLst/>
                <a:uLnTx/>
                <a:uFillTx/>
                <a:latin typeface="Times New Roman" panose="02020603050405020304" pitchFamily="18" charset="0"/>
                <a:cs typeface="Times New Roman" panose="02020603050405020304" pitchFamily="18" charset="0"/>
              </a:rPr>
              <a:t>Bài </a:t>
            </a:r>
            <a:r>
              <a:rPr lang="en-US" sz="3200" b="1" i="1" noProof="0">
                <a:solidFill>
                  <a:srgbClr val="0000FF"/>
                </a:solidFill>
                <a:latin typeface="Times New Roman" panose="02020603050405020304" pitchFamily="18" charset="0"/>
                <a:cs typeface="Times New Roman" panose="02020603050405020304" pitchFamily="18" charset="0"/>
              </a:rPr>
              <a:t> </a:t>
            </a:r>
            <a:r>
              <a:rPr lang="en-US" sz="3200" b="1" i="1" dirty="0">
                <a:solidFill>
                  <a:srgbClr val="0000FF"/>
                </a:solidFill>
                <a:latin typeface="Times New Roman" panose="02020603050405020304" pitchFamily="18" charset="0"/>
                <a:cs typeface="Times New Roman" panose="02020603050405020304" pitchFamily="18" charset="0"/>
              </a:rPr>
              <a:t>3</a:t>
            </a:r>
            <a:r>
              <a:rPr lang="en-US" sz="3200" b="1" i="1" smtClean="0">
                <a:solidFill>
                  <a:srgbClr val="0000FF"/>
                </a:solidFill>
                <a:latin typeface="Times New Roman" panose="02020603050405020304" pitchFamily="18" charset="0"/>
                <a:cs typeface="Times New Roman" panose="02020603050405020304" pitchFamily="18" charset="0"/>
              </a:rPr>
              <a:t> </a:t>
            </a:r>
            <a:r>
              <a:rPr lang="en-US" sz="3200" b="1" i="1" dirty="0" smtClean="0">
                <a:solidFill>
                  <a:srgbClr val="0000FF"/>
                </a:solidFill>
                <a:latin typeface="Times New Roman" panose="02020603050405020304" pitchFamily="18" charset="0"/>
                <a:cs typeface="Times New Roman" panose="02020603050405020304" pitchFamily="18" charset="0"/>
              </a:rPr>
              <a:t>(PHT)</a:t>
            </a:r>
            <a:r>
              <a:rPr kumimoji="0" lang="en-US" sz="3200" b="1" i="1" u="none" strike="noStrike" kern="1200" cap="none" spc="0" normalizeH="0" baseline="0" noProof="0" dirty="0" smtClean="0">
                <a:ln>
                  <a:noFill/>
                </a:ln>
                <a:solidFill>
                  <a:srgbClr val="0000FF"/>
                </a:solidFill>
                <a:effectLst/>
                <a:uLnTx/>
                <a:uFillTx/>
                <a:latin typeface="Times New Roman" panose="02020603050405020304" pitchFamily="18" charset="0"/>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rPr>
              <a:t>Cho </a:t>
            </a:r>
            <a:r>
              <a:rPr kumimoji="0" lang="en-US" sz="32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hình</a:t>
            </a:r>
            <a:r>
              <a:rPr kumimoji="0" lang="en-US" sz="32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vẽ</a:t>
            </a:r>
            <a:r>
              <a:rPr kumimoji="0" lang="en-US" sz="32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lang="en-US" sz="3200" b="1" dirty="0" err="1" smtClean="0">
                <a:solidFill>
                  <a:srgbClr val="0000FF"/>
                </a:solidFill>
                <a:latin typeface="Times New Roman" panose="02020603050405020304" pitchFamily="18" charset="0"/>
                <a:cs typeface="Times New Roman" panose="02020603050405020304" pitchFamily="18" charset="0"/>
              </a:rPr>
              <a:t>Áp</a:t>
            </a:r>
            <a:r>
              <a:rPr lang="en-US" sz="3200" b="1" dirty="0" smtClean="0">
                <a:solidFill>
                  <a:srgbClr val="0000FF"/>
                </a:solidFill>
                <a:latin typeface="Times New Roman" panose="02020603050405020304" pitchFamily="18" charset="0"/>
                <a:cs typeface="Times New Roman" panose="02020603050405020304" pitchFamily="18" charset="0"/>
              </a:rPr>
              <a:t> </a:t>
            </a:r>
            <a:r>
              <a:rPr lang="en-US" sz="3200" b="1" dirty="0" err="1" smtClean="0">
                <a:solidFill>
                  <a:srgbClr val="0000FF"/>
                </a:solidFill>
                <a:latin typeface="Times New Roman" panose="02020603050405020304" pitchFamily="18" charset="0"/>
                <a:cs typeface="Times New Roman" panose="02020603050405020304" pitchFamily="18" charset="0"/>
              </a:rPr>
              <a:t>dụng</a:t>
            </a:r>
            <a:r>
              <a:rPr lang="en-US" sz="3200" b="1" dirty="0" smtClean="0">
                <a:solidFill>
                  <a:srgbClr val="0000FF"/>
                </a:solidFill>
                <a:latin typeface="Times New Roman" panose="02020603050405020304" pitchFamily="18" charset="0"/>
                <a:cs typeface="Times New Roman" panose="02020603050405020304" pitchFamily="18" charset="0"/>
              </a:rPr>
              <a:t> </a:t>
            </a:r>
            <a:r>
              <a:rPr lang="en-US" sz="3200" b="1" dirty="0" err="1" smtClean="0">
                <a:solidFill>
                  <a:srgbClr val="0000FF"/>
                </a:solidFill>
                <a:latin typeface="Times New Roman" panose="02020603050405020304" pitchFamily="18" charset="0"/>
                <a:cs typeface="Times New Roman" panose="02020603050405020304" pitchFamily="18" charset="0"/>
              </a:rPr>
              <a:t>định</a:t>
            </a:r>
            <a:r>
              <a:rPr lang="en-US" sz="3200" b="1" dirty="0" smtClean="0">
                <a:solidFill>
                  <a:srgbClr val="0000FF"/>
                </a:solidFill>
                <a:latin typeface="Times New Roman" panose="02020603050405020304" pitchFamily="18" charset="0"/>
                <a:cs typeface="Times New Roman" panose="02020603050405020304" pitchFamily="18" charset="0"/>
              </a:rPr>
              <a:t> </a:t>
            </a:r>
            <a:r>
              <a:rPr lang="en-US" sz="3200" b="1" dirty="0" err="1" smtClean="0">
                <a:solidFill>
                  <a:srgbClr val="0000FF"/>
                </a:solidFill>
                <a:latin typeface="Times New Roman" panose="02020603050405020304" pitchFamily="18" charset="0"/>
                <a:cs typeface="Times New Roman" panose="02020603050405020304" pitchFamily="18" charset="0"/>
              </a:rPr>
              <a:t>lý</a:t>
            </a:r>
            <a:r>
              <a:rPr lang="en-US" sz="3200" b="1" dirty="0" smtClean="0">
                <a:solidFill>
                  <a:srgbClr val="0000FF"/>
                </a:solidFill>
                <a:latin typeface="Times New Roman" panose="02020603050405020304" pitchFamily="18" charset="0"/>
                <a:cs typeface="Times New Roman" panose="02020603050405020304" pitchFamily="18" charset="0"/>
              </a:rPr>
              <a:t> Ta-let, h</a:t>
            </a:r>
            <a:r>
              <a:rPr kumimoji="0" lang="en-US" sz="3200" b="1" i="0" u="none" strike="noStrike" kern="1200" cap="none" spc="0" normalizeH="0" baseline="0" noProof="0" dirty="0" err="1" smtClean="0">
                <a:ln>
                  <a:noFill/>
                </a:ln>
                <a:solidFill>
                  <a:srgbClr val="0000FF"/>
                </a:solidFill>
                <a:effectLst/>
                <a:uLnTx/>
                <a:uFillTx/>
                <a:latin typeface="Times New Roman" panose="02020603050405020304" pitchFamily="18" charset="0"/>
                <a:ea typeface="+mn-ea"/>
                <a:cs typeface="Times New Roman" panose="02020603050405020304" pitchFamily="18" charset="0"/>
              </a:rPr>
              <a:t>ãy</a:t>
            </a:r>
            <a:r>
              <a:rPr kumimoji="0" lang="en-US" sz="3200" b="1" i="0" u="none" strike="noStrike" kern="1200" cap="none" spc="0" normalizeH="0" baseline="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điền</a:t>
            </a:r>
            <a:r>
              <a:rPr kumimoji="0" lang="en-US" sz="32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vào</a:t>
            </a:r>
            <a:r>
              <a:rPr kumimoji="0" lang="en-US" sz="32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ô </a:t>
            </a:r>
            <a:r>
              <a:rPr kumimoji="0" lang="en-US" sz="3200" b="1" i="0" u="none" strike="noStrike" kern="1200" cap="none" spc="0" normalizeH="0" baseline="0" noProof="0" dirty="0" err="1" smtClean="0">
                <a:ln>
                  <a:noFill/>
                </a:ln>
                <a:solidFill>
                  <a:srgbClr val="0000FF"/>
                </a:solidFill>
                <a:effectLst/>
                <a:uLnTx/>
                <a:uFillTx/>
                <a:latin typeface="Times New Roman" panose="02020603050405020304" pitchFamily="18" charset="0"/>
                <a:ea typeface="+mn-ea"/>
                <a:cs typeface="Times New Roman" panose="02020603050405020304" pitchFamily="18" charset="0"/>
              </a:rPr>
              <a:t>trống</a:t>
            </a:r>
            <a:r>
              <a:rPr kumimoji="0" lang="en-US" sz="3200" b="1" i="0" u="none" strike="noStrike" kern="1200" cap="none" spc="0" normalizeH="0" baseline="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smtClean="0">
                <a:ln>
                  <a:noFill/>
                </a:ln>
                <a:solidFill>
                  <a:srgbClr val="0000FF"/>
                </a:solidFill>
                <a:effectLst/>
                <a:uLnTx/>
                <a:uFillTx/>
                <a:latin typeface="Times New Roman" panose="02020603050405020304" pitchFamily="18" charset="0"/>
                <a:ea typeface="+mn-ea"/>
                <a:cs typeface="Times New Roman" panose="02020603050405020304" pitchFamily="18" charset="0"/>
              </a:rPr>
              <a:t>để</a:t>
            </a:r>
            <a:r>
              <a:rPr kumimoji="0" lang="en-US" sz="3200" b="1" i="0" u="none" strike="noStrike" kern="1200" cap="none" spc="0" normalizeH="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smtClean="0">
                <a:ln>
                  <a:noFill/>
                </a:ln>
                <a:solidFill>
                  <a:srgbClr val="0000FF"/>
                </a:solidFill>
                <a:effectLst/>
                <a:uLnTx/>
                <a:uFillTx/>
                <a:latin typeface="Times New Roman" panose="02020603050405020304" pitchFamily="18" charset="0"/>
                <a:ea typeface="+mn-ea"/>
                <a:cs typeface="Times New Roman" panose="02020603050405020304" pitchFamily="18" charset="0"/>
              </a:rPr>
              <a:t>được</a:t>
            </a:r>
            <a:r>
              <a:rPr kumimoji="0" lang="en-US" sz="3200" b="1" i="0" u="none" strike="noStrike" kern="1200" cap="none" spc="0" normalizeH="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smtClean="0">
                <a:ln>
                  <a:noFill/>
                </a:ln>
                <a:solidFill>
                  <a:srgbClr val="0000FF"/>
                </a:solidFill>
                <a:effectLst/>
                <a:uLnTx/>
                <a:uFillTx/>
                <a:latin typeface="Times New Roman" panose="02020603050405020304" pitchFamily="18" charset="0"/>
                <a:ea typeface="+mn-ea"/>
                <a:cs typeface="Times New Roman" panose="02020603050405020304" pitchFamily="18" charset="0"/>
              </a:rPr>
              <a:t>các</a:t>
            </a:r>
            <a:r>
              <a:rPr kumimoji="0" lang="en-US" sz="3200" b="1" i="0" u="none" strike="noStrike" kern="1200" cap="none" spc="0" normalizeH="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smtClean="0">
                <a:ln>
                  <a:noFill/>
                </a:ln>
                <a:solidFill>
                  <a:srgbClr val="0000FF"/>
                </a:solidFill>
                <a:effectLst/>
                <a:uLnTx/>
                <a:uFillTx/>
                <a:latin typeface="Times New Roman" panose="02020603050405020304" pitchFamily="18" charset="0"/>
                <a:ea typeface="+mn-ea"/>
                <a:cs typeface="Times New Roman" panose="02020603050405020304" pitchFamily="18" charset="0"/>
              </a:rPr>
              <a:t>tỉ</a:t>
            </a:r>
            <a:r>
              <a:rPr kumimoji="0" lang="en-US" sz="3200" b="1" i="0" u="none" strike="noStrike" kern="1200" cap="none" spc="0" normalizeH="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smtClean="0">
                <a:ln>
                  <a:noFill/>
                </a:ln>
                <a:solidFill>
                  <a:srgbClr val="0000FF"/>
                </a:solidFill>
                <a:effectLst/>
                <a:uLnTx/>
                <a:uFillTx/>
                <a:latin typeface="Times New Roman" panose="02020603050405020304" pitchFamily="18" charset="0"/>
                <a:ea typeface="+mn-ea"/>
                <a:cs typeface="Times New Roman" panose="02020603050405020304" pitchFamily="18" charset="0"/>
              </a:rPr>
              <a:t>lệ</a:t>
            </a:r>
            <a:r>
              <a:rPr kumimoji="0" lang="en-US" sz="3200" b="1" i="0" u="none" strike="noStrike" kern="1200" cap="none" spc="0" normalizeH="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smtClean="0">
                <a:ln>
                  <a:noFill/>
                </a:ln>
                <a:solidFill>
                  <a:srgbClr val="0000FF"/>
                </a:solidFill>
                <a:effectLst/>
                <a:uLnTx/>
                <a:uFillTx/>
                <a:latin typeface="Times New Roman" panose="02020603050405020304" pitchFamily="18" charset="0"/>
                <a:ea typeface="+mn-ea"/>
                <a:cs typeface="Times New Roman" panose="02020603050405020304" pitchFamily="18" charset="0"/>
              </a:rPr>
              <a:t>thức</a:t>
            </a:r>
            <a:r>
              <a:rPr kumimoji="0" lang="en-US" sz="3200" b="1" i="0" u="none" strike="noStrike" kern="1200" cap="none" spc="0" normalizeH="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smtClean="0">
                <a:ln>
                  <a:noFill/>
                </a:ln>
                <a:solidFill>
                  <a:srgbClr val="0000FF"/>
                </a:solidFill>
                <a:effectLst/>
                <a:uLnTx/>
                <a:uFillTx/>
                <a:latin typeface="Times New Roman" panose="02020603050405020304" pitchFamily="18" charset="0"/>
                <a:ea typeface="+mn-ea"/>
                <a:cs typeface="Times New Roman" panose="02020603050405020304" pitchFamily="18" charset="0"/>
              </a:rPr>
              <a:t>đúng</a:t>
            </a:r>
            <a:r>
              <a:rPr kumimoji="0" lang="en-US" sz="3200" b="1" i="0" u="none" strike="noStrike" kern="1200" cap="none" spc="0" normalizeH="0" baseline="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rPr>
              <a:t>: </a:t>
            </a:r>
            <a:endParaRPr kumimoji="0" lang="en-US" sz="32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endParaRPr>
          </a:p>
        </p:txBody>
      </p:sp>
      <p:sp>
        <p:nvSpPr>
          <p:cNvPr id="2" name="Rectangle 1"/>
          <p:cNvSpPr/>
          <p:nvPr/>
        </p:nvSpPr>
        <p:spPr>
          <a:xfrm>
            <a:off x="1956410" y="5524714"/>
            <a:ext cx="394905" cy="363978"/>
          </a:xfrm>
          <a:prstGeom prst="rect">
            <a:avLst/>
          </a:prstGeom>
          <a:ln>
            <a:solidFill>
              <a:srgbClr val="983E87"/>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cxnSp>
        <p:nvCxnSpPr>
          <p:cNvPr id="21" name="Straight Connector 20"/>
          <p:cNvCxnSpPr/>
          <p:nvPr/>
        </p:nvCxnSpPr>
        <p:spPr>
          <a:xfrm>
            <a:off x="1956410" y="6011503"/>
            <a:ext cx="394905" cy="0"/>
          </a:xfrm>
          <a:prstGeom prst="line">
            <a:avLst/>
          </a:prstGeom>
          <a:ln w="19050"/>
        </p:spPr>
        <p:style>
          <a:lnRef idx="1">
            <a:schemeClr val="dk1"/>
          </a:lnRef>
          <a:fillRef idx="0">
            <a:schemeClr val="dk1"/>
          </a:fillRef>
          <a:effectRef idx="0">
            <a:schemeClr val="dk1"/>
          </a:effectRef>
          <a:fontRef idx="minor">
            <a:schemeClr val="tx1"/>
          </a:fontRef>
        </p:style>
      </p:cxnSp>
      <p:sp>
        <p:nvSpPr>
          <p:cNvPr id="22" name="Rectangle 21"/>
          <p:cNvSpPr/>
          <p:nvPr/>
        </p:nvSpPr>
        <p:spPr>
          <a:xfrm>
            <a:off x="1970925" y="6134315"/>
            <a:ext cx="394905" cy="363978"/>
          </a:xfrm>
          <a:prstGeom prst="rect">
            <a:avLst/>
          </a:prstGeom>
          <a:ln>
            <a:solidFill>
              <a:srgbClr val="983E87"/>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3" name="TextBox 22"/>
          <p:cNvSpPr txBox="1"/>
          <p:nvPr/>
        </p:nvSpPr>
        <p:spPr>
          <a:xfrm>
            <a:off x="2365830" y="5706703"/>
            <a:ext cx="357453" cy="584775"/>
          </a:xfrm>
          <a:prstGeom prst="rect">
            <a:avLst/>
          </a:prstGeom>
          <a:noFill/>
        </p:spPr>
        <p:txBody>
          <a:bodyPr wrap="square" rtlCol="0">
            <a:spAutoFit/>
          </a:bodyPr>
          <a:lstStyle/>
          <a:p>
            <a:r>
              <a:rPr lang="en-US" sz="3200" b="1" smtClean="0">
                <a:latin typeface="Times New Roman" panose="02020603050405020304" pitchFamily="18" charset="0"/>
                <a:cs typeface="Times New Roman" panose="02020603050405020304" pitchFamily="18" charset="0"/>
              </a:rPr>
              <a:t>=</a:t>
            </a:r>
            <a:endParaRPr lang="en-US" sz="3200" b="1">
              <a:latin typeface="Times New Roman" panose="02020603050405020304" pitchFamily="18" charset="0"/>
              <a:cs typeface="Times New Roman" panose="02020603050405020304" pitchFamily="18" charset="0"/>
            </a:endParaRPr>
          </a:p>
        </p:txBody>
      </p:sp>
      <p:sp>
        <p:nvSpPr>
          <p:cNvPr id="27" name="Rectangle 26"/>
          <p:cNvSpPr/>
          <p:nvPr/>
        </p:nvSpPr>
        <p:spPr>
          <a:xfrm>
            <a:off x="2776111" y="5495993"/>
            <a:ext cx="394905" cy="363978"/>
          </a:xfrm>
          <a:prstGeom prst="rect">
            <a:avLst/>
          </a:prstGeom>
          <a:ln>
            <a:solidFill>
              <a:srgbClr val="983E87"/>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cxnSp>
        <p:nvCxnSpPr>
          <p:cNvPr id="28" name="Straight Connector 27"/>
          <p:cNvCxnSpPr/>
          <p:nvPr/>
        </p:nvCxnSpPr>
        <p:spPr>
          <a:xfrm>
            <a:off x="2776111" y="5982782"/>
            <a:ext cx="394905" cy="0"/>
          </a:xfrm>
          <a:prstGeom prst="line">
            <a:avLst/>
          </a:prstGeom>
          <a:ln w="19050"/>
        </p:spPr>
        <p:style>
          <a:lnRef idx="1">
            <a:schemeClr val="dk1"/>
          </a:lnRef>
          <a:fillRef idx="0">
            <a:schemeClr val="dk1"/>
          </a:fillRef>
          <a:effectRef idx="0">
            <a:schemeClr val="dk1"/>
          </a:effectRef>
          <a:fontRef idx="minor">
            <a:schemeClr val="tx1"/>
          </a:fontRef>
        </p:style>
      </p:cxnSp>
      <p:sp>
        <p:nvSpPr>
          <p:cNvPr id="29" name="Rectangle 28"/>
          <p:cNvSpPr/>
          <p:nvPr/>
        </p:nvSpPr>
        <p:spPr>
          <a:xfrm>
            <a:off x="2790626" y="6105594"/>
            <a:ext cx="394905" cy="363978"/>
          </a:xfrm>
          <a:prstGeom prst="rect">
            <a:avLst/>
          </a:prstGeom>
          <a:ln>
            <a:solidFill>
              <a:srgbClr val="983E87"/>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0" name="Rectangle 29"/>
          <p:cNvSpPr/>
          <p:nvPr/>
        </p:nvSpPr>
        <p:spPr>
          <a:xfrm>
            <a:off x="3787011" y="5518444"/>
            <a:ext cx="394905" cy="363978"/>
          </a:xfrm>
          <a:prstGeom prst="rect">
            <a:avLst/>
          </a:prstGeom>
          <a:ln>
            <a:solidFill>
              <a:srgbClr val="983E87"/>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cxnSp>
        <p:nvCxnSpPr>
          <p:cNvPr id="31" name="Straight Connector 30"/>
          <p:cNvCxnSpPr/>
          <p:nvPr/>
        </p:nvCxnSpPr>
        <p:spPr>
          <a:xfrm>
            <a:off x="3787011" y="6005233"/>
            <a:ext cx="394905" cy="0"/>
          </a:xfrm>
          <a:prstGeom prst="line">
            <a:avLst/>
          </a:prstGeom>
          <a:ln w="19050"/>
        </p:spPr>
        <p:style>
          <a:lnRef idx="1">
            <a:schemeClr val="dk1"/>
          </a:lnRef>
          <a:fillRef idx="0">
            <a:schemeClr val="dk1"/>
          </a:fillRef>
          <a:effectRef idx="0">
            <a:schemeClr val="dk1"/>
          </a:effectRef>
          <a:fontRef idx="minor">
            <a:schemeClr val="tx1"/>
          </a:fontRef>
        </p:style>
      </p:cxnSp>
      <p:sp>
        <p:nvSpPr>
          <p:cNvPr id="32" name="Rectangle 31"/>
          <p:cNvSpPr/>
          <p:nvPr/>
        </p:nvSpPr>
        <p:spPr>
          <a:xfrm>
            <a:off x="3801526" y="6128045"/>
            <a:ext cx="394905" cy="363978"/>
          </a:xfrm>
          <a:prstGeom prst="rect">
            <a:avLst/>
          </a:prstGeom>
          <a:ln>
            <a:solidFill>
              <a:srgbClr val="983E87"/>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3" name="TextBox 32"/>
          <p:cNvSpPr txBox="1"/>
          <p:nvPr/>
        </p:nvSpPr>
        <p:spPr>
          <a:xfrm>
            <a:off x="4196431" y="5700433"/>
            <a:ext cx="357453" cy="584775"/>
          </a:xfrm>
          <a:prstGeom prst="rect">
            <a:avLst/>
          </a:prstGeom>
          <a:noFill/>
        </p:spPr>
        <p:txBody>
          <a:bodyPr wrap="square" rtlCol="0">
            <a:spAutoFit/>
          </a:bodyPr>
          <a:lstStyle/>
          <a:p>
            <a:r>
              <a:rPr lang="en-US" sz="3200" b="1" smtClean="0">
                <a:latin typeface="Times New Roman" panose="02020603050405020304" pitchFamily="18" charset="0"/>
                <a:cs typeface="Times New Roman" panose="02020603050405020304" pitchFamily="18" charset="0"/>
              </a:rPr>
              <a:t>=</a:t>
            </a:r>
            <a:endParaRPr lang="en-US" sz="3200" b="1">
              <a:latin typeface="Times New Roman" panose="02020603050405020304" pitchFamily="18" charset="0"/>
              <a:cs typeface="Times New Roman" panose="02020603050405020304" pitchFamily="18" charset="0"/>
            </a:endParaRPr>
          </a:p>
        </p:txBody>
      </p:sp>
      <p:sp>
        <p:nvSpPr>
          <p:cNvPr id="34" name="Rectangle 33"/>
          <p:cNvSpPr/>
          <p:nvPr/>
        </p:nvSpPr>
        <p:spPr>
          <a:xfrm>
            <a:off x="4606712" y="5489723"/>
            <a:ext cx="394905" cy="363978"/>
          </a:xfrm>
          <a:prstGeom prst="rect">
            <a:avLst/>
          </a:prstGeom>
          <a:ln>
            <a:solidFill>
              <a:srgbClr val="983E87"/>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cxnSp>
        <p:nvCxnSpPr>
          <p:cNvPr id="35" name="Straight Connector 34"/>
          <p:cNvCxnSpPr/>
          <p:nvPr/>
        </p:nvCxnSpPr>
        <p:spPr>
          <a:xfrm>
            <a:off x="4606712" y="5976512"/>
            <a:ext cx="394905" cy="0"/>
          </a:xfrm>
          <a:prstGeom prst="line">
            <a:avLst/>
          </a:prstGeom>
          <a:ln w="19050"/>
        </p:spPr>
        <p:style>
          <a:lnRef idx="1">
            <a:schemeClr val="dk1"/>
          </a:lnRef>
          <a:fillRef idx="0">
            <a:schemeClr val="dk1"/>
          </a:fillRef>
          <a:effectRef idx="0">
            <a:schemeClr val="dk1"/>
          </a:effectRef>
          <a:fontRef idx="minor">
            <a:schemeClr val="tx1"/>
          </a:fontRef>
        </p:style>
      </p:cxnSp>
      <p:sp>
        <p:nvSpPr>
          <p:cNvPr id="36" name="Rectangle 35"/>
          <p:cNvSpPr/>
          <p:nvPr/>
        </p:nvSpPr>
        <p:spPr>
          <a:xfrm>
            <a:off x="4621227" y="6099324"/>
            <a:ext cx="394905" cy="363978"/>
          </a:xfrm>
          <a:prstGeom prst="rect">
            <a:avLst/>
          </a:prstGeom>
          <a:ln>
            <a:solidFill>
              <a:srgbClr val="983E87"/>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9" name="Rectangle 38"/>
          <p:cNvSpPr/>
          <p:nvPr/>
        </p:nvSpPr>
        <p:spPr>
          <a:xfrm>
            <a:off x="5998359" y="5518444"/>
            <a:ext cx="394905" cy="363978"/>
          </a:xfrm>
          <a:prstGeom prst="rect">
            <a:avLst/>
          </a:prstGeom>
          <a:ln>
            <a:solidFill>
              <a:srgbClr val="983E87"/>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cxnSp>
        <p:nvCxnSpPr>
          <p:cNvPr id="40" name="Straight Connector 39"/>
          <p:cNvCxnSpPr/>
          <p:nvPr/>
        </p:nvCxnSpPr>
        <p:spPr>
          <a:xfrm>
            <a:off x="5998359" y="6005233"/>
            <a:ext cx="394905" cy="0"/>
          </a:xfrm>
          <a:prstGeom prst="line">
            <a:avLst/>
          </a:prstGeom>
          <a:ln w="19050"/>
        </p:spPr>
        <p:style>
          <a:lnRef idx="1">
            <a:schemeClr val="dk1"/>
          </a:lnRef>
          <a:fillRef idx="0">
            <a:schemeClr val="dk1"/>
          </a:fillRef>
          <a:effectRef idx="0">
            <a:schemeClr val="dk1"/>
          </a:effectRef>
          <a:fontRef idx="minor">
            <a:schemeClr val="tx1"/>
          </a:fontRef>
        </p:style>
      </p:cxnSp>
      <p:sp>
        <p:nvSpPr>
          <p:cNvPr id="41" name="Rectangle 40"/>
          <p:cNvSpPr/>
          <p:nvPr/>
        </p:nvSpPr>
        <p:spPr>
          <a:xfrm>
            <a:off x="6012874" y="6128045"/>
            <a:ext cx="394905" cy="363978"/>
          </a:xfrm>
          <a:prstGeom prst="rect">
            <a:avLst/>
          </a:prstGeom>
          <a:ln>
            <a:solidFill>
              <a:srgbClr val="983E87"/>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2" name="TextBox 41"/>
          <p:cNvSpPr txBox="1"/>
          <p:nvPr/>
        </p:nvSpPr>
        <p:spPr>
          <a:xfrm>
            <a:off x="6407779" y="5700433"/>
            <a:ext cx="357453" cy="584775"/>
          </a:xfrm>
          <a:prstGeom prst="rect">
            <a:avLst/>
          </a:prstGeom>
          <a:noFill/>
        </p:spPr>
        <p:txBody>
          <a:bodyPr wrap="square" rtlCol="0">
            <a:spAutoFit/>
          </a:bodyPr>
          <a:lstStyle/>
          <a:p>
            <a:r>
              <a:rPr lang="en-US" sz="3200" b="1" smtClean="0">
                <a:latin typeface="Times New Roman" panose="02020603050405020304" pitchFamily="18" charset="0"/>
                <a:cs typeface="Times New Roman" panose="02020603050405020304" pitchFamily="18" charset="0"/>
              </a:rPr>
              <a:t>=</a:t>
            </a:r>
            <a:endParaRPr lang="en-US" sz="3200" b="1">
              <a:latin typeface="Times New Roman" panose="02020603050405020304" pitchFamily="18" charset="0"/>
              <a:cs typeface="Times New Roman" panose="02020603050405020304" pitchFamily="18" charset="0"/>
            </a:endParaRPr>
          </a:p>
        </p:txBody>
      </p:sp>
      <p:sp>
        <p:nvSpPr>
          <p:cNvPr id="43" name="Rectangle 42"/>
          <p:cNvSpPr/>
          <p:nvPr/>
        </p:nvSpPr>
        <p:spPr>
          <a:xfrm>
            <a:off x="6818060" y="5489723"/>
            <a:ext cx="394905" cy="363978"/>
          </a:xfrm>
          <a:prstGeom prst="rect">
            <a:avLst/>
          </a:prstGeom>
          <a:ln>
            <a:solidFill>
              <a:srgbClr val="983E87"/>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cxnSp>
        <p:nvCxnSpPr>
          <p:cNvPr id="44" name="Straight Connector 43"/>
          <p:cNvCxnSpPr/>
          <p:nvPr/>
        </p:nvCxnSpPr>
        <p:spPr>
          <a:xfrm>
            <a:off x="6818060" y="5976512"/>
            <a:ext cx="394905" cy="0"/>
          </a:xfrm>
          <a:prstGeom prst="line">
            <a:avLst/>
          </a:prstGeom>
          <a:ln w="19050"/>
        </p:spPr>
        <p:style>
          <a:lnRef idx="1">
            <a:schemeClr val="dk1"/>
          </a:lnRef>
          <a:fillRef idx="0">
            <a:schemeClr val="dk1"/>
          </a:fillRef>
          <a:effectRef idx="0">
            <a:schemeClr val="dk1"/>
          </a:effectRef>
          <a:fontRef idx="minor">
            <a:schemeClr val="tx1"/>
          </a:fontRef>
        </p:style>
      </p:cxnSp>
      <p:sp>
        <p:nvSpPr>
          <p:cNvPr id="45" name="Rectangle 44"/>
          <p:cNvSpPr/>
          <p:nvPr/>
        </p:nvSpPr>
        <p:spPr>
          <a:xfrm>
            <a:off x="6832575" y="6099324"/>
            <a:ext cx="394905" cy="363978"/>
          </a:xfrm>
          <a:prstGeom prst="rect">
            <a:avLst/>
          </a:prstGeom>
          <a:ln>
            <a:solidFill>
              <a:srgbClr val="983E87"/>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6" name="Text Box 124"/>
          <p:cNvSpPr txBox="1">
            <a:spLocks noChangeArrowheads="1"/>
          </p:cNvSpPr>
          <p:nvPr/>
        </p:nvSpPr>
        <p:spPr bwMode="auto">
          <a:xfrm>
            <a:off x="6643523" y="4062773"/>
            <a:ext cx="647462" cy="430593"/>
          </a:xfrm>
          <a:prstGeom prst="rect">
            <a:avLst/>
          </a:prstGeom>
          <a:noFill/>
          <a:ln w="9525">
            <a:noFill/>
            <a:miter lim="800000"/>
            <a:headEnd/>
            <a:tailEnd/>
          </a:ln>
          <a:effec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lang="en-US" sz="2200" b="1" dirty="0">
                <a:solidFill>
                  <a:srgbClr val="FF0000"/>
                </a:solidFill>
                <a:latin typeface="Arial "/>
              </a:rPr>
              <a:t>P</a:t>
            </a:r>
            <a:endParaRPr kumimoji="0" lang="en-US" sz="2200" b="1" i="0" u="none" strike="noStrike" kern="1200" cap="none" spc="0" normalizeH="0" baseline="0" noProof="0" dirty="0">
              <a:ln>
                <a:noFill/>
              </a:ln>
              <a:solidFill>
                <a:srgbClr val="FF0000"/>
              </a:solidFill>
              <a:effectLst/>
              <a:uLnTx/>
              <a:uFillTx/>
              <a:latin typeface="Arial "/>
              <a:ea typeface="+mn-ea"/>
              <a:cs typeface="+mn-cs"/>
            </a:endParaRPr>
          </a:p>
        </p:txBody>
      </p:sp>
    </p:spTree>
    <p:extLst>
      <p:ext uri="{BB962C8B-B14F-4D97-AF65-F5344CB8AC3E}">
        <p14:creationId xmlns:p14="http://schemas.microsoft.com/office/powerpoint/2010/main" val="64516534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l="-1000" r="-1000"/>
          </a:stretch>
        </a:blipFill>
        <a:effectLst/>
      </p:bgPr>
    </p:bg>
    <p:spTree>
      <p:nvGrpSpPr>
        <p:cNvPr id="1" name=""/>
        <p:cNvGrpSpPr/>
        <p:nvPr/>
      </p:nvGrpSpPr>
      <p:grpSpPr>
        <a:xfrm>
          <a:off x="0" y="0"/>
          <a:ext cx="0" cy="0"/>
          <a:chOff x="0" y="0"/>
          <a:chExt cx="0" cy="0"/>
        </a:xfrm>
      </p:grpSpPr>
      <p:sp>
        <p:nvSpPr>
          <p:cNvPr id="8215" name="Rectangle 23"/>
          <p:cNvSpPr>
            <a:spLocks noChangeArrowheads="1"/>
          </p:cNvSpPr>
          <p:nvPr/>
        </p:nvSpPr>
        <p:spPr bwMode="auto">
          <a:xfrm>
            <a:off x="269254" y="548358"/>
            <a:ext cx="8450675" cy="400011"/>
          </a:xfrm>
          <a:prstGeom prst="rect">
            <a:avLst/>
          </a:prstGeom>
          <a:noFill/>
          <a:ln w="9525" algn="ctr">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err="1">
                <a:ln>
                  <a:noFill/>
                </a:ln>
                <a:solidFill>
                  <a:srgbClr val="FF0000"/>
                </a:solidFill>
                <a:uLnTx/>
                <a:uFillTx/>
                <a:latin typeface="Times New Roman" panose="02020603050405020304" pitchFamily="18" charset="0"/>
                <a:ea typeface="+mn-ea"/>
                <a:cs typeface="Times New Roman" panose="02020603050405020304" pitchFamily="18" charset="0"/>
              </a:rPr>
              <a:t>Bài</a:t>
            </a:r>
            <a:r>
              <a:rPr kumimoji="0" lang="en-US" sz="2800" b="1" i="1" u="none" strike="noStrike" kern="1200" cap="none" spc="0" normalizeH="0" baseline="0" noProof="0">
                <a:ln>
                  <a:noFill/>
                </a:ln>
                <a:solidFill>
                  <a:srgbClr val="FF0000"/>
                </a:solidFill>
                <a:uLnTx/>
                <a:uFillTx/>
                <a:latin typeface="Times New Roman" panose="02020603050405020304" pitchFamily="18" charset="0"/>
                <a:ea typeface="+mn-ea"/>
                <a:cs typeface="Times New Roman" panose="02020603050405020304" pitchFamily="18" charset="0"/>
              </a:rPr>
              <a:t> </a:t>
            </a:r>
            <a:r>
              <a:rPr lang="en-US" sz="2800" b="1" i="1">
                <a:solidFill>
                  <a:srgbClr val="FF0000"/>
                </a:solidFill>
                <a:latin typeface="Times New Roman" panose="02020603050405020304" pitchFamily="18" charset="0"/>
                <a:cs typeface="Times New Roman" panose="02020603050405020304" pitchFamily="18" charset="0"/>
              </a:rPr>
              <a:t>4</a:t>
            </a:r>
            <a:r>
              <a:rPr kumimoji="0" lang="en-US" sz="2800" b="1" i="1" u="none" strike="noStrike" kern="1200" cap="none" spc="0" normalizeH="0" baseline="0" noProof="0" smtClean="0">
                <a:ln>
                  <a:noFill/>
                </a:ln>
                <a:solidFill>
                  <a:srgbClr val="FF0000"/>
                </a:solidFill>
                <a:uLnTx/>
                <a:uFillTx/>
                <a:latin typeface="Times New Roman" panose="02020603050405020304" pitchFamily="18" charset="0"/>
                <a:ea typeface="+mn-ea"/>
                <a:cs typeface="Times New Roman" panose="02020603050405020304" pitchFamily="18" charset="0"/>
              </a:rPr>
              <a:t>:</a:t>
            </a:r>
            <a:r>
              <a:rPr kumimoji="0" lang="en-US" sz="2800" b="1" i="1" u="none" strike="noStrike" kern="1200" cap="none" spc="0" normalizeH="0" noProof="0" smtClean="0">
                <a:ln>
                  <a:noFill/>
                </a:ln>
                <a:solidFill>
                  <a:srgbClr val="FF0000"/>
                </a:solidFill>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smtClean="0">
                <a:ln>
                  <a:noFill/>
                </a:ln>
                <a:solidFill>
                  <a:srgbClr val="FF0000"/>
                </a:solidFill>
                <a:uLnTx/>
                <a:uFillTx/>
                <a:latin typeface="Times New Roman" panose="02020603050405020304" pitchFamily="18" charset="0"/>
                <a:ea typeface="+mn-ea"/>
                <a:cs typeface="Times New Roman" panose="02020603050405020304" pitchFamily="18" charset="0"/>
              </a:rPr>
              <a:t> Hãy</a:t>
            </a:r>
            <a:r>
              <a:rPr kumimoji="0" lang="en-US" sz="2800" b="1" i="1" u="none" strike="noStrike" kern="1200" cap="none" spc="0" normalizeH="0" noProof="0" smtClean="0">
                <a:ln>
                  <a:noFill/>
                </a:ln>
                <a:solidFill>
                  <a:srgbClr val="FF0000"/>
                </a:solidFill>
                <a:uLnTx/>
                <a:uFillTx/>
                <a:latin typeface="Times New Roman" panose="02020603050405020304" pitchFamily="18" charset="0"/>
                <a:ea typeface="+mn-ea"/>
                <a:cs typeface="Times New Roman" panose="02020603050405020304" pitchFamily="18" charset="0"/>
              </a:rPr>
              <a:t> sắp xếp các bước để được lời  giải chính xác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noProof="0" smtClean="0">
                <a:ln>
                  <a:noFill/>
                </a:ln>
                <a:solidFill>
                  <a:srgbClr val="FF0000"/>
                </a:solidFill>
                <a:uLnTx/>
                <a:uFillTx/>
                <a:latin typeface="Times New Roman" panose="02020603050405020304" pitchFamily="18" charset="0"/>
                <a:ea typeface="+mn-ea"/>
                <a:cs typeface="Times New Roman" panose="02020603050405020304" pitchFamily="18" charset="0"/>
              </a:rPr>
              <a:t>cho bài toán sau: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smtClean="0">
                <a:ln>
                  <a:noFill/>
                </a:ln>
                <a:solidFill>
                  <a:srgbClr val="0000FF"/>
                </a:solidFill>
                <a:effectLst>
                  <a:outerShdw blurRad="38100" dist="38100" dir="2700000" algn="tl">
                    <a:srgbClr val="FFFFFF"/>
                  </a:outerShdw>
                </a:effectLst>
                <a:uLnTx/>
                <a:uFillTx/>
                <a:latin typeface="Times New Roman" panose="02020603050405020304" pitchFamily="18" charset="0"/>
                <a:ea typeface="+mn-ea"/>
                <a:cs typeface="Times New Roman" panose="02020603050405020304" pitchFamily="18" charset="0"/>
              </a:rPr>
              <a:t>Tính </a:t>
            </a:r>
            <a:r>
              <a:rPr kumimoji="0" lang="en-US" sz="2800" b="1" i="0" u="none" strike="noStrike" kern="1200" cap="none" spc="0" normalizeH="0" baseline="0" noProof="0" dirty="0" err="1">
                <a:ln>
                  <a:noFill/>
                </a:ln>
                <a:solidFill>
                  <a:srgbClr val="0000FF"/>
                </a:solidFill>
                <a:effectLst>
                  <a:outerShdw blurRad="38100" dist="38100" dir="2700000" algn="tl">
                    <a:srgbClr val="FFFFFF"/>
                  </a:outerShdw>
                </a:effectLst>
                <a:uLnTx/>
                <a:uFillTx/>
                <a:latin typeface="Times New Roman" panose="02020603050405020304" pitchFamily="18" charset="0"/>
                <a:ea typeface="+mn-ea"/>
                <a:cs typeface="Times New Roman" panose="02020603050405020304" pitchFamily="18" charset="0"/>
              </a:rPr>
              <a:t>độ</a:t>
            </a:r>
            <a:r>
              <a:rPr kumimoji="0" lang="en-US" sz="2800" b="1" i="0" u="none" strike="noStrike" kern="1200" cap="none" spc="0" normalizeH="0" baseline="0" noProof="0" dirty="0">
                <a:ln>
                  <a:noFill/>
                </a:ln>
                <a:solidFill>
                  <a:srgbClr val="0000FF"/>
                </a:solidFill>
                <a:effectLst>
                  <a:outerShdw blurRad="38100" dist="38100" dir="2700000" algn="tl">
                    <a:srgbClr val="FFFFFF"/>
                  </a:outerShdw>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FF"/>
                </a:solidFill>
                <a:effectLst>
                  <a:outerShdw blurRad="38100" dist="38100" dir="2700000" algn="tl">
                    <a:srgbClr val="FFFFFF"/>
                  </a:outerShdw>
                </a:effectLst>
                <a:uLnTx/>
                <a:uFillTx/>
                <a:latin typeface="Times New Roman" panose="02020603050405020304" pitchFamily="18" charset="0"/>
                <a:ea typeface="+mn-ea"/>
                <a:cs typeface="Times New Roman" panose="02020603050405020304" pitchFamily="18" charset="0"/>
              </a:rPr>
              <a:t>dài</a:t>
            </a:r>
            <a:r>
              <a:rPr kumimoji="0" lang="en-US" sz="2800" b="1" i="0" u="none" strike="noStrike" kern="1200" cap="none" spc="0" normalizeH="0" baseline="0" noProof="0" dirty="0">
                <a:ln>
                  <a:noFill/>
                </a:ln>
                <a:solidFill>
                  <a:srgbClr val="0000FF"/>
                </a:solidFill>
                <a:effectLst>
                  <a:outerShdw blurRad="38100" dist="38100" dir="2700000" algn="tl">
                    <a:srgbClr val="FFFFFF"/>
                  </a:outerShdw>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FF"/>
                </a:solidFill>
                <a:effectLst>
                  <a:outerShdw blurRad="38100" dist="38100" dir="2700000" algn="tl">
                    <a:srgbClr val="FFFFFF"/>
                  </a:outerShdw>
                </a:effectLst>
                <a:uLnTx/>
                <a:uFillTx/>
                <a:latin typeface="Times New Roman" panose="02020603050405020304" pitchFamily="18" charset="0"/>
                <a:ea typeface="+mn-ea"/>
                <a:cs typeface="Times New Roman" panose="02020603050405020304" pitchFamily="18" charset="0"/>
              </a:rPr>
              <a:t>của</a:t>
            </a:r>
            <a:r>
              <a:rPr kumimoji="0" lang="en-US" sz="2800" b="1" i="0" u="none" strike="noStrike" kern="1200" cap="none" spc="0" normalizeH="0" baseline="0" noProof="0" dirty="0">
                <a:ln>
                  <a:noFill/>
                </a:ln>
                <a:solidFill>
                  <a:srgbClr val="0000FF"/>
                </a:solidFill>
                <a:effectLst>
                  <a:outerShdw blurRad="38100" dist="38100" dir="2700000" algn="tl">
                    <a:srgbClr val="FFFFFF"/>
                  </a:outerShdw>
                </a:effectLst>
                <a:uLnTx/>
                <a:uFillTx/>
                <a:latin typeface="Times New Roman" panose="02020603050405020304" pitchFamily="18" charset="0"/>
                <a:ea typeface="+mn-ea"/>
                <a:cs typeface="Times New Roman" panose="02020603050405020304" pitchFamily="18" charset="0"/>
              </a:rPr>
              <a:t> x </a:t>
            </a:r>
            <a:r>
              <a:rPr kumimoji="0" lang="en-US" sz="2800" b="1" i="0" u="none" strike="noStrike" kern="1200" cap="none" spc="0" normalizeH="0" baseline="0" noProof="0" dirty="0" err="1">
                <a:ln>
                  <a:noFill/>
                </a:ln>
                <a:solidFill>
                  <a:srgbClr val="0000FF"/>
                </a:solidFill>
                <a:effectLst>
                  <a:outerShdw blurRad="38100" dist="38100" dir="2700000" algn="tl">
                    <a:srgbClr val="FFFFFF"/>
                  </a:outerShdw>
                </a:effectLst>
                <a:uLnTx/>
                <a:uFillTx/>
                <a:latin typeface="Times New Roman" panose="02020603050405020304" pitchFamily="18" charset="0"/>
                <a:ea typeface="+mn-ea"/>
                <a:cs typeface="Times New Roman" panose="02020603050405020304" pitchFamily="18" charset="0"/>
              </a:rPr>
              <a:t>trong</a:t>
            </a:r>
            <a:r>
              <a:rPr kumimoji="0" lang="en-US" sz="2800" b="1" i="0" u="none" strike="noStrike" kern="1200" cap="none" spc="0" normalizeH="0" baseline="0" noProof="0" dirty="0">
                <a:ln>
                  <a:noFill/>
                </a:ln>
                <a:solidFill>
                  <a:srgbClr val="0000FF"/>
                </a:solidFill>
                <a:effectLst>
                  <a:outerShdw blurRad="38100" dist="38100" dir="2700000" algn="tl">
                    <a:srgbClr val="FFFFFF"/>
                  </a:outerShdw>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FF"/>
                </a:solidFill>
                <a:effectLst>
                  <a:outerShdw blurRad="38100" dist="38100" dir="2700000" algn="tl">
                    <a:srgbClr val="FFFFFF"/>
                  </a:outerShdw>
                </a:effectLst>
                <a:uLnTx/>
                <a:uFillTx/>
                <a:latin typeface="Times New Roman" panose="02020603050405020304" pitchFamily="18" charset="0"/>
                <a:ea typeface="+mn-ea"/>
                <a:cs typeface="Times New Roman" panose="02020603050405020304" pitchFamily="18" charset="0"/>
              </a:rPr>
              <a:t>hình</a:t>
            </a:r>
            <a:r>
              <a:rPr kumimoji="0" lang="en-US" sz="2800" b="1" i="0" u="none" strike="noStrike" kern="1200" cap="none" spc="0" normalizeH="0" baseline="0" noProof="0" dirty="0">
                <a:ln>
                  <a:noFill/>
                </a:ln>
                <a:solidFill>
                  <a:srgbClr val="0000FF"/>
                </a:solidFill>
                <a:effectLst>
                  <a:outerShdw blurRad="38100" dist="38100" dir="2700000" algn="tl">
                    <a:srgbClr val="FFFFFF"/>
                  </a:outerShdw>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smtClean="0">
                <a:ln>
                  <a:noFill/>
                </a:ln>
                <a:solidFill>
                  <a:srgbClr val="0000FF"/>
                </a:solidFill>
                <a:effectLst>
                  <a:outerShdw blurRad="38100" dist="38100" dir="2700000" algn="tl">
                    <a:srgbClr val="FFFFFF"/>
                  </a:outerShdw>
                </a:effectLst>
                <a:uLnTx/>
                <a:uFillTx/>
                <a:latin typeface="Times New Roman" panose="02020603050405020304" pitchFamily="18" charset="0"/>
                <a:ea typeface="+mn-ea"/>
                <a:cs typeface="Times New Roman" panose="02020603050405020304" pitchFamily="18" charset="0"/>
              </a:rPr>
              <a:t>bên</a:t>
            </a:r>
            <a:r>
              <a:rPr kumimoji="0" lang="en-US" sz="2800" b="1" i="0" u="none" strike="noStrike" kern="1200" cap="none" spc="0" normalizeH="0" baseline="0" noProof="0" dirty="0" smtClean="0">
                <a:ln>
                  <a:noFill/>
                </a:ln>
                <a:solidFill>
                  <a:srgbClr val="0000FF"/>
                </a:solidFill>
                <a:effectLst>
                  <a:outerShdw blurRad="38100" dist="38100" dir="2700000" algn="tl">
                    <a:srgbClr val="FFFFFF"/>
                  </a:outerShdw>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smtClean="0">
                <a:ln>
                  <a:noFill/>
                </a:ln>
                <a:solidFill>
                  <a:srgbClr val="0000FF"/>
                </a:solidFill>
                <a:effectLst/>
                <a:uLnTx/>
                <a:uFillTx/>
                <a:latin typeface="Times New Roman" panose="02020603050405020304" pitchFamily="18" charset="0"/>
                <a:ea typeface="+mn-ea"/>
                <a:cs typeface="Times New Roman" panose="02020603050405020304" pitchFamily="18" charset="0"/>
              </a:rPr>
              <a:t>biết</a:t>
            </a:r>
            <a:r>
              <a:rPr kumimoji="0" lang="en-US" sz="2800" b="1" i="0" u="none" strike="noStrike" kern="1200" cap="none" spc="0" normalizeH="0" baseline="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MN // EF</a:t>
            </a:r>
            <a:endParaRPr kumimoji="0" lang="vi-VN"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srgbClr val="0000FF"/>
                </a:solidFill>
                <a:effectLst>
                  <a:outerShdw blurRad="38100" dist="38100" dir="2700000" algn="tl">
                    <a:srgbClr val="FFFFFF"/>
                  </a:outerShdw>
                </a:effectLst>
                <a:uLnTx/>
                <a:uFillTx/>
                <a:latin typeface="Times New Roman" panose="02020603050405020304" pitchFamily="18" charset="0"/>
                <a:ea typeface="+mn-ea"/>
                <a:cs typeface="Times New Roman" panose="02020603050405020304" pitchFamily="18" charset="0"/>
              </a:rPr>
              <a:t> </a:t>
            </a:r>
            <a:endParaRPr kumimoji="0" lang="en-US" sz="2800" b="1" i="0" u="none" strike="noStrike" kern="1200" cap="none" spc="0" normalizeH="0" baseline="0" noProof="0" dirty="0">
              <a:ln>
                <a:noFill/>
              </a:ln>
              <a:solidFill>
                <a:srgbClr val="0000FF"/>
              </a:solidFill>
              <a:effectLst>
                <a:outerShdw blurRad="38100" dist="38100" dir="2700000" algn="tl">
                  <a:srgbClr val="FFFFFF"/>
                </a:outerShdw>
              </a:effectLst>
              <a:uLnTx/>
              <a:uFillTx/>
              <a:latin typeface="Times New Roman" panose="02020603050405020304" pitchFamily="18" charset="0"/>
              <a:ea typeface="+mn-ea"/>
              <a:cs typeface="Times New Roman" panose="02020603050405020304" pitchFamily="18" charset="0"/>
            </a:endParaRPr>
          </a:p>
        </p:txBody>
      </p:sp>
      <p:pic>
        <p:nvPicPr>
          <p:cNvPr id="8222" name="Picture 3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86567" y="1991281"/>
            <a:ext cx="1302544" cy="1488281"/>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9" name="Picture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3079" y="1971227"/>
            <a:ext cx="3034106" cy="2256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Straight Connector 3"/>
          <p:cNvCxnSpPr/>
          <p:nvPr/>
        </p:nvCxnSpPr>
        <p:spPr>
          <a:xfrm>
            <a:off x="3609822" y="1491268"/>
            <a:ext cx="0" cy="4213788"/>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3609822" y="5829212"/>
            <a:ext cx="579085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70C0"/>
                </a:solidFill>
                <a:effectLst/>
                <a:uLnTx/>
                <a:uFillTx/>
                <a:latin typeface="Times New Roman" pitchFamily="18" charset="0"/>
                <a:ea typeface="+mn-ea"/>
                <a:cs typeface="Times New Roman" pitchFamily="18" charset="0"/>
              </a:rPr>
              <a:t>     </a:t>
            </a:r>
            <a:r>
              <a:rPr kumimoji="0" lang="en-US" sz="3200" b="1" i="0" u="none" strike="noStrike" kern="1200" cap="none" spc="0" normalizeH="0" baseline="0" noProof="0" smtClean="0">
                <a:ln>
                  <a:noFill/>
                </a:ln>
                <a:solidFill>
                  <a:srgbClr val="0070C0"/>
                </a:solidFill>
                <a:effectLst/>
                <a:uLnTx/>
                <a:uFillTx/>
                <a:latin typeface="Times New Roman" pitchFamily="18" charset="0"/>
                <a:ea typeface="+mn-ea"/>
                <a:cs typeface="Times New Roman" pitchFamily="18" charset="0"/>
              </a:rPr>
              <a:t> Xét ∆ DEF, </a:t>
            </a:r>
            <a:r>
              <a:rPr lang="en-US" sz="2800" b="1" smtClean="0">
                <a:solidFill>
                  <a:srgbClr val="0070C0"/>
                </a:solidFill>
                <a:latin typeface="Times New Roman" panose="02020603050405020304" pitchFamily="18" charset="0"/>
                <a:cs typeface="Times New Roman" panose="02020603050405020304" pitchFamily="18" charset="0"/>
              </a:rPr>
              <a:t>có</a:t>
            </a:r>
            <a:r>
              <a:rPr kumimoji="0" lang="vi-VN" sz="2800" b="1" i="0" u="none" strike="noStrike" kern="1200" cap="none" spc="0" normalizeH="0" baseline="0" noProof="0" smtClean="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vi-VN"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MN</a:t>
            </a:r>
            <a:r>
              <a:rPr kumimoji="0" lang="vi-VN" sz="2800" b="1"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a:t>
            </a:r>
            <a:r>
              <a:rPr kumimoji="0" lang="en-US" sz="2800" b="1" i="0" u="none" strike="noStrike" kern="1200" cap="none" spc="0" normalizeH="0" baseline="0" noProof="0" smtClean="0">
                <a:ln>
                  <a:noFill/>
                </a:ln>
                <a:solidFill>
                  <a:srgbClr val="0070C0"/>
                </a:solidFill>
                <a:effectLst/>
                <a:uLnTx/>
                <a:uFillTx/>
                <a:latin typeface="Times New Roman" panose="02020603050405020304" pitchFamily="18" charset="0"/>
                <a:ea typeface="+mn-ea"/>
                <a:cs typeface="Times New Roman" panose="02020603050405020304" pitchFamily="18" charset="0"/>
              </a:rPr>
              <a:t>EF</a:t>
            </a:r>
            <a:endParaRPr kumimoji="0" lang="en-US" sz="2800" b="0" i="0" u="none" strike="noStrike" kern="1200" cap="none" spc="0" normalizeH="0" baseline="0" noProof="0" dirty="0">
              <a:ln>
                <a:noFill/>
              </a:ln>
              <a:solidFill>
                <a:srgbClr val="0070C0"/>
              </a:solidFill>
              <a:effectLst/>
              <a:uLnTx/>
              <a:uFillTx/>
              <a:latin typeface="Constantia"/>
              <a:ea typeface="+mn-ea"/>
              <a:cs typeface="+mn-cs"/>
            </a:endParaRPr>
          </a:p>
        </p:txBody>
      </p:sp>
      <p:graphicFrame>
        <p:nvGraphicFramePr>
          <p:cNvPr id="6" name="Object 5"/>
          <p:cNvGraphicFramePr>
            <a:graphicFrameLocks noChangeAspect="1"/>
          </p:cNvGraphicFramePr>
          <p:nvPr>
            <p:extLst>
              <p:ext uri="{D42A27DB-BD31-4B8C-83A1-F6EECF244321}">
                <p14:modId xmlns:p14="http://schemas.microsoft.com/office/powerpoint/2010/main" val="1128900798"/>
              </p:ext>
            </p:extLst>
          </p:nvPr>
        </p:nvGraphicFramePr>
        <p:xfrm>
          <a:off x="5368448" y="2076043"/>
          <a:ext cx="1409699" cy="1513803"/>
        </p:xfrm>
        <a:graphic>
          <a:graphicData uri="http://schemas.openxmlformats.org/presentationml/2006/ole">
            <mc:AlternateContent xmlns:mc="http://schemas.openxmlformats.org/markup-compatibility/2006">
              <mc:Choice xmlns:v="urn:schemas-microsoft-com:vml" Requires="v">
                <p:oleObj spid="_x0000_s27782" name="Equation" r:id="rId7" imgW="520560" imgH="583920" progId="Equation.DSMT4">
                  <p:embed/>
                </p:oleObj>
              </mc:Choice>
              <mc:Fallback>
                <p:oleObj name="Equation" r:id="rId7" imgW="520560" imgH="583920" progId="Equation.DSMT4">
                  <p:embed/>
                  <p:pic>
                    <p:nvPicPr>
                      <p:cNvPr id="6" name="Object 5"/>
                      <p:cNvPicPr/>
                      <p:nvPr/>
                    </p:nvPicPr>
                    <p:blipFill>
                      <a:blip r:embed="rId8"/>
                      <a:stretch>
                        <a:fillRect/>
                      </a:stretch>
                    </p:blipFill>
                    <p:spPr>
                      <a:xfrm>
                        <a:off x="5368448" y="2076043"/>
                        <a:ext cx="1409699" cy="1513803"/>
                      </a:xfrm>
                      <a:prstGeom prst="rect">
                        <a:avLst/>
                      </a:prstGeom>
                    </p:spPr>
                  </p:pic>
                </p:oleObj>
              </mc:Fallback>
            </mc:AlternateContent>
          </a:graphicData>
        </a:graphic>
      </p:graphicFrame>
      <p:sp>
        <p:nvSpPr>
          <p:cNvPr id="14" name="TextBox 13"/>
          <p:cNvSpPr txBox="1"/>
          <p:nvPr/>
        </p:nvSpPr>
        <p:spPr>
          <a:xfrm>
            <a:off x="4075043" y="1261005"/>
            <a:ext cx="488091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F6FC6"/>
                </a:solidFill>
                <a:effectLst/>
                <a:uLnTx/>
                <a:uFillTx/>
                <a:latin typeface="Constantia"/>
                <a:ea typeface="+mn-ea"/>
                <a:cs typeface="+mn-cs"/>
              </a:rPr>
              <a:t>  </a:t>
            </a:r>
            <a:r>
              <a:rPr kumimoji="0" lang="vi-VN" sz="3200" b="1" i="0" u="none" strike="noStrike" kern="1200" cap="none" spc="0" normalizeH="0" baseline="0" noProof="0">
                <a:ln>
                  <a:noFill/>
                </a:ln>
                <a:solidFill>
                  <a:srgbClr val="0F6FC6"/>
                </a:solidFill>
                <a:effectLst/>
                <a:uLnTx/>
                <a:uFillTx/>
                <a:latin typeface="Times New Roman" panose="02020603050405020304" pitchFamily="18" charset="0"/>
                <a:ea typeface="+mn-ea"/>
                <a:cs typeface="+mn-cs"/>
              </a:rPr>
              <a:t>Vậy </a:t>
            </a:r>
            <a:r>
              <a:rPr kumimoji="0" lang="vi-VN" sz="3200" b="1" i="0" u="none" strike="noStrike" kern="1200" cap="none" spc="0" normalizeH="0" baseline="0" noProof="0" dirty="0">
                <a:ln>
                  <a:noFill/>
                </a:ln>
                <a:solidFill>
                  <a:srgbClr val="0F6FC6"/>
                </a:solidFill>
                <a:effectLst/>
                <a:uLnTx/>
                <a:uFillTx/>
                <a:latin typeface="Times New Roman" panose="02020603050405020304" pitchFamily="18" charset="0"/>
                <a:ea typeface="+mn-ea"/>
                <a:cs typeface="+mn-cs"/>
              </a:rPr>
              <a:t>x = 3,25</a:t>
            </a:r>
            <a:endParaRPr kumimoji="0" lang="en-US" sz="3200" b="1" i="0" u="none" strike="noStrike" kern="1200" cap="none" spc="0" normalizeH="0" baseline="0" noProof="0" dirty="0">
              <a:ln>
                <a:noFill/>
              </a:ln>
              <a:solidFill>
                <a:srgbClr val="0F6FC6"/>
              </a:solidFill>
              <a:effectLst/>
              <a:uLnTx/>
              <a:uFillTx/>
              <a:latin typeface="Constantia"/>
              <a:ea typeface="+mn-ea"/>
              <a:cs typeface="+mn-cs"/>
            </a:endParaRPr>
          </a:p>
        </p:txBody>
      </p:sp>
      <p:sp>
        <p:nvSpPr>
          <p:cNvPr id="19" name="Oval 18"/>
          <p:cNvSpPr/>
          <p:nvPr/>
        </p:nvSpPr>
        <p:spPr>
          <a:xfrm>
            <a:off x="3609822" y="5767181"/>
            <a:ext cx="645732" cy="57886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rPr>
              <a:t>5</a:t>
            </a:r>
          </a:p>
        </p:txBody>
      </p:sp>
      <p:sp>
        <p:nvSpPr>
          <p:cNvPr id="20" name="Oval 19"/>
          <p:cNvSpPr/>
          <p:nvPr/>
        </p:nvSpPr>
        <p:spPr>
          <a:xfrm>
            <a:off x="3609822" y="2226173"/>
            <a:ext cx="645732" cy="57886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rPr>
              <a:t>2</a:t>
            </a:r>
          </a:p>
        </p:txBody>
      </p:sp>
      <p:sp>
        <p:nvSpPr>
          <p:cNvPr id="21" name="Oval 20"/>
          <p:cNvSpPr/>
          <p:nvPr/>
        </p:nvSpPr>
        <p:spPr>
          <a:xfrm>
            <a:off x="3609822" y="3479562"/>
            <a:ext cx="645732" cy="57886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rPr>
              <a:t>3</a:t>
            </a:r>
          </a:p>
        </p:txBody>
      </p:sp>
      <p:sp>
        <p:nvSpPr>
          <p:cNvPr id="22" name="Oval 21"/>
          <p:cNvSpPr/>
          <p:nvPr/>
        </p:nvSpPr>
        <p:spPr>
          <a:xfrm>
            <a:off x="3609822" y="4540808"/>
            <a:ext cx="645732" cy="57886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rPr>
              <a:t>4</a:t>
            </a:r>
          </a:p>
        </p:txBody>
      </p:sp>
      <p:graphicFrame>
        <p:nvGraphicFramePr>
          <p:cNvPr id="16" name="Object 15"/>
          <p:cNvGraphicFramePr>
            <a:graphicFrameLocks noChangeAspect="1"/>
          </p:cNvGraphicFramePr>
          <p:nvPr>
            <p:extLst>
              <p:ext uri="{D42A27DB-BD31-4B8C-83A1-F6EECF244321}">
                <p14:modId xmlns:p14="http://schemas.microsoft.com/office/powerpoint/2010/main" val="121467912"/>
              </p:ext>
            </p:extLst>
          </p:nvPr>
        </p:nvGraphicFramePr>
        <p:xfrm>
          <a:off x="4147660" y="4356613"/>
          <a:ext cx="2441575" cy="1514475"/>
        </p:xfrm>
        <a:graphic>
          <a:graphicData uri="http://schemas.openxmlformats.org/presentationml/2006/ole">
            <mc:AlternateContent xmlns:mc="http://schemas.openxmlformats.org/markup-compatibility/2006">
              <mc:Choice xmlns:v="urn:schemas-microsoft-com:vml" Requires="v">
                <p:oleObj spid="_x0000_s27783" name="Equation" r:id="rId9" imgW="901440" imgH="583920" progId="Equation.DSMT4">
                  <p:embed/>
                </p:oleObj>
              </mc:Choice>
              <mc:Fallback>
                <p:oleObj name="Equation" r:id="rId9" imgW="901440" imgH="583920" progId="Equation.DSMT4">
                  <p:embed/>
                  <p:pic>
                    <p:nvPicPr>
                      <p:cNvPr id="16" name="Object 15"/>
                      <p:cNvPicPr>
                        <a:picLocks noChangeAspect="1" noChangeArrowheads="1"/>
                      </p:cNvPicPr>
                      <p:nvPr/>
                    </p:nvPicPr>
                    <p:blipFill>
                      <a:blip r:embed="rId10"/>
                      <a:srcRect/>
                      <a:stretch>
                        <a:fillRect/>
                      </a:stretch>
                    </p:blipFill>
                    <p:spPr bwMode="auto">
                      <a:xfrm>
                        <a:off x="4147660" y="4356613"/>
                        <a:ext cx="2441575" cy="151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5" name="Oval 24"/>
          <p:cNvSpPr/>
          <p:nvPr/>
        </p:nvSpPr>
        <p:spPr>
          <a:xfrm>
            <a:off x="3609822" y="1230761"/>
            <a:ext cx="645732" cy="57886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rPr>
              <a:t>1</a:t>
            </a:r>
          </a:p>
        </p:txBody>
      </p:sp>
      <p:graphicFrame>
        <p:nvGraphicFramePr>
          <p:cNvPr id="31" name="Object 30"/>
          <p:cNvGraphicFramePr>
            <a:graphicFrameLocks noChangeAspect="1"/>
          </p:cNvGraphicFramePr>
          <p:nvPr>
            <p:extLst>
              <p:ext uri="{D42A27DB-BD31-4B8C-83A1-F6EECF244321}">
                <p14:modId xmlns:p14="http://schemas.microsoft.com/office/powerpoint/2010/main" val="2433783035"/>
              </p:ext>
            </p:extLst>
          </p:nvPr>
        </p:nvGraphicFramePr>
        <p:xfrm>
          <a:off x="4384138" y="3242818"/>
          <a:ext cx="2817813" cy="1514475"/>
        </p:xfrm>
        <a:graphic>
          <a:graphicData uri="http://schemas.openxmlformats.org/presentationml/2006/ole">
            <mc:AlternateContent xmlns:mc="http://schemas.openxmlformats.org/markup-compatibility/2006">
              <mc:Choice xmlns:v="urn:schemas-microsoft-com:vml" Requires="v">
                <p:oleObj spid="_x0000_s27784" name="Equation" r:id="rId11" imgW="1041120" imgH="583920" progId="Equation.DSMT4">
                  <p:embed/>
                </p:oleObj>
              </mc:Choice>
              <mc:Fallback>
                <p:oleObj name="Equation" r:id="rId11" imgW="1041120" imgH="583920" progId="Equation.DSMT4">
                  <p:embed/>
                  <p:pic>
                    <p:nvPicPr>
                      <p:cNvPr id="31" name="Object 30"/>
                      <p:cNvPicPr/>
                      <p:nvPr/>
                    </p:nvPicPr>
                    <p:blipFill>
                      <a:blip r:embed="rId12"/>
                      <a:stretch>
                        <a:fillRect/>
                      </a:stretch>
                    </p:blipFill>
                    <p:spPr>
                      <a:xfrm>
                        <a:off x="4384138" y="3242818"/>
                        <a:ext cx="2817813" cy="1514475"/>
                      </a:xfrm>
                      <a:prstGeom prst="rect">
                        <a:avLst/>
                      </a:prstGeom>
                    </p:spPr>
                  </p:pic>
                </p:oleObj>
              </mc:Fallback>
            </mc:AlternateContent>
          </a:graphicData>
        </a:graphic>
      </p:graphicFrame>
      <p:sp>
        <p:nvSpPr>
          <p:cNvPr id="27" name="TextBox 26"/>
          <p:cNvSpPr txBox="1"/>
          <p:nvPr/>
        </p:nvSpPr>
        <p:spPr>
          <a:xfrm>
            <a:off x="5770417" y="4583445"/>
            <a:ext cx="579085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Times New Roman" pitchFamily="18" charset="0"/>
                <a:ea typeface="+mn-ea"/>
                <a:cs typeface="Times New Roman" pitchFamily="18" charset="0"/>
              </a:rPr>
              <a:t>     </a:t>
            </a:r>
            <a:r>
              <a:rPr lang="en-US" sz="3200" b="1" dirty="0">
                <a:solidFill>
                  <a:srgbClr val="0070C0"/>
                </a:solidFill>
                <a:latin typeface="Times New Roman" pitchFamily="18" charset="0"/>
                <a:cs typeface="Times New Roman" pitchFamily="18" charset="0"/>
              </a:rPr>
              <a:t> </a:t>
            </a:r>
            <a:r>
              <a:rPr lang="en-US" sz="3200" b="1" dirty="0" smtClean="0">
                <a:solidFill>
                  <a:srgbClr val="0070C0"/>
                </a:solidFill>
                <a:latin typeface="Times New Roman" pitchFamily="18" charset="0"/>
                <a:cs typeface="Times New Roman" pitchFamily="18" charset="0"/>
              </a:rPr>
              <a:t>(</a:t>
            </a:r>
            <a:r>
              <a:rPr lang="en-US" sz="3200" b="1" dirty="0" err="1" smtClean="0">
                <a:solidFill>
                  <a:srgbClr val="0070C0"/>
                </a:solidFill>
                <a:latin typeface="Times New Roman" pitchFamily="18" charset="0"/>
                <a:cs typeface="Times New Roman" pitchFamily="18" charset="0"/>
              </a:rPr>
              <a:t>định</a:t>
            </a:r>
            <a:r>
              <a:rPr lang="en-US" sz="3200" b="1" dirty="0" smtClean="0">
                <a:solidFill>
                  <a:srgbClr val="0070C0"/>
                </a:solidFill>
                <a:latin typeface="Times New Roman" pitchFamily="18" charset="0"/>
                <a:cs typeface="Times New Roman" pitchFamily="18" charset="0"/>
              </a:rPr>
              <a:t> </a:t>
            </a:r>
            <a:r>
              <a:rPr lang="en-US" sz="3200" b="1" dirty="0" err="1" smtClean="0">
                <a:solidFill>
                  <a:srgbClr val="0070C0"/>
                </a:solidFill>
                <a:latin typeface="Times New Roman" pitchFamily="18" charset="0"/>
                <a:cs typeface="Times New Roman" pitchFamily="18" charset="0"/>
              </a:rPr>
              <a:t>lý</a:t>
            </a:r>
            <a:r>
              <a:rPr lang="en-US" sz="3200" b="1" dirty="0" smtClean="0">
                <a:solidFill>
                  <a:srgbClr val="0070C0"/>
                </a:solidFill>
                <a:latin typeface="Times New Roman" pitchFamily="18" charset="0"/>
                <a:cs typeface="Times New Roman" pitchFamily="18" charset="0"/>
              </a:rPr>
              <a:t> Ta –let)</a:t>
            </a:r>
            <a:endParaRPr kumimoji="0" lang="en-US" sz="2800" b="0" i="0" u="none" strike="noStrike" kern="1200" cap="none" spc="0" normalizeH="0" baseline="0" noProof="0" dirty="0">
              <a:ln>
                <a:noFill/>
              </a:ln>
              <a:solidFill>
                <a:srgbClr val="0070C0"/>
              </a:solidFill>
              <a:effectLst/>
              <a:uLnTx/>
              <a:uFillTx/>
              <a:latin typeface="Constantia"/>
              <a:ea typeface="+mn-ea"/>
              <a:cs typeface="+mn-cs"/>
            </a:endParaRPr>
          </a:p>
        </p:txBody>
      </p:sp>
      <p:sp>
        <p:nvSpPr>
          <p:cNvPr id="28" name="TextBox 27"/>
          <p:cNvSpPr txBox="1"/>
          <p:nvPr/>
        </p:nvSpPr>
        <p:spPr>
          <a:xfrm>
            <a:off x="4285755" y="1731252"/>
            <a:ext cx="1147148"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70C0"/>
                </a:solidFill>
                <a:effectLst/>
                <a:uLnTx/>
                <a:uFillTx/>
                <a:latin typeface="Times New Roman" pitchFamily="18" charset="0"/>
                <a:ea typeface="+mn-ea"/>
                <a:cs typeface="Times New Roman" pitchFamily="18" charset="0"/>
              </a:rPr>
              <a:t>    </a:t>
            </a:r>
            <a:r>
              <a:rPr kumimoji="0" lang="en-US" sz="3200" b="1" i="0" u="none" strike="noStrike" kern="1200" cap="none" spc="0" normalizeH="0" baseline="0" noProof="0" smtClean="0">
                <a:ln>
                  <a:noFill/>
                </a:ln>
                <a:solidFill>
                  <a:srgbClr val="0070C0"/>
                </a:solidFill>
                <a:effectLst/>
                <a:uLnTx/>
                <a:uFillTx/>
                <a:latin typeface="Times New Roman" pitchFamily="18" charset="0"/>
                <a:ea typeface="+mn-ea"/>
                <a:cs typeface="Times New Roman" pitchFamily="18" charset="0"/>
              </a:rPr>
              <a:t>hay</a:t>
            </a:r>
            <a:endParaRPr kumimoji="0" lang="en-US" sz="2800" b="0" i="0" u="none" strike="noStrike" kern="1200" cap="none" spc="0" normalizeH="0" baseline="0" noProof="0" dirty="0">
              <a:ln>
                <a:noFill/>
              </a:ln>
              <a:solidFill>
                <a:srgbClr val="0070C0"/>
              </a:solidFill>
              <a:effectLst/>
              <a:uLnTx/>
              <a:uFillTx/>
              <a:latin typeface="Constantia"/>
              <a:ea typeface="+mn-ea"/>
              <a:cs typeface="+mn-cs"/>
            </a:endParaRPr>
          </a:p>
        </p:txBody>
      </p:sp>
    </p:spTree>
    <p:extLst>
      <p:ext uri="{BB962C8B-B14F-4D97-AF65-F5344CB8AC3E}">
        <p14:creationId xmlns:p14="http://schemas.microsoft.com/office/powerpoint/2010/main" val="128642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1"/>
                                        </p:tgtEl>
                                        <p:attrNameLst>
                                          <p:attrName>style.visibility</p:attrName>
                                        </p:attrNameLst>
                                      </p:cBhvr>
                                      <p:to>
                                        <p:strVal val="visible"/>
                                      </p:to>
                                    </p:set>
                                    <p:anim calcmode="lin" valueType="num">
                                      <p:cBhvr additive="base">
                                        <p:cTn id="15" dur="500" fill="hold"/>
                                        <p:tgtEl>
                                          <p:spTgt spid="31"/>
                                        </p:tgtEl>
                                        <p:attrNameLst>
                                          <p:attrName>ppt_x</p:attrName>
                                        </p:attrNameLst>
                                      </p:cBhvr>
                                      <p:tavLst>
                                        <p:tav tm="0">
                                          <p:val>
                                            <p:strVal val="#ppt_x"/>
                                          </p:val>
                                        </p:tav>
                                        <p:tav tm="100000">
                                          <p:val>
                                            <p:strVal val="#ppt_x"/>
                                          </p:val>
                                        </p:tav>
                                      </p:tavLst>
                                    </p:anim>
                                    <p:anim calcmode="lin" valueType="num">
                                      <p:cBhvr additive="base">
                                        <p:cTn id="16" dur="500" fill="hold"/>
                                        <p:tgtEl>
                                          <p:spTgt spid="31"/>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500" fill="hold"/>
                                        <p:tgtEl>
                                          <p:spTgt spid="21"/>
                                        </p:tgtEl>
                                        <p:attrNameLst>
                                          <p:attrName>ppt_x</p:attrName>
                                        </p:attrNameLst>
                                      </p:cBhvr>
                                      <p:tavLst>
                                        <p:tav tm="0">
                                          <p:val>
                                            <p:strVal val="#ppt_x"/>
                                          </p:val>
                                        </p:tav>
                                        <p:tav tm="100000">
                                          <p:val>
                                            <p:strVal val="#ppt_x"/>
                                          </p:val>
                                        </p:tav>
                                      </p:tavLst>
                                    </p:anim>
                                    <p:anim calcmode="lin" valueType="num">
                                      <p:cBhvr additive="base">
                                        <p:cTn id="20" dur="500" fill="hold"/>
                                        <p:tgtEl>
                                          <p:spTgt spid="21"/>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anim calcmode="lin" valueType="num">
                                      <p:cBhvr additive="base">
                                        <p:cTn id="23" dur="500" fill="hold"/>
                                        <p:tgtEl>
                                          <p:spTgt spid="20"/>
                                        </p:tgtEl>
                                        <p:attrNameLst>
                                          <p:attrName>ppt_x</p:attrName>
                                        </p:attrNameLst>
                                      </p:cBhvr>
                                      <p:tavLst>
                                        <p:tav tm="0">
                                          <p:val>
                                            <p:strVal val="#ppt_x"/>
                                          </p:val>
                                        </p:tav>
                                        <p:tav tm="100000">
                                          <p:val>
                                            <p:strVal val="#ppt_x"/>
                                          </p:val>
                                        </p:tav>
                                      </p:tavLst>
                                    </p:anim>
                                    <p:anim calcmode="lin" valueType="num">
                                      <p:cBhvr additive="base">
                                        <p:cTn id="24" dur="500" fill="hold"/>
                                        <p:tgtEl>
                                          <p:spTgt spid="20"/>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ppt_x"/>
                                          </p:val>
                                        </p:tav>
                                        <p:tav tm="100000">
                                          <p:val>
                                            <p:strVal val="#ppt_x"/>
                                          </p:val>
                                        </p:tav>
                                      </p:tavLst>
                                    </p:anim>
                                    <p:anim calcmode="lin" valueType="num">
                                      <p:cBhvr additive="base">
                                        <p:cTn id="28" dur="500" fill="hold"/>
                                        <p:tgtEl>
                                          <p:spTgt spid="6"/>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5"/>
                                        </p:tgtEl>
                                        <p:attrNameLst>
                                          <p:attrName>style.visibility</p:attrName>
                                        </p:attrNameLst>
                                      </p:cBhvr>
                                      <p:to>
                                        <p:strVal val="visible"/>
                                      </p:to>
                                    </p:set>
                                    <p:anim calcmode="lin" valueType="num">
                                      <p:cBhvr additive="base">
                                        <p:cTn id="31" dur="500" fill="hold"/>
                                        <p:tgtEl>
                                          <p:spTgt spid="25"/>
                                        </p:tgtEl>
                                        <p:attrNameLst>
                                          <p:attrName>ppt_x</p:attrName>
                                        </p:attrNameLst>
                                      </p:cBhvr>
                                      <p:tavLst>
                                        <p:tav tm="0">
                                          <p:val>
                                            <p:strVal val="#ppt_x"/>
                                          </p:val>
                                        </p:tav>
                                        <p:tav tm="100000">
                                          <p:val>
                                            <p:strVal val="#ppt_x"/>
                                          </p:val>
                                        </p:tav>
                                      </p:tavLst>
                                    </p:anim>
                                    <p:anim calcmode="lin" valueType="num">
                                      <p:cBhvr additive="base">
                                        <p:cTn id="32" dur="500" fill="hold"/>
                                        <p:tgtEl>
                                          <p:spTgt spid="25"/>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additive="base">
                                        <p:cTn id="35" dur="500" fill="hold"/>
                                        <p:tgtEl>
                                          <p:spTgt spid="14"/>
                                        </p:tgtEl>
                                        <p:attrNameLst>
                                          <p:attrName>ppt_x</p:attrName>
                                        </p:attrNameLst>
                                      </p:cBhvr>
                                      <p:tavLst>
                                        <p:tav tm="0">
                                          <p:val>
                                            <p:strVal val="#ppt_x"/>
                                          </p:val>
                                        </p:tav>
                                        <p:tav tm="100000">
                                          <p:val>
                                            <p:strVal val="#ppt_x"/>
                                          </p:val>
                                        </p:tav>
                                      </p:tavLst>
                                    </p:anim>
                                    <p:anim calcmode="lin" valueType="num">
                                      <p:cBhvr additive="base">
                                        <p:cTn id="36" dur="500" fill="hold"/>
                                        <p:tgtEl>
                                          <p:spTgt spid="14"/>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anim calcmode="lin" valueType="num">
                                      <p:cBhvr additive="base">
                                        <p:cTn id="39" dur="500" fill="hold"/>
                                        <p:tgtEl>
                                          <p:spTgt spid="22"/>
                                        </p:tgtEl>
                                        <p:attrNameLst>
                                          <p:attrName>ppt_x</p:attrName>
                                        </p:attrNameLst>
                                      </p:cBhvr>
                                      <p:tavLst>
                                        <p:tav tm="0">
                                          <p:val>
                                            <p:strVal val="#ppt_x"/>
                                          </p:val>
                                        </p:tav>
                                        <p:tav tm="100000">
                                          <p:val>
                                            <p:strVal val="#ppt_x"/>
                                          </p:val>
                                        </p:tav>
                                      </p:tavLst>
                                    </p:anim>
                                    <p:anim calcmode="lin" valueType="num">
                                      <p:cBhvr additive="base">
                                        <p:cTn id="40" dur="500" fill="hold"/>
                                        <p:tgtEl>
                                          <p:spTgt spid="22"/>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6"/>
                                        </p:tgtEl>
                                        <p:attrNameLst>
                                          <p:attrName>style.visibility</p:attrName>
                                        </p:attrNameLst>
                                      </p:cBhvr>
                                      <p:to>
                                        <p:strVal val="visible"/>
                                      </p:to>
                                    </p:set>
                                    <p:anim calcmode="lin" valueType="num">
                                      <p:cBhvr additive="base">
                                        <p:cTn id="43" dur="500" fill="hold"/>
                                        <p:tgtEl>
                                          <p:spTgt spid="16"/>
                                        </p:tgtEl>
                                        <p:attrNameLst>
                                          <p:attrName>ppt_x</p:attrName>
                                        </p:attrNameLst>
                                      </p:cBhvr>
                                      <p:tavLst>
                                        <p:tav tm="0">
                                          <p:val>
                                            <p:strVal val="#ppt_x"/>
                                          </p:val>
                                        </p:tav>
                                        <p:tav tm="100000">
                                          <p:val>
                                            <p:strVal val="#ppt_x"/>
                                          </p:val>
                                        </p:tav>
                                      </p:tavLst>
                                    </p:anim>
                                    <p:anim calcmode="lin" valueType="num">
                                      <p:cBhvr additive="base">
                                        <p:cTn id="44" dur="500" fill="hold"/>
                                        <p:tgtEl>
                                          <p:spTgt spid="16"/>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19"/>
                                        </p:tgtEl>
                                        <p:attrNameLst>
                                          <p:attrName>style.visibility</p:attrName>
                                        </p:attrNameLst>
                                      </p:cBhvr>
                                      <p:to>
                                        <p:strVal val="visible"/>
                                      </p:to>
                                    </p:set>
                                    <p:anim calcmode="lin" valueType="num">
                                      <p:cBhvr additive="base">
                                        <p:cTn id="47" dur="500" fill="hold"/>
                                        <p:tgtEl>
                                          <p:spTgt spid="19"/>
                                        </p:tgtEl>
                                        <p:attrNameLst>
                                          <p:attrName>ppt_x</p:attrName>
                                        </p:attrNameLst>
                                      </p:cBhvr>
                                      <p:tavLst>
                                        <p:tav tm="0">
                                          <p:val>
                                            <p:strVal val="#ppt_x"/>
                                          </p:val>
                                        </p:tav>
                                        <p:tav tm="100000">
                                          <p:val>
                                            <p:strVal val="#ppt_x"/>
                                          </p:val>
                                        </p:tav>
                                      </p:tavLst>
                                    </p:anim>
                                    <p:anim calcmode="lin" valueType="num">
                                      <p:cBhvr additive="base">
                                        <p:cTn id="48" dur="500" fill="hold"/>
                                        <p:tgtEl>
                                          <p:spTgt spid="19"/>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3"/>
                                        </p:tgtEl>
                                        <p:attrNameLst>
                                          <p:attrName>style.visibility</p:attrName>
                                        </p:attrNameLst>
                                      </p:cBhvr>
                                      <p:to>
                                        <p:strVal val="visible"/>
                                      </p:to>
                                    </p:set>
                                    <p:anim calcmode="lin" valueType="num">
                                      <p:cBhvr additive="base">
                                        <p:cTn id="51" dur="500" fill="hold"/>
                                        <p:tgtEl>
                                          <p:spTgt spid="3"/>
                                        </p:tgtEl>
                                        <p:attrNameLst>
                                          <p:attrName>ppt_x</p:attrName>
                                        </p:attrNameLst>
                                      </p:cBhvr>
                                      <p:tavLst>
                                        <p:tav tm="0">
                                          <p:val>
                                            <p:strVal val="#ppt_x"/>
                                          </p:val>
                                        </p:tav>
                                        <p:tav tm="100000">
                                          <p:val>
                                            <p:strVal val="#ppt_x"/>
                                          </p:val>
                                        </p:tav>
                                      </p:tavLst>
                                    </p:anim>
                                    <p:anim calcmode="lin" valueType="num">
                                      <p:cBhvr additive="base">
                                        <p:cTn id="52" dur="500" fill="hold"/>
                                        <p:tgtEl>
                                          <p:spTgt spid="3"/>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27"/>
                                        </p:tgtEl>
                                        <p:attrNameLst>
                                          <p:attrName>style.visibility</p:attrName>
                                        </p:attrNameLst>
                                      </p:cBhvr>
                                      <p:to>
                                        <p:strVal val="visible"/>
                                      </p:to>
                                    </p:set>
                                    <p:anim calcmode="lin" valueType="num">
                                      <p:cBhvr additive="base">
                                        <p:cTn id="55" dur="500" fill="hold"/>
                                        <p:tgtEl>
                                          <p:spTgt spid="27"/>
                                        </p:tgtEl>
                                        <p:attrNameLst>
                                          <p:attrName>ppt_x</p:attrName>
                                        </p:attrNameLst>
                                      </p:cBhvr>
                                      <p:tavLst>
                                        <p:tav tm="0">
                                          <p:val>
                                            <p:strVal val="#ppt_x"/>
                                          </p:val>
                                        </p:tav>
                                        <p:tav tm="100000">
                                          <p:val>
                                            <p:strVal val="#ppt_x"/>
                                          </p:val>
                                        </p:tav>
                                      </p:tavLst>
                                    </p:anim>
                                    <p:anim calcmode="lin" valueType="num">
                                      <p:cBhvr additive="base">
                                        <p:cTn id="56" dur="500" fill="hold"/>
                                        <p:tgtEl>
                                          <p:spTgt spid="27"/>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28"/>
                                        </p:tgtEl>
                                        <p:attrNameLst>
                                          <p:attrName>style.visibility</p:attrName>
                                        </p:attrNameLst>
                                      </p:cBhvr>
                                      <p:to>
                                        <p:strVal val="visible"/>
                                      </p:to>
                                    </p:set>
                                    <p:anim calcmode="lin" valueType="num">
                                      <p:cBhvr additive="base">
                                        <p:cTn id="59" dur="500" fill="hold"/>
                                        <p:tgtEl>
                                          <p:spTgt spid="28"/>
                                        </p:tgtEl>
                                        <p:attrNameLst>
                                          <p:attrName>ppt_x</p:attrName>
                                        </p:attrNameLst>
                                      </p:cBhvr>
                                      <p:tavLst>
                                        <p:tav tm="0">
                                          <p:val>
                                            <p:strVal val="#ppt_x"/>
                                          </p:val>
                                        </p:tav>
                                        <p:tav tm="100000">
                                          <p:val>
                                            <p:strVal val="#ppt_x"/>
                                          </p:val>
                                        </p:tav>
                                      </p:tavLst>
                                    </p:anim>
                                    <p:anim calcmode="lin" valueType="num">
                                      <p:cBhvr additive="base">
                                        <p:cTn id="60"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4" grpId="0"/>
      <p:bldP spid="19" grpId="0" animBg="1"/>
      <p:bldP spid="20" grpId="0" animBg="1"/>
      <p:bldP spid="21" grpId="0" animBg="1"/>
      <p:bldP spid="22" grpId="0" animBg="1"/>
      <p:bldP spid="25" grpId="0" animBg="1"/>
      <p:bldP spid="27" grpId="0"/>
      <p:bldP spid="2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smtClean="0">
                <a:effectLst>
                  <a:outerShdw blurRad="38100" dist="38100" dir="2700000" algn="tl">
                    <a:srgbClr val="000000">
                      <a:alpha val="43137"/>
                    </a:srgbClr>
                  </a:outerShdw>
                </a:effectLst>
                <a:latin typeface="Times New Roman" pitchFamily="18" charset="0"/>
                <a:cs typeface="Times New Roman" pitchFamily="18" charset="0"/>
              </a:rPr>
              <a:t>Bài tập</a:t>
            </a:r>
            <a:endParaRPr lang="en-US" sz="4800" b="1">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4" name="Text Box 10"/>
          <p:cNvSpPr txBox="1">
            <a:spLocks noChangeArrowheads="1"/>
          </p:cNvSpPr>
          <p:nvPr/>
        </p:nvSpPr>
        <p:spPr bwMode="auto">
          <a:xfrm>
            <a:off x="1674812" y="1519099"/>
            <a:ext cx="683418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smtClean="0">
                <a:ln>
                  <a:noFill/>
                </a:ln>
                <a:solidFill>
                  <a:prstClr val="black"/>
                </a:solidFill>
                <a:effectLst/>
                <a:uLnTx/>
                <a:uFillTx/>
                <a:latin typeface="Times New Roman" pitchFamily="18" charset="0"/>
                <a:ea typeface="+mn-ea"/>
                <a:cs typeface="Times New Roman" pitchFamily="18" charset="0"/>
              </a:rPr>
              <a:t>Cho </a:t>
            </a:r>
            <a:r>
              <a:rPr kumimoji="0" lang="en-US" sz="280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hình </a:t>
            </a:r>
            <a:r>
              <a:rPr kumimoji="0" lang="en-US" sz="2800" b="0" i="0" u="none" strike="noStrike" kern="1200" cap="none" spc="0" normalizeH="0" baseline="0" noProof="0" smtClean="0">
                <a:ln>
                  <a:noFill/>
                </a:ln>
                <a:solidFill>
                  <a:prstClr val="black"/>
                </a:solidFill>
                <a:effectLst/>
                <a:uLnTx/>
                <a:uFillTx/>
                <a:latin typeface="Times New Roman" pitchFamily="18" charset="0"/>
                <a:ea typeface="+mn-ea"/>
                <a:cs typeface="Times New Roman" pitchFamily="18" charset="0"/>
              </a:rPr>
              <a:t>vẽ. Kết luận </a:t>
            </a:r>
            <a:r>
              <a:rPr kumimoji="0" lang="en-US" sz="280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sau đây đúng hay sai ? </a:t>
            </a:r>
          </a:p>
        </p:txBody>
      </p:sp>
      <p:graphicFrame>
        <p:nvGraphicFramePr>
          <p:cNvPr id="18" name="Object 17"/>
          <p:cNvGraphicFramePr>
            <a:graphicFrameLocks noChangeAspect="1"/>
          </p:cNvGraphicFramePr>
          <p:nvPr>
            <p:extLst>
              <p:ext uri="{D42A27DB-BD31-4B8C-83A1-F6EECF244321}">
                <p14:modId xmlns:p14="http://schemas.microsoft.com/office/powerpoint/2010/main" val="2327062144"/>
              </p:ext>
            </p:extLst>
          </p:nvPr>
        </p:nvGraphicFramePr>
        <p:xfrm>
          <a:off x="5088006" y="3416301"/>
          <a:ext cx="1524000" cy="1088204"/>
        </p:xfrm>
        <a:graphic>
          <a:graphicData uri="http://schemas.openxmlformats.org/presentationml/2006/ole">
            <mc:AlternateContent xmlns:mc="http://schemas.openxmlformats.org/markup-compatibility/2006">
              <mc:Choice xmlns:v="urn:schemas-microsoft-com:vml" Requires="v">
                <p:oleObj spid="_x0000_s32782" name="Equation" r:id="rId3" imgW="710891" imgH="393529" progId="Equation.DSMT4">
                  <p:embed/>
                </p:oleObj>
              </mc:Choice>
              <mc:Fallback>
                <p:oleObj name="Equation" r:id="rId3" imgW="710891" imgH="393529" progId="Equation.DSMT4">
                  <p:embed/>
                  <p:pic>
                    <p:nvPicPr>
                      <p:cNvPr id="18" name="Object 1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88006" y="3416301"/>
                        <a:ext cx="1524000" cy="1088204"/>
                      </a:xfrm>
                      <a:prstGeom prst="rect">
                        <a:avLst/>
                      </a:prstGeom>
                      <a:noFill/>
                      <a:ln>
                        <a:noFill/>
                      </a:ln>
                      <a:effectLst/>
                    </p:spPr>
                  </p:pic>
                </p:oleObj>
              </mc:Fallback>
            </mc:AlternateContent>
          </a:graphicData>
        </a:graphic>
      </p:graphicFrame>
      <p:pic>
        <p:nvPicPr>
          <p:cNvPr id="21" name="Picture 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1391" y="2418239"/>
            <a:ext cx="4006022" cy="4312761"/>
          </a:xfrm>
          <a:prstGeom prst="rect">
            <a:avLst/>
          </a:prstGeom>
        </p:spPr>
      </p:pic>
      <p:sp>
        <p:nvSpPr>
          <p:cNvPr id="23" name="TextBox 22"/>
          <p:cNvSpPr txBox="1"/>
          <p:nvPr/>
        </p:nvSpPr>
        <p:spPr>
          <a:xfrm>
            <a:off x="7010400" y="3698793"/>
            <a:ext cx="16764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smtClean="0">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Sai</a:t>
            </a:r>
            <a:endParaRPr kumimoji="0" lang="en-US" sz="2800" b="1" i="0"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3179906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out)">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500"/>
                                        <p:tgtEl>
                                          <p:spTgt spid="21"/>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3"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6">
            <a:lum/>
          </a:blip>
          <a:srcRect/>
          <a:stretch>
            <a:fillRect l="-4000" r="-4000"/>
          </a:stretch>
        </a:blipFill>
        <a:effectLst/>
      </p:bgPr>
    </p:bg>
    <p:spTree>
      <p:nvGrpSpPr>
        <p:cNvPr id="1" name=""/>
        <p:cNvGrpSpPr/>
        <p:nvPr/>
      </p:nvGrpSpPr>
      <p:grpSpPr>
        <a:xfrm>
          <a:off x="0" y="0"/>
          <a:ext cx="0" cy="0"/>
          <a:chOff x="0" y="0"/>
          <a:chExt cx="0" cy="0"/>
        </a:xfrm>
      </p:grpSpPr>
      <p:sp>
        <p:nvSpPr>
          <p:cNvPr id="12291" name="Rectangle 2"/>
          <p:cNvSpPr>
            <a:spLocks noChangeArrowheads="1"/>
          </p:cNvSpPr>
          <p:nvPr/>
        </p:nvSpPr>
        <p:spPr bwMode="auto">
          <a:xfrm>
            <a:off x="528147" y="843016"/>
            <a:ext cx="8207266" cy="5143500"/>
          </a:xfrm>
          <a:prstGeom prst="rect">
            <a:avLst/>
          </a:prstGeom>
          <a:noFill/>
          <a:ln w="57150" cmpd="thickThin">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35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12296" name="Text Box 37"/>
          <p:cNvSpPr txBox="1">
            <a:spLocks noChangeArrowheads="1"/>
          </p:cNvSpPr>
          <p:nvPr/>
        </p:nvSpPr>
        <p:spPr bwMode="auto">
          <a:xfrm>
            <a:off x="789483" y="1417847"/>
            <a:ext cx="292459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3200" b="1" i="1"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Tính</a:t>
            </a:r>
            <a:r>
              <a:rPr kumimoji="0" lang="en-US" altLang="en-US" sz="3200" b="1" i="1"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200" b="1" i="1"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độ</a:t>
            </a:r>
            <a:r>
              <a:rPr kumimoji="0" lang="en-US" altLang="en-US" sz="3200" b="1" i="1"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200" b="1" i="1"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dài</a:t>
            </a:r>
            <a:r>
              <a:rPr kumimoji="0" lang="en-US" altLang="en-US" sz="3200" b="1" i="1"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x</a:t>
            </a:r>
          </a:p>
        </p:txBody>
      </p:sp>
      <p:grpSp>
        <p:nvGrpSpPr>
          <p:cNvPr id="12297" name="Group 56"/>
          <p:cNvGrpSpPr>
            <a:grpSpLocks/>
          </p:cNvGrpSpPr>
          <p:nvPr/>
        </p:nvGrpSpPr>
        <p:grpSpPr bwMode="auto">
          <a:xfrm>
            <a:off x="1111210" y="2525317"/>
            <a:ext cx="2962228" cy="1601909"/>
            <a:chOff x="2215" y="1440"/>
            <a:chExt cx="2005" cy="1068"/>
          </a:xfrm>
        </p:grpSpPr>
        <p:grpSp>
          <p:nvGrpSpPr>
            <p:cNvPr id="12323" name="Group 41"/>
            <p:cNvGrpSpPr>
              <a:grpSpLocks/>
            </p:cNvGrpSpPr>
            <p:nvPr/>
          </p:nvGrpSpPr>
          <p:grpSpPr bwMode="auto">
            <a:xfrm>
              <a:off x="2421" y="1627"/>
              <a:ext cx="1595" cy="793"/>
              <a:chOff x="3792" y="624"/>
              <a:chExt cx="1488" cy="816"/>
            </a:xfrm>
          </p:grpSpPr>
          <p:sp>
            <p:nvSpPr>
              <p:cNvPr id="12336" name="Line 42"/>
              <p:cNvSpPr>
                <a:spLocks noChangeShapeType="1"/>
              </p:cNvSpPr>
              <p:nvPr/>
            </p:nvSpPr>
            <p:spPr bwMode="auto">
              <a:xfrm flipH="1">
                <a:off x="3792" y="624"/>
                <a:ext cx="288" cy="816"/>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12337" name="Line 43"/>
              <p:cNvSpPr>
                <a:spLocks noChangeShapeType="1"/>
              </p:cNvSpPr>
              <p:nvPr/>
            </p:nvSpPr>
            <p:spPr bwMode="auto">
              <a:xfrm>
                <a:off x="3792" y="1440"/>
                <a:ext cx="1488"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12338" name="Line 44"/>
              <p:cNvSpPr>
                <a:spLocks noChangeShapeType="1"/>
              </p:cNvSpPr>
              <p:nvPr/>
            </p:nvSpPr>
            <p:spPr bwMode="auto">
              <a:xfrm flipH="1" flipV="1">
                <a:off x="4080" y="624"/>
                <a:ext cx="1200" cy="816"/>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grpSp>
        <p:sp>
          <p:nvSpPr>
            <p:cNvPr id="12324" name="Line 45"/>
            <p:cNvSpPr>
              <a:spLocks noChangeShapeType="1"/>
            </p:cNvSpPr>
            <p:nvPr/>
          </p:nvSpPr>
          <p:spPr bwMode="auto">
            <a:xfrm>
              <a:off x="2215" y="1910"/>
              <a:ext cx="1441"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12325" name="Text Box 46"/>
            <p:cNvSpPr txBox="1">
              <a:spLocks noChangeArrowheads="1"/>
            </p:cNvSpPr>
            <p:nvPr/>
          </p:nvSpPr>
          <p:spPr bwMode="auto">
            <a:xfrm>
              <a:off x="2575" y="1440"/>
              <a:ext cx="258"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35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A</a:t>
              </a:r>
            </a:p>
          </p:txBody>
        </p:sp>
        <p:sp>
          <p:nvSpPr>
            <p:cNvPr id="12326" name="Text Box 47"/>
            <p:cNvSpPr txBox="1">
              <a:spLocks noChangeArrowheads="1"/>
            </p:cNvSpPr>
            <p:nvPr/>
          </p:nvSpPr>
          <p:spPr bwMode="auto">
            <a:xfrm>
              <a:off x="2256" y="2256"/>
              <a:ext cx="257"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35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B</a:t>
              </a:r>
            </a:p>
          </p:txBody>
        </p:sp>
        <p:sp>
          <p:nvSpPr>
            <p:cNvPr id="12327" name="Text Box 48"/>
            <p:cNvSpPr txBox="1">
              <a:spLocks noChangeArrowheads="1"/>
            </p:cNvSpPr>
            <p:nvPr/>
          </p:nvSpPr>
          <p:spPr bwMode="auto">
            <a:xfrm>
              <a:off x="3963" y="2256"/>
              <a:ext cx="257"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35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C</a:t>
              </a:r>
            </a:p>
          </p:txBody>
        </p:sp>
        <p:sp>
          <p:nvSpPr>
            <p:cNvPr id="12328" name="Text Box 49"/>
            <p:cNvSpPr txBox="1">
              <a:spLocks noChangeArrowheads="1"/>
            </p:cNvSpPr>
            <p:nvPr/>
          </p:nvSpPr>
          <p:spPr bwMode="auto">
            <a:xfrm>
              <a:off x="2575" y="1907"/>
              <a:ext cx="258"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35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D</a:t>
              </a:r>
            </a:p>
          </p:txBody>
        </p:sp>
        <p:sp>
          <p:nvSpPr>
            <p:cNvPr id="12329" name="Text Box 50"/>
            <p:cNvSpPr txBox="1">
              <a:spLocks noChangeArrowheads="1"/>
            </p:cNvSpPr>
            <p:nvPr/>
          </p:nvSpPr>
          <p:spPr bwMode="auto">
            <a:xfrm>
              <a:off x="3090" y="1907"/>
              <a:ext cx="257"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35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E</a:t>
              </a:r>
            </a:p>
          </p:txBody>
        </p:sp>
        <p:sp>
          <p:nvSpPr>
            <p:cNvPr id="12330" name="Text Box 51"/>
            <p:cNvSpPr txBox="1">
              <a:spLocks noChangeArrowheads="1"/>
            </p:cNvSpPr>
            <p:nvPr/>
          </p:nvSpPr>
          <p:spPr bwMode="auto">
            <a:xfrm>
              <a:off x="2318" y="2047"/>
              <a:ext cx="257"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35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5</a:t>
              </a:r>
            </a:p>
          </p:txBody>
        </p:sp>
        <p:sp>
          <p:nvSpPr>
            <p:cNvPr id="12331" name="Text Box 52"/>
            <p:cNvSpPr txBox="1">
              <a:spLocks noChangeArrowheads="1"/>
            </p:cNvSpPr>
            <p:nvPr/>
          </p:nvSpPr>
          <p:spPr bwMode="auto">
            <a:xfrm>
              <a:off x="2987" y="1580"/>
              <a:ext cx="257"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35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x</a:t>
              </a:r>
            </a:p>
          </p:txBody>
        </p:sp>
        <p:sp>
          <p:nvSpPr>
            <p:cNvPr id="12332" name="Text Box 53"/>
            <p:cNvSpPr txBox="1">
              <a:spLocks noChangeArrowheads="1"/>
            </p:cNvSpPr>
            <p:nvPr/>
          </p:nvSpPr>
          <p:spPr bwMode="auto">
            <a:xfrm>
              <a:off x="3707" y="2047"/>
              <a:ext cx="463"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35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10</a:t>
              </a:r>
            </a:p>
          </p:txBody>
        </p:sp>
        <p:graphicFrame>
          <p:nvGraphicFramePr>
            <p:cNvPr id="12333" name="Object 54"/>
            <p:cNvGraphicFramePr>
              <a:graphicFrameLocks noChangeAspect="1"/>
            </p:cNvGraphicFramePr>
            <p:nvPr>
              <p:extLst/>
            </p:nvPr>
          </p:nvGraphicFramePr>
          <p:xfrm>
            <a:off x="2505" y="1689"/>
            <a:ext cx="106" cy="127"/>
          </p:xfrm>
          <a:graphic>
            <a:graphicData uri="http://schemas.openxmlformats.org/presentationml/2006/ole">
              <mc:AlternateContent xmlns:mc="http://schemas.openxmlformats.org/markup-compatibility/2006">
                <mc:Choice xmlns:v="urn:schemas-microsoft-com:vml" Requires="v">
                  <p:oleObj spid="_x0000_s22604" name="Equation" r:id="rId7" imgW="126720" imgH="164880" progId="Equation.DSMT4">
                    <p:embed/>
                  </p:oleObj>
                </mc:Choice>
                <mc:Fallback>
                  <p:oleObj name="Equation" r:id="rId7" imgW="126720" imgH="164880" progId="Equation.DSMT4">
                    <p:embed/>
                    <p:pic>
                      <p:nvPicPr>
                        <p:cNvPr id="12333" name="Object 54"/>
                        <p:cNvPicPr>
                          <a:picLocks noChangeAspect="1" noChangeArrowheads="1"/>
                        </p:cNvPicPr>
                        <p:nvPr/>
                      </p:nvPicPr>
                      <p:blipFill>
                        <a:blip r:embed="rId8"/>
                        <a:srcRect/>
                        <a:stretch>
                          <a:fillRect/>
                        </a:stretch>
                      </p:blipFill>
                      <p:spPr bwMode="auto">
                        <a:xfrm>
                          <a:off x="2505" y="1689"/>
                          <a:ext cx="106" cy="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2335" name="Text Box 56"/>
            <p:cNvSpPr txBox="1">
              <a:spLocks noChangeArrowheads="1"/>
            </p:cNvSpPr>
            <p:nvPr/>
          </p:nvSpPr>
          <p:spPr bwMode="auto">
            <a:xfrm>
              <a:off x="3637" y="1722"/>
              <a:ext cx="286"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35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a</a:t>
              </a:r>
            </a:p>
          </p:txBody>
        </p:sp>
      </p:grpSp>
      <p:sp>
        <p:nvSpPr>
          <p:cNvPr id="12298" name="Line 55"/>
          <p:cNvSpPr>
            <a:spLocks noChangeShapeType="1"/>
          </p:cNvSpPr>
          <p:nvPr/>
        </p:nvSpPr>
        <p:spPr bwMode="auto">
          <a:xfrm>
            <a:off x="4686300" y="1908097"/>
            <a:ext cx="0" cy="337185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grpSp>
        <p:nvGrpSpPr>
          <p:cNvPr id="12299" name="Group 3"/>
          <p:cNvGrpSpPr>
            <a:grpSpLocks/>
          </p:cNvGrpSpPr>
          <p:nvPr/>
        </p:nvGrpSpPr>
        <p:grpSpPr bwMode="auto">
          <a:xfrm>
            <a:off x="6115052" y="2196019"/>
            <a:ext cx="2317748" cy="2388681"/>
            <a:chOff x="2400" y="834"/>
            <a:chExt cx="1524" cy="1594"/>
          </a:xfrm>
        </p:grpSpPr>
        <p:sp>
          <p:nvSpPr>
            <p:cNvPr id="90" name="Text Box 8"/>
            <p:cNvSpPr txBox="1">
              <a:spLocks noChangeArrowheads="1"/>
            </p:cNvSpPr>
            <p:nvPr/>
          </p:nvSpPr>
          <p:spPr bwMode="auto">
            <a:xfrm>
              <a:off x="3382" y="834"/>
              <a:ext cx="252" cy="252"/>
            </a:xfrm>
            <a:prstGeom prst="rect">
              <a:avLst/>
            </a:prstGeom>
            <a:solidFill>
              <a:schemeClr val="bg1"/>
            </a:solidFill>
            <a:ln>
              <a:noFill/>
              <a:headEnd/>
              <a:tailEnd/>
            </a:ln>
          </p:spPr>
          <p:style>
            <a:lnRef idx="2">
              <a:schemeClr val="accent3"/>
            </a:lnRef>
            <a:fillRef idx="1">
              <a:schemeClr val="lt1"/>
            </a:fillRef>
            <a:effectRef idx="0">
              <a:schemeClr val="accent3"/>
            </a:effectRef>
            <a:fontRef idx="minor">
              <a:schemeClr val="dk1"/>
            </a:fontRef>
          </p:style>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350" b="0" i="0" u="none" strike="noStrike" kern="1200" cap="none" spc="0" normalizeH="0" baseline="0" noProof="0">
                  <a:ln>
                    <a:noFill/>
                  </a:ln>
                  <a:solidFill>
                    <a:srgbClr val="000000"/>
                  </a:solidFill>
                  <a:effectLst/>
                  <a:uLnTx/>
                  <a:uFillTx/>
                  <a:latin typeface="Times New Roman"/>
                  <a:ea typeface="+mn-ea"/>
                  <a:cs typeface="Times New Roman"/>
                </a:rPr>
                <a:t>C</a:t>
              </a:r>
            </a:p>
          </p:txBody>
        </p:sp>
        <p:sp>
          <p:nvSpPr>
            <p:cNvPr id="95" name="Text Box 13"/>
            <p:cNvSpPr txBox="1">
              <a:spLocks noChangeArrowheads="1"/>
            </p:cNvSpPr>
            <p:nvPr/>
          </p:nvSpPr>
          <p:spPr bwMode="auto">
            <a:xfrm>
              <a:off x="3476" y="1334"/>
              <a:ext cx="228" cy="252"/>
            </a:xfrm>
            <a:prstGeom prst="rect">
              <a:avLst/>
            </a:prstGeom>
            <a:solidFill>
              <a:schemeClr val="bg1"/>
            </a:solidFill>
            <a:ln>
              <a:noFill/>
              <a:headEnd/>
              <a:tailEnd/>
            </a:ln>
          </p:spPr>
          <p:style>
            <a:lnRef idx="2">
              <a:schemeClr val="accent3"/>
            </a:lnRef>
            <a:fillRef idx="1">
              <a:schemeClr val="lt1"/>
            </a:fillRef>
            <a:effectRef idx="0">
              <a:schemeClr val="accent3"/>
            </a:effectRef>
            <a:fontRef idx="minor">
              <a:schemeClr val="dk1"/>
            </a:fontRef>
          </p:style>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350" b="0" i="0" u="none" strike="noStrike" kern="1200" cap="none" spc="0" normalizeH="0" baseline="0" noProof="0">
                  <a:ln>
                    <a:noFill/>
                  </a:ln>
                  <a:solidFill>
                    <a:srgbClr val="000000"/>
                  </a:solidFill>
                  <a:effectLst/>
                  <a:uLnTx/>
                  <a:uFillTx/>
                  <a:latin typeface="Times New Roman"/>
                  <a:ea typeface="+mn-ea"/>
                  <a:cs typeface="Times New Roman"/>
                </a:rPr>
                <a:t>4</a:t>
              </a:r>
            </a:p>
          </p:txBody>
        </p:sp>
        <p:sp>
          <p:nvSpPr>
            <p:cNvPr id="93" name="Text Box 11"/>
            <p:cNvSpPr txBox="1">
              <a:spLocks noChangeArrowheads="1"/>
            </p:cNvSpPr>
            <p:nvPr/>
          </p:nvSpPr>
          <p:spPr bwMode="auto">
            <a:xfrm>
              <a:off x="3477" y="1630"/>
              <a:ext cx="244" cy="252"/>
            </a:xfrm>
            <a:prstGeom prst="rect">
              <a:avLst/>
            </a:prstGeom>
            <a:solidFill>
              <a:schemeClr val="bg1"/>
            </a:solidFill>
            <a:ln>
              <a:noFill/>
              <a:headEnd/>
              <a:tailEnd/>
            </a:ln>
          </p:spPr>
          <p:style>
            <a:lnRef idx="2">
              <a:schemeClr val="accent3"/>
            </a:lnRef>
            <a:fillRef idx="1">
              <a:schemeClr val="lt1"/>
            </a:fillRef>
            <a:effectRef idx="0">
              <a:schemeClr val="accent3"/>
            </a:effectRef>
            <a:fontRef idx="minor">
              <a:schemeClr val="dk1"/>
            </a:fontRef>
          </p:style>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350" b="0" i="0" u="none" strike="noStrike" kern="1200" cap="none" spc="0" normalizeH="0" baseline="0" noProof="0">
                  <a:ln>
                    <a:noFill/>
                  </a:ln>
                  <a:solidFill>
                    <a:srgbClr val="000000"/>
                  </a:solidFill>
                  <a:effectLst/>
                  <a:uLnTx/>
                  <a:uFillTx/>
                  <a:latin typeface="Times New Roman"/>
                  <a:ea typeface="+mn-ea"/>
                  <a:cs typeface="Times New Roman"/>
                </a:rPr>
                <a:t>E</a:t>
              </a:r>
            </a:p>
          </p:txBody>
        </p:sp>
        <p:sp>
          <p:nvSpPr>
            <p:cNvPr id="91" name="Text Box 9"/>
            <p:cNvSpPr txBox="1">
              <a:spLocks noChangeArrowheads="1"/>
            </p:cNvSpPr>
            <p:nvPr/>
          </p:nvSpPr>
          <p:spPr bwMode="auto">
            <a:xfrm>
              <a:off x="3405" y="2159"/>
              <a:ext cx="260" cy="252"/>
            </a:xfrm>
            <a:prstGeom prst="rect">
              <a:avLst/>
            </a:prstGeom>
            <a:solidFill>
              <a:schemeClr val="bg1"/>
            </a:solidFill>
            <a:ln>
              <a:noFill/>
              <a:headEnd/>
              <a:tailEnd/>
            </a:ln>
          </p:spPr>
          <p:style>
            <a:lnRef idx="2">
              <a:schemeClr val="accent3"/>
            </a:lnRef>
            <a:fillRef idx="1">
              <a:schemeClr val="lt1"/>
            </a:fillRef>
            <a:effectRef idx="0">
              <a:schemeClr val="accent3"/>
            </a:effectRef>
            <a:fontRef idx="minor">
              <a:schemeClr val="dk1"/>
            </a:fontRef>
          </p:style>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350" b="0" i="0" u="none" strike="noStrike" kern="1200" cap="none" spc="0" normalizeH="0" baseline="0" noProof="0">
                  <a:ln>
                    <a:noFill/>
                  </a:ln>
                  <a:solidFill>
                    <a:srgbClr val="000000"/>
                  </a:solidFill>
                  <a:effectLst/>
                  <a:uLnTx/>
                  <a:uFillTx/>
                  <a:latin typeface="Times New Roman"/>
                  <a:ea typeface="+mn-ea"/>
                  <a:cs typeface="Times New Roman"/>
                </a:rPr>
                <a:t>A</a:t>
              </a:r>
            </a:p>
          </p:txBody>
        </p:sp>
        <p:sp>
          <p:nvSpPr>
            <p:cNvPr id="89" name="Text Box 7"/>
            <p:cNvSpPr txBox="1">
              <a:spLocks noChangeArrowheads="1"/>
            </p:cNvSpPr>
            <p:nvPr/>
          </p:nvSpPr>
          <p:spPr bwMode="auto">
            <a:xfrm>
              <a:off x="2400" y="2176"/>
              <a:ext cx="252" cy="252"/>
            </a:xfrm>
            <a:prstGeom prst="rect">
              <a:avLst/>
            </a:prstGeom>
            <a:solidFill>
              <a:schemeClr val="bg1"/>
            </a:solidFill>
            <a:ln>
              <a:noFill/>
              <a:headEnd/>
              <a:tailEnd/>
            </a:ln>
          </p:spPr>
          <p:style>
            <a:lnRef idx="2">
              <a:schemeClr val="accent3"/>
            </a:lnRef>
            <a:fillRef idx="1">
              <a:schemeClr val="lt1"/>
            </a:fillRef>
            <a:effectRef idx="0">
              <a:schemeClr val="accent3"/>
            </a:effectRef>
            <a:fontRef idx="minor">
              <a:schemeClr val="dk1"/>
            </a:fontRef>
          </p:style>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350" b="0" i="0" u="none" strike="noStrike" kern="1200" cap="none" spc="0" normalizeH="0" baseline="0" noProof="0">
                  <a:ln>
                    <a:noFill/>
                  </a:ln>
                  <a:solidFill>
                    <a:srgbClr val="000000"/>
                  </a:solidFill>
                  <a:effectLst/>
                  <a:uLnTx/>
                  <a:uFillTx/>
                  <a:latin typeface="Times New Roman"/>
                  <a:ea typeface="+mn-ea"/>
                  <a:cs typeface="Times New Roman"/>
                </a:rPr>
                <a:t>B</a:t>
              </a:r>
            </a:p>
          </p:txBody>
        </p:sp>
        <p:sp>
          <p:nvSpPr>
            <p:cNvPr id="92" name="Text Box 10"/>
            <p:cNvSpPr txBox="1">
              <a:spLocks noChangeArrowheads="1"/>
            </p:cNvSpPr>
            <p:nvPr/>
          </p:nvSpPr>
          <p:spPr bwMode="auto">
            <a:xfrm>
              <a:off x="2709" y="1627"/>
              <a:ext cx="260" cy="252"/>
            </a:xfrm>
            <a:prstGeom prst="rect">
              <a:avLst/>
            </a:prstGeom>
            <a:solidFill>
              <a:schemeClr val="bg1"/>
            </a:solidFill>
            <a:ln>
              <a:noFill/>
              <a:headEnd/>
              <a:tailEnd/>
            </a:ln>
          </p:spPr>
          <p:style>
            <a:lnRef idx="2">
              <a:schemeClr val="accent3"/>
            </a:lnRef>
            <a:fillRef idx="1">
              <a:schemeClr val="lt1"/>
            </a:fillRef>
            <a:effectRef idx="0">
              <a:schemeClr val="accent3"/>
            </a:effectRef>
            <a:fontRef idx="minor">
              <a:schemeClr val="dk1"/>
            </a:fontRef>
          </p:style>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350" b="0" i="0" u="none" strike="noStrike" kern="1200" cap="none" spc="0" normalizeH="0" baseline="0" noProof="0">
                  <a:ln>
                    <a:noFill/>
                  </a:ln>
                  <a:solidFill>
                    <a:srgbClr val="000000"/>
                  </a:solidFill>
                  <a:effectLst/>
                  <a:uLnTx/>
                  <a:uFillTx/>
                  <a:latin typeface="Times New Roman"/>
                  <a:ea typeface="+mn-ea"/>
                  <a:cs typeface="Times New Roman"/>
                </a:rPr>
                <a:t>D</a:t>
              </a:r>
            </a:p>
          </p:txBody>
        </p:sp>
        <p:sp>
          <p:nvSpPr>
            <p:cNvPr id="96" name="Text Box 14"/>
            <p:cNvSpPr txBox="1">
              <a:spLocks noChangeArrowheads="1"/>
            </p:cNvSpPr>
            <p:nvPr/>
          </p:nvSpPr>
          <p:spPr bwMode="auto">
            <a:xfrm>
              <a:off x="2477" y="1851"/>
              <a:ext cx="337" cy="252"/>
            </a:xfrm>
            <a:prstGeom prst="rect">
              <a:avLst/>
            </a:prstGeom>
            <a:solidFill>
              <a:schemeClr val="bg1"/>
            </a:solidFill>
            <a:ln>
              <a:noFill/>
              <a:headEnd/>
              <a:tailEnd/>
            </a:ln>
          </p:spPr>
          <p:style>
            <a:lnRef idx="2">
              <a:schemeClr val="accent3"/>
            </a:lnRef>
            <a:fillRef idx="1">
              <a:schemeClr val="lt1"/>
            </a:fillRef>
            <a:effectRef idx="0">
              <a:schemeClr val="accent3"/>
            </a:effectRef>
            <a:fontRef idx="minor">
              <a:schemeClr val="dk1"/>
            </a:fontRef>
          </p:style>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350" b="0" i="0" u="none" strike="noStrike" kern="1200" cap="none" spc="0" normalizeH="0" baseline="0" noProof="0" dirty="0">
                  <a:ln>
                    <a:noFill/>
                  </a:ln>
                  <a:solidFill>
                    <a:srgbClr val="000000"/>
                  </a:solidFill>
                  <a:effectLst/>
                  <a:uLnTx/>
                  <a:uFillTx/>
                  <a:latin typeface="Times New Roman"/>
                  <a:ea typeface="+mn-ea"/>
                  <a:cs typeface="Times New Roman"/>
                </a:rPr>
                <a:t>3,5</a:t>
              </a:r>
            </a:p>
          </p:txBody>
        </p:sp>
        <p:sp>
          <p:nvSpPr>
            <p:cNvPr id="12315" name="AutoShape 4"/>
            <p:cNvSpPr>
              <a:spLocks noChangeArrowheads="1"/>
            </p:cNvSpPr>
            <p:nvPr/>
          </p:nvSpPr>
          <p:spPr bwMode="auto">
            <a:xfrm rot="-5400000">
              <a:off x="2469" y="1184"/>
              <a:ext cx="1144" cy="895"/>
            </a:xfrm>
            <a:prstGeom prst="rtTriangle">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vert="eaVert" wrap="none" anchor="ct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35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12316" name="Line 5"/>
            <p:cNvSpPr>
              <a:spLocks noChangeShapeType="1"/>
            </p:cNvSpPr>
            <p:nvPr/>
          </p:nvSpPr>
          <p:spPr bwMode="auto">
            <a:xfrm flipH="1">
              <a:off x="2925" y="1773"/>
              <a:ext cx="554"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12317" name="Rectangle 6"/>
            <p:cNvSpPr>
              <a:spLocks noChangeArrowheads="1"/>
            </p:cNvSpPr>
            <p:nvPr/>
          </p:nvSpPr>
          <p:spPr bwMode="auto">
            <a:xfrm>
              <a:off x="3416" y="1712"/>
              <a:ext cx="62" cy="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35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94" name="Text Box 12"/>
            <p:cNvSpPr txBox="1">
              <a:spLocks noChangeArrowheads="1"/>
            </p:cNvSpPr>
            <p:nvPr/>
          </p:nvSpPr>
          <p:spPr bwMode="auto">
            <a:xfrm>
              <a:off x="2882" y="1336"/>
              <a:ext cx="125" cy="200"/>
            </a:xfrm>
            <a:prstGeom prst="rect">
              <a:avLst/>
            </a:prstGeom>
            <a:solidFill>
              <a:schemeClr val="bg1"/>
            </a:solidFill>
            <a:ln>
              <a:noFill/>
              <a:headEnd/>
              <a:tailEnd/>
            </a:ln>
          </p:spPr>
          <p:style>
            <a:lnRef idx="2">
              <a:schemeClr val="accent3"/>
            </a:lnRef>
            <a:fillRef idx="1">
              <a:schemeClr val="lt1"/>
            </a:fillRef>
            <a:effectRef idx="0">
              <a:schemeClr val="accent3"/>
            </a:effectRef>
            <a:fontRef idx="minor">
              <a:schemeClr val="dk1"/>
            </a:fontRef>
          </p:style>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350" b="0" i="0" u="none" strike="noStrike" kern="1200" cap="none" spc="0" normalizeH="0" baseline="0" noProof="0">
                  <a:ln>
                    <a:noFill/>
                  </a:ln>
                  <a:solidFill>
                    <a:srgbClr val="000000"/>
                  </a:solidFill>
                  <a:effectLst/>
                  <a:uLnTx/>
                  <a:uFillTx/>
                  <a:latin typeface="Times New Roman"/>
                  <a:ea typeface="+mn-ea"/>
                  <a:cs typeface="Times New Roman"/>
                </a:rPr>
                <a:t>5</a:t>
              </a:r>
            </a:p>
          </p:txBody>
        </p:sp>
        <p:sp>
          <p:nvSpPr>
            <p:cNvPr id="12319" name="Rectangle 15"/>
            <p:cNvSpPr>
              <a:spLocks noChangeArrowheads="1"/>
            </p:cNvSpPr>
            <p:nvPr/>
          </p:nvSpPr>
          <p:spPr bwMode="auto">
            <a:xfrm>
              <a:off x="3420" y="2135"/>
              <a:ext cx="62" cy="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35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grpSp>
          <p:nvGrpSpPr>
            <p:cNvPr id="12320" name="Group 16"/>
            <p:cNvGrpSpPr>
              <a:grpSpLocks/>
            </p:cNvGrpSpPr>
            <p:nvPr/>
          </p:nvGrpSpPr>
          <p:grpSpPr bwMode="auto">
            <a:xfrm>
              <a:off x="3696" y="1048"/>
              <a:ext cx="228" cy="1145"/>
              <a:chOff x="3818" y="1039"/>
              <a:chExt cx="228" cy="1145"/>
            </a:xfrm>
          </p:grpSpPr>
          <p:sp>
            <p:nvSpPr>
              <p:cNvPr id="100" name="Text Box 18"/>
              <p:cNvSpPr txBox="1">
                <a:spLocks noChangeArrowheads="1"/>
              </p:cNvSpPr>
              <p:nvPr/>
            </p:nvSpPr>
            <p:spPr bwMode="auto">
              <a:xfrm>
                <a:off x="3818" y="1540"/>
                <a:ext cx="228" cy="252"/>
              </a:xfrm>
              <a:prstGeom prst="rect">
                <a:avLst/>
              </a:prstGeom>
              <a:solidFill>
                <a:schemeClr val="bg1"/>
              </a:solidFill>
              <a:ln>
                <a:noFill/>
                <a:headEnd/>
                <a:tailEnd/>
              </a:ln>
            </p:spPr>
            <p:style>
              <a:lnRef idx="2">
                <a:schemeClr val="accent3"/>
              </a:lnRef>
              <a:fillRef idx="1">
                <a:schemeClr val="lt1"/>
              </a:fillRef>
              <a:effectRef idx="0">
                <a:schemeClr val="accent3"/>
              </a:effectRef>
              <a:fontRef idx="minor">
                <a:schemeClr val="dk1"/>
              </a:fontRef>
            </p:style>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350" b="0" i="0" u="none" strike="noStrike" kern="1200" cap="none" spc="0" normalizeH="0" baseline="0" noProof="0">
                    <a:ln>
                      <a:noFill/>
                    </a:ln>
                    <a:solidFill>
                      <a:srgbClr val="000000"/>
                    </a:solidFill>
                    <a:effectLst/>
                    <a:uLnTx/>
                    <a:uFillTx/>
                    <a:latin typeface="Times New Roman"/>
                    <a:ea typeface="+mn-ea"/>
                    <a:cs typeface="Times New Roman"/>
                  </a:rPr>
                  <a:t>y</a:t>
                </a:r>
              </a:p>
            </p:txBody>
          </p:sp>
          <p:sp>
            <p:nvSpPr>
              <p:cNvPr id="12322" name="Line 17"/>
              <p:cNvSpPr>
                <a:spLocks noChangeShapeType="1"/>
              </p:cNvSpPr>
              <p:nvPr/>
            </p:nvSpPr>
            <p:spPr bwMode="auto">
              <a:xfrm>
                <a:off x="3818" y="1039"/>
                <a:ext cx="0" cy="1145"/>
              </a:xfrm>
              <a:prstGeom prst="line">
                <a:avLst/>
              </a:prstGeom>
              <a:noFill/>
              <a:ln w="1905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grpSp>
      </p:grpSp>
      <p:sp>
        <p:nvSpPr>
          <p:cNvPr id="12300" name="Text Box 37"/>
          <p:cNvSpPr txBox="1">
            <a:spLocks noChangeArrowheads="1"/>
          </p:cNvSpPr>
          <p:nvPr/>
        </p:nvSpPr>
        <p:spPr bwMode="auto">
          <a:xfrm>
            <a:off x="5046081" y="1372430"/>
            <a:ext cx="347323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3200" b="1" i="1"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Tính</a:t>
            </a:r>
            <a:r>
              <a:rPr kumimoji="0" lang="en-US" altLang="en-US" sz="3200" b="1" i="1"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200" b="1" i="1"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độ</a:t>
            </a:r>
            <a:r>
              <a:rPr kumimoji="0" lang="en-US" altLang="en-US" sz="3200" b="1" i="1"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200" b="1" i="1"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dài</a:t>
            </a:r>
            <a:r>
              <a:rPr kumimoji="0" lang="en-US" altLang="en-US" sz="3200" b="1" i="1"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y</a:t>
            </a:r>
          </a:p>
        </p:txBody>
      </p:sp>
      <p:sp>
        <p:nvSpPr>
          <p:cNvPr id="12301" name="Rectangle 10"/>
          <p:cNvSpPr>
            <a:spLocks noChangeArrowheads="1"/>
          </p:cNvSpPr>
          <p:nvPr/>
        </p:nvSpPr>
        <p:spPr bwMode="auto">
          <a:xfrm>
            <a:off x="1762752" y="4491069"/>
            <a:ext cx="766557" cy="346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5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Hình</a:t>
            </a:r>
            <a:r>
              <a:rPr kumimoji="0" lang="en-US" altLang="en-US" sz="165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5</a:t>
            </a:r>
          </a:p>
        </p:txBody>
      </p:sp>
      <p:sp>
        <p:nvSpPr>
          <p:cNvPr id="12302" name="Rectangle 10"/>
          <p:cNvSpPr>
            <a:spLocks noChangeArrowheads="1"/>
          </p:cNvSpPr>
          <p:nvPr/>
        </p:nvSpPr>
        <p:spPr bwMode="auto">
          <a:xfrm>
            <a:off x="6657975" y="4457700"/>
            <a:ext cx="766557" cy="346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50" b="0" i="1"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Hình 6</a:t>
            </a:r>
          </a:p>
        </p:txBody>
      </p:sp>
      <p:sp>
        <p:nvSpPr>
          <p:cNvPr id="12303" name="Text Box 76"/>
          <p:cNvSpPr txBox="1">
            <a:spLocks noChangeArrowheads="1"/>
          </p:cNvSpPr>
          <p:nvPr/>
        </p:nvSpPr>
        <p:spPr bwMode="auto">
          <a:xfrm>
            <a:off x="281484" y="836040"/>
            <a:ext cx="211455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3200" b="1" i="0" u="none" strike="noStrike" kern="1200" cap="none" spc="0" normalizeH="0" baseline="0" noProof="0" err="1">
                <a:ln>
                  <a:noFill/>
                </a:ln>
                <a:solidFill>
                  <a:srgbClr val="FF0000"/>
                </a:solidFill>
                <a:effectLst/>
                <a:uLnTx/>
                <a:uFillTx/>
                <a:latin typeface="Times New Roman" panose="02020603050405020304" pitchFamily="18" charset="0"/>
                <a:ea typeface="+mn-ea"/>
                <a:cs typeface="Times New Roman" panose="02020603050405020304" pitchFamily="18" charset="0"/>
              </a:rPr>
              <a:t>Bài</a:t>
            </a:r>
            <a:r>
              <a:rPr kumimoji="0" lang="en-US" altLang="en-US"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lang="en-US" altLang="en-US" b="1" dirty="0">
                <a:solidFill>
                  <a:srgbClr val="FF0000"/>
                </a:solidFill>
              </a:rPr>
              <a:t>5</a:t>
            </a:r>
            <a:r>
              <a:rPr kumimoji="0" lang="en-US" altLang="en-US" sz="3200" b="1" i="0" u="none" strike="noStrike" kern="1200" cap="none" spc="0" normalizeH="0" baseline="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rPr>
              <a:t>:</a:t>
            </a:r>
            <a:endParaRPr kumimoji="0" lang="en-US" alt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2" name="Arc 1"/>
          <p:cNvSpPr/>
          <p:nvPr/>
        </p:nvSpPr>
        <p:spPr>
          <a:xfrm flipH="1">
            <a:off x="2064528" y="3048200"/>
            <a:ext cx="358678" cy="434713"/>
          </a:xfrm>
          <a:prstGeom prst="arc">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Arc 44"/>
          <p:cNvSpPr/>
          <p:nvPr/>
        </p:nvSpPr>
        <p:spPr>
          <a:xfrm flipH="1">
            <a:off x="3158325" y="3754075"/>
            <a:ext cx="358678" cy="434713"/>
          </a:xfrm>
          <a:prstGeom prst="arc">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TextBox 2"/>
          <p:cNvSpPr txBox="1"/>
          <p:nvPr/>
        </p:nvSpPr>
        <p:spPr>
          <a:xfrm>
            <a:off x="1019030" y="234242"/>
            <a:ext cx="5961073" cy="477054"/>
          </a:xfrm>
          <a:prstGeom prst="rect">
            <a:avLst/>
          </a:prstGeom>
          <a:noFill/>
        </p:spPr>
        <p:txBody>
          <a:bodyPr wrap="square" rtlCol="0">
            <a:spAutoFit/>
          </a:bodyPr>
          <a:lstStyle/>
          <a:p>
            <a:r>
              <a:rPr lang="en-US" sz="2500" b="1" smtClean="0">
                <a:solidFill>
                  <a:srgbClr val="002060"/>
                </a:solidFill>
                <a:latin typeface="Times New Roman" panose="02020603050405020304" pitchFamily="18" charset="0"/>
                <a:cs typeface="Times New Roman" panose="02020603050405020304" pitchFamily="18" charset="0"/>
              </a:rPr>
              <a:t>Hoạt động nhóm 4 trong thời gian 2 phút </a:t>
            </a:r>
            <a:endParaRPr lang="en-US" sz="2500" b="1">
              <a:solidFill>
                <a:srgbClr val="00206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1282742" y="5086350"/>
            <a:ext cx="3413468" cy="477054"/>
          </a:xfrm>
          <a:prstGeom prst="rect">
            <a:avLst/>
          </a:prstGeom>
          <a:noFill/>
        </p:spPr>
        <p:txBody>
          <a:bodyPr wrap="square" rtlCol="0">
            <a:spAutoFit/>
          </a:bodyPr>
          <a:lstStyle/>
          <a:p>
            <a:r>
              <a:rPr lang="en-US" sz="2500" b="1" smtClean="0">
                <a:solidFill>
                  <a:schemeClr val="tx2"/>
                </a:solidFill>
                <a:latin typeface="Times New Roman" panose="02020603050405020304" pitchFamily="18" charset="0"/>
                <a:cs typeface="Times New Roman" panose="02020603050405020304" pitchFamily="18" charset="0"/>
              </a:rPr>
              <a:t>1A, 2A, 3A, 4A</a:t>
            </a:r>
            <a:endParaRPr lang="en-US" sz="2500" b="1">
              <a:solidFill>
                <a:schemeClr val="tx2"/>
              </a:solidFill>
              <a:latin typeface="Times New Roman" panose="02020603050405020304" pitchFamily="18" charset="0"/>
              <a:cs typeface="Times New Roman" panose="02020603050405020304" pitchFamily="18" charset="0"/>
            </a:endParaRPr>
          </a:p>
        </p:txBody>
      </p:sp>
      <p:sp>
        <p:nvSpPr>
          <p:cNvPr id="46" name="TextBox 45"/>
          <p:cNvSpPr txBox="1"/>
          <p:nvPr/>
        </p:nvSpPr>
        <p:spPr>
          <a:xfrm>
            <a:off x="5681238" y="5092264"/>
            <a:ext cx="3413468" cy="477054"/>
          </a:xfrm>
          <a:prstGeom prst="rect">
            <a:avLst/>
          </a:prstGeom>
          <a:noFill/>
        </p:spPr>
        <p:txBody>
          <a:bodyPr wrap="square" rtlCol="0">
            <a:spAutoFit/>
          </a:bodyPr>
          <a:lstStyle/>
          <a:p>
            <a:r>
              <a:rPr lang="vi-VN" sz="2500" b="1">
                <a:solidFill>
                  <a:schemeClr val="tx2"/>
                </a:solidFill>
                <a:latin typeface="Times New Roman" panose="02020603050405020304" pitchFamily="18" charset="0"/>
                <a:cs typeface="Times New Roman" panose="02020603050405020304" pitchFamily="18" charset="0"/>
              </a:rPr>
              <a:t>5</a:t>
            </a:r>
            <a:r>
              <a:rPr lang="en-US" sz="2500" b="1" smtClean="0">
                <a:solidFill>
                  <a:schemeClr val="tx2"/>
                </a:solidFill>
                <a:latin typeface="Times New Roman" panose="02020603050405020304" pitchFamily="18" charset="0"/>
                <a:cs typeface="Times New Roman" panose="02020603050405020304" pitchFamily="18" charset="0"/>
              </a:rPr>
              <a:t>B, </a:t>
            </a:r>
            <a:r>
              <a:rPr lang="vi-VN" sz="2500" b="1" smtClean="0">
                <a:solidFill>
                  <a:schemeClr val="tx2"/>
                </a:solidFill>
                <a:latin typeface="Times New Roman" panose="02020603050405020304" pitchFamily="18" charset="0"/>
                <a:cs typeface="Times New Roman" panose="02020603050405020304" pitchFamily="18" charset="0"/>
              </a:rPr>
              <a:t>6</a:t>
            </a:r>
            <a:r>
              <a:rPr lang="en-US" sz="2500" b="1" smtClean="0">
                <a:solidFill>
                  <a:schemeClr val="tx2"/>
                </a:solidFill>
                <a:latin typeface="Times New Roman" panose="02020603050405020304" pitchFamily="18" charset="0"/>
                <a:cs typeface="Times New Roman" panose="02020603050405020304" pitchFamily="18" charset="0"/>
              </a:rPr>
              <a:t>B, </a:t>
            </a:r>
            <a:r>
              <a:rPr lang="vi-VN" sz="2500" b="1" smtClean="0">
                <a:solidFill>
                  <a:schemeClr val="tx2"/>
                </a:solidFill>
                <a:latin typeface="Times New Roman" panose="02020603050405020304" pitchFamily="18" charset="0"/>
                <a:cs typeface="Times New Roman" panose="02020603050405020304" pitchFamily="18" charset="0"/>
              </a:rPr>
              <a:t>7</a:t>
            </a:r>
            <a:r>
              <a:rPr lang="en-US" sz="2500" b="1" smtClean="0">
                <a:solidFill>
                  <a:schemeClr val="tx2"/>
                </a:solidFill>
                <a:latin typeface="Times New Roman" panose="02020603050405020304" pitchFamily="18" charset="0"/>
                <a:cs typeface="Times New Roman" panose="02020603050405020304" pitchFamily="18" charset="0"/>
              </a:rPr>
              <a:t>B, </a:t>
            </a:r>
            <a:r>
              <a:rPr lang="vi-VN" sz="2500" b="1" smtClean="0">
                <a:solidFill>
                  <a:schemeClr val="tx2"/>
                </a:solidFill>
                <a:latin typeface="Times New Roman" panose="02020603050405020304" pitchFamily="18" charset="0"/>
                <a:cs typeface="Times New Roman" panose="02020603050405020304" pitchFamily="18" charset="0"/>
              </a:rPr>
              <a:t>8</a:t>
            </a:r>
            <a:r>
              <a:rPr lang="en-US" sz="2500" b="1" smtClean="0">
                <a:solidFill>
                  <a:schemeClr val="tx2"/>
                </a:solidFill>
                <a:latin typeface="Times New Roman" panose="02020603050405020304" pitchFamily="18" charset="0"/>
                <a:cs typeface="Times New Roman" panose="02020603050405020304" pitchFamily="18" charset="0"/>
              </a:rPr>
              <a:t>B</a:t>
            </a:r>
            <a:endParaRPr lang="en-US" sz="2500" b="1">
              <a:solidFill>
                <a:schemeClr val="tx2"/>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4052697" y="1094526"/>
            <a:ext cx="548567" cy="707886"/>
          </a:xfrm>
          <a:prstGeom prst="rect">
            <a:avLst/>
          </a:prstGeom>
          <a:noFill/>
        </p:spPr>
        <p:txBody>
          <a:bodyPr wrap="square" rtlCol="0">
            <a:spAutoFit/>
          </a:bodyPr>
          <a:lstStyle/>
          <a:p>
            <a:r>
              <a:rPr lang="vi-VN" sz="4000" b="1" smtClean="0">
                <a:solidFill>
                  <a:srgbClr val="FFFFFF"/>
                </a:solidFill>
                <a:latin typeface="Times New Roman" panose="02020603050405020304" pitchFamily="18" charset="0"/>
                <a:cs typeface="Times New Roman" panose="02020603050405020304" pitchFamily="18" charset="0"/>
              </a:rPr>
              <a:t>5</a:t>
            </a:r>
            <a:endParaRPr lang="en-US" sz="4000" b="1">
              <a:solidFill>
                <a:srgbClr val="FFFFFF"/>
              </a:solidFill>
              <a:latin typeface="Times New Roman" panose="02020603050405020304" pitchFamily="18" charset="0"/>
              <a:cs typeface="Times New Roman" panose="02020603050405020304" pitchFamily="18" charset="0"/>
            </a:endParaRPr>
          </a:p>
        </p:txBody>
      </p:sp>
      <p:sp>
        <p:nvSpPr>
          <p:cNvPr id="58" name="Hình Bầu dục 50">
            <a:extLst>
              <a:ext uri="{FF2B5EF4-FFF2-40B4-BE49-F238E27FC236}">
                <a16:creationId xmlns:a16="http://schemas.microsoft.com/office/drawing/2014/main" id="{11A1FE76-21E0-4E1A-9B4D-092D0E0CA1B6}"/>
              </a:ext>
            </a:extLst>
          </p:cNvPr>
          <p:cNvSpPr/>
          <p:nvPr/>
        </p:nvSpPr>
        <p:spPr>
          <a:xfrm>
            <a:off x="7480538" y="0"/>
            <a:ext cx="1673835" cy="166456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START</a:t>
            </a:r>
            <a:endParaRPr kumimoji="0" lang="vi-VN" sz="2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59" name="Hình Bầu dục 56">
            <a:extLst>
              <a:ext uri="{FF2B5EF4-FFF2-40B4-BE49-F238E27FC236}">
                <a16:creationId xmlns:a16="http://schemas.microsoft.com/office/drawing/2014/main" id="{050CBDA8-704D-4717-A133-23A9066C772A}"/>
              </a:ext>
            </a:extLst>
          </p:cNvPr>
          <p:cNvSpPr/>
          <p:nvPr/>
        </p:nvSpPr>
        <p:spPr>
          <a:xfrm>
            <a:off x="7487185" y="8859"/>
            <a:ext cx="1673835" cy="166456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5</a:t>
            </a:r>
            <a:endParaRPr kumimoji="0" lang="vi-VN" sz="12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60" name="Hình Bầu dục 57">
            <a:extLst>
              <a:ext uri="{FF2B5EF4-FFF2-40B4-BE49-F238E27FC236}">
                <a16:creationId xmlns:a16="http://schemas.microsoft.com/office/drawing/2014/main" id="{552712DB-1CC0-43F4-9998-6EA301E663A4}"/>
              </a:ext>
            </a:extLst>
          </p:cNvPr>
          <p:cNvSpPr/>
          <p:nvPr/>
        </p:nvSpPr>
        <p:spPr>
          <a:xfrm>
            <a:off x="7470111" y="11839"/>
            <a:ext cx="1673835" cy="166456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4</a:t>
            </a:r>
            <a:endParaRPr kumimoji="0" lang="vi-VN" sz="12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61" name="Hình Bầu dục 58">
            <a:extLst>
              <a:ext uri="{FF2B5EF4-FFF2-40B4-BE49-F238E27FC236}">
                <a16:creationId xmlns:a16="http://schemas.microsoft.com/office/drawing/2014/main" id="{8FE86A98-10AF-40A7-A11B-31994380668D}"/>
              </a:ext>
            </a:extLst>
          </p:cNvPr>
          <p:cNvSpPr/>
          <p:nvPr/>
        </p:nvSpPr>
        <p:spPr>
          <a:xfrm>
            <a:off x="7467600" y="6117"/>
            <a:ext cx="1673835" cy="166456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3</a:t>
            </a:r>
            <a:endParaRPr kumimoji="0" lang="vi-VN" sz="12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62" name="Hình Bầu dục 59">
            <a:extLst>
              <a:ext uri="{FF2B5EF4-FFF2-40B4-BE49-F238E27FC236}">
                <a16:creationId xmlns:a16="http://schemas.microsoft.com/office/drawing/2014/main" id="{9593EA16-753D-407F-AEFB-397B360E48B4}"/>
              </a:ext>
            </a:extLst>
          </p:cNvPr>
          <p:cNvSpPr/>
          <p:nvPr/>
        </p:nvSpPr>
        <p:spPr>
          <a:xfrm>
            <a:off x="7467600" y="11839"/>
            <a:ext cx="1673835" cy="166456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endParaRPr kumimoji="0" lang="vi-VN" sz="12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63" name="Hình Bầu dục 60">
            <a:extLst>
              <a:ext uri="{FF2B5EF4-FFF2-40B4-BE49-F238E27FC236}">
                <a16:creationId xmlns:a16="http://schemas.microsoft.com/office/drawing/2014/main" id="{7F88151B-63D8-4780-8A9A-4051CCFEC850}"/>
              </a:ext>
            </a:extLst>
          </p:cNvPr>
          <p:cNvSpPr/>
          <p:nvPr/>
        </p:nvSpPr>
        <p:spPr>
          <a:xfrm>
            <a:off x="7474577" y="19182"/>
            <a:ext cx="1673835" cy="166456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a:t>
            </a:r>
            <a:endParaRPr kumimoji="0" lang="vi-VN" sz="12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64" name="Hình Bầu dục 61">
            <a:extLst>
              <a:ext uri="{FF2B5EF4-FFF2-40B4-BE49-F238E27FC236}">
                <a16:creationId xmlns:a16="http://schemas.microsoft.com/office/drawing/2014/main" id="{60A44B0B-F18E-4373-926C-1B77D7A0EF59}"/>
              </a:ext>
            </a:extLst>
          </p:cNvPr>
          <p:cNvSpPr/>
          <p:nvPr/>
        </p:nvSpPr>
        <p:spPr>
          <a:xfrm>
            <a:off x="7467599" y="11839"/>
            <a:ext cx="1673835" cy="166456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0</a:t>
            </a:r>
            <a:endParaRPr kumimoji="0" lang="vi-VN" sz="12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65" name="y2mate.com - Đồng hồ đếm ngược 10 giây">
            <a:hlinkClick r:id="" action="ppaction://media"/>
            <a:extLst>
              <a:ext uri="{FF2B5EF4-FFF2-40B4-BE49-F238E27FC236}">
                <a16:creationId xmlns:a16="http://schemas.microsoft.com/office/drawing/2014/main" id="{65F2021A-EB97-4B39-95E1-CD4468F6D303}"/>
              </a:ext>
            </a:extLst>
          </p:cNvPr>
          <p:cNvPicPr>
            <a:picLocks noChangeAspect="1"/>
          </p:cNvPicPr>
          <p:nvPr>
            <a:audioFile r:link="rId2"/>
            <p:extLst>
              <p:ext uri="{DAA4B4D4-6D71-4841-9C94-3DE7FCFB9230}">
                <p14:media xmlns:p14="http://schemas.microsoft.com/office/powerpoint/2010/main" r:embed="rId3">
                  <p14:trim st="4714" end="3325.5625"/>
                </p14:media>
              </p:ext>
            </p:extLst>
          </p:nvPr>
        </p:nvPicPr>
        <p:blipFill>
          <a:blip r:embed="rId9"/>
          <a:stretch>
            <a:fillRect/>
          </a:stretch>
        </p:blipFill>
        <p:spPr>
          <a:xfrm>
            <a:off x="7813997" y="687337"/>
            <a:ext cx="399041" cy="399041"/>
          </a:xfrm>
          <a:prstGeom prst="rect">
            <a:avLst/>
          </a:prstGeom>
        </p:spPr>
      </p:pic>
    </p:spTree>
    <p:extLst>
      <p:ext uri="{BB962C8B-B14F-4D97-AF65-F5344CB8AC3E}">
        <p14:creationId xmlns:p14="http://schemas.microsoft.com/office/powerpoint/2010/main" val="3587791491"/>
      </p:ext>
    </p:extLst>
  </p:cSld>
  <p:clrMapOvr>
    <a:masterClrMapping/>
  </p:clrMapOvr>
  <p:transition>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500"/>
                                  </p:stCondLst>
                                  <p:childTnLst>
                                    <p:cmd type="call" cmd="playFrom(0.0)">
                                      <p:cBhvr>
                                        <p:cTn id="6" dur="6824" fill="hold"/>
                                        <p:tgtEl>
                                          <p:spTgt spid="65"/>
                                        </p:tgtEl>
                                      </p:cBhvr>
                                    </p:cmd>
                                  </p:childTnLst>
                                </p:cTn>
                              </p:par>
                              <p:par>
                                <p:cTn id="7" presetID="1" presetClass="entr" presetSubtype="0" fill="hold" grpId="0" nodeType="withEffect">
                                  <p:stCondLst>
                                    <p:cond delay="0"/>
                                  </p:stCondLst>
                                  <p:childTnLst>
                                    <p:set>
                                      <p:cBhvr>
                                        <p:cTn id="8" dur="1" fill="hold">
                                          <p:stCondLst>
                                            <p:cond delay="999"/>
                                          </p:stCondLst>
                                        </p:cTn>
                                        <p:tgtEl>
                                          <p:spTgt spid="59"/>
                                        </p:tgtEl>
                                        <p:attrNameLst>
                                          <p:attrName>style.visibility</p:attrName>
                                        </p:attrNameLst>
                                      </p:cBhvr>
                                      <p:to>
                                        <p:strVal val="visible"/>
                                      </p:to>
                                    </p:set>
                                  </p:childTnLst>
                                </p:cTn>
                              </p:par>
                              <p:par>
                                <p:cTn id="9" presetID="1" presetClass="entr" presetSubtype="0" fill="hold" grpId="0" nodeType="withEffect">
                                  <p:stCondLst>
                                    <p:cond delay="1000"/>
                                  </p:stCondLst>
                                  <p:childTnLst>
                                    <p:set>
                                      <p:cBhvr>
                                        <p:cTn id="10" dur="1" fill="hold">
                                          <p:stCondLst>
                                            <p:cond delay="999"/>
                                          </p:stCondLst>
                                        </p:cTn>
                                        <p:tgtEl>
                                          <p:spTgt spid="60"/>
                                        </p:tgtEl>
                                        <p:attrNameLst>
                                          <p:attrName>style.visibility</p:attrName>
                                        </p:attrNameLst>
                                      </p:cBhvr>
                                      <p:to>
                                        <p:strVal val="visible"/>
                                      </p:to>
                                    </p:set>
                                  </p:childTnLst>
                                </p:cTn>
                              </p:par>
                              <p:par>
                                <p:cTn id="11" presetID="1" presetClass="entr" presetSubtype="0" fill="hold" grpId="0" nodeType="withEffect">
                                  <p:stCondLst>
                                    <p:cond delay="2000"/>
                                  </p:stCondLst>
                                  <p:childTnLst>
                                    <p:set>
                                      <p:cBhvr>
                                        <p:cTn id="12" dur="1" fill="hold">
                                          <p:stCondLst>
                                            <p:cond delay="999"/>
                                          </p:stCondLst>
                                        </p:cTn>
                                        <p:tgtEl>
                                          <p:spTgt spid="61"/>
                                        </p:tgtEl>
                                        <p:attrNameLst>
                                          <p:attrName>style.visibility</p:attrName>
                                        </p:attrNameLst>
                                      </p:cBhvr>
                                      <p:to>
                                        <p:strVal val="visible"/>
                                      </p:to>
                                    </p:set>
                                  </p:childTnLst>
                                </p:cTn>
                              </p:par>
                              <p:par>
                                <p:cTn id="13" presetID="1" presetClass="entr" presetSubtype="0" fill="hold" grpId="0" nodeType="withEffect">
                                  <p:stCondLst>
                                    <p:cond delay="3000"/>
                                  </p:stCondLst>
                                  <p:childTnLst>
                                    <p:set>
                                      <p:cBhvr>
                                        <p:cTn id="14" dur="1" fill="hold">
                                          <p:stCondLst>
                                            <p:cond delay="999"/>
                                          </p:stCondLst>
                                        </p:cTn>
                                        <p:tgtEl>
                                          <p:spTgt spid="62"/>
                                        </p:tgtEl>
                                        <p:attrNameLst>
                                          <p:attrName>style.visibility</p:attrName>
                                        </p:attrNameLst>
                                      </p:cBhvr>
                                      <p:to>
                                        <p:strVal val="visible"/>
                                      </p:to>
                                    </p:set>
                                  </p:childTnLst>
                                </p:cTn>
                              </p:par>
                              <p:par>
                                <p:cTn id="15" presetID="1" presetClass="entr" presetSubtype="0" fill="hold" grpId="0" nodeType="withEffect">
                                  <p:stCondLst>
                                    <p:cond delay="4000"/>
                                  </p:stCondLst>
                                  <p:childTnLst>
                                    <p:set>
                                      <p:cBhvr>
                                        <p:cTn id="16" dur="1" fill="hold">
                                          <p:stCondLst>
                                            <p:cond delay="999"/>
                                          </p:stCondLst>
                                        </p:cTn>
                                        <p:tgtEl>
                                          <p:spTgt spid="63"/>
                                        </p:tgtEl>
                                        <p:attrNameLst>
                                          <p:attrName>style.visibility</p:attrName>
                                        </p:attrNameLst>
                                      </p:cBhvr>
                                      <p:to>
                                        <p:strVal val="visible"/>
                                      </p:to>
                                    </p:set>
                                  </p:childTnLst>
                                </p:cTn>
                              </p:par>
                              <p:par>
                                <p:cTn id="17" presetID="1" presetClass="entr" presetSubtype="0" fill="hold" grpId="0" nodeType="withEffect">
                                  <p:stCondLst>
                                    <p:cond delay="5000"/>
                                  </p:stCondLst>
                                  <p:childTnLst>
                                    <p:set>
                                      <p:cBhvr>
                                        <p:cTn id="18" dur="1" fill="hold">
                                          <p:stCondLst>
                                            <p:cond delay="999"/>
                                          </p:stCondLst>
                                        </p:cTn>
                                        <p:tgtEl>
                                          <p:spTgt spid="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23171" showWhenStopped="0">
                <p:cTn id="19" fill="hold" display="0">
                  <p:stCondLst>
                    <p:cond delay="indefinite"/>
                  </p:stCondLst>
                  <p:endCondLst>
                    <p:cond evt="onStopAudio" delay="0">
                      <p:tgtEl>
                        <p:sldTgt/>
                      </p:tgtEl>
                    </p:cond>
                  </p:endCondLst>
                </p:cTn>
                <p:tgtEl>
                  <p:spTgt spid="65"/>
                </p:tgtEl>
              </p:cMediaNode>
            </p:audio>
          </p:childTnLst>
        </p:cTn>
      </p:par>
    </p:tnLst>
    <p:bldLst>
      <p:bldP spid="59" grpId="0" animBg="1"/>
      <p:bldP spid="60" grpId="0" animBg="1"/>
      <p:bldP spid="61" grpId="0" animBg="1"/>
      <p:bldP spid="62" grpId="0" animBg="1"/>
      <p:bldP spid="63" grpId="0" animBg="1"/>
      <p:bldP spid="64"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445508" y="492814"/>
            <a:ext cx="8360535" cy="3046988"/>
          </a:xfrm>
          <a:prstGeom prst="rect">
            <a:avLst/>
          </a:prstGeom>
          <a:noFill/>
        </p:spPr>
        <p:txBody>
          <a:bodyPr wrap="square" rtlCol="0">
            <a:spAutoFit/>
          </a:bodyPr>
          <a:lstStyle/>
          <a:p>
            <a:pPr lvl="0" algn="just">
              <a:defRPr/>
            </a:pPr>
            <a:r>
              <a:rPr kumimoji="0" lang="vi-VN"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Trong cuộc thi</a:t>
            </a:r>
            <a:r>
              <a:rPr kumimoji="0" 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cắm</a:t>
            </a:r>
            <a:r>
              <a:rPr kumimoji="0" 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trại</a:t>
            </a:r>
            <a:r>
              <a:rPr kumimoji="0" lang="vi-VN"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vi-VN" sz="2400" b="1" i="0" u="none" strike="noStrike" kern="1200" cap="none" spc="0" normalizeH="0" baseline="0" noProof="0">
                <a:ln>
                  <a:noFill/>
                </a:ln>
                <a:solidFill>
                  <a:srgbClr val="0000FF"/>
                </a:solidFill>
                <a:effectLst/>
                <a:uLnTx/>
                <a:uFillTx/>
                <a:latin typeface="Times New Roman" panose="02020603050405020304" pitchFamily="18" charset="0"/>
                <a:ea typeface="+mn-ea"/>
                <a:cs typeface="Times New Roman" panose="02020603050405020304" pitchFamily="18" charset="0"/>
              </a:rPr>
              <a:t>chi </a:t>
            </a:r>
            <a:r>
              <a:rPr kumimoji="0" lang="vi-VN" sz="2400" b="1" i="0" u="none" strike="noStrike" kern="1200" cap="none" spc="0" normalizeH="0" baseline="0" noProof="0" smtClean="0">
                <a:ln>
                  <a:noFill/>
                </a:ln>
                <a:solidFill>
                  <a:srgbClr val="0000FF"/>
                </a:solidFill>
                <a:effectLst/>
                <a:uLnTx/>
                <a:uFillTx/>
                <a:latin typeface="Times New Roman" panose="02020603050405020304" pitchFamily="18" charset="0"/>
                <a:ea typeface="+mn-ea"/>
                <a:cs typeface="Times New Roman" panose="02020603050405020304" pitchFamily="18" charset="0"/>
              </a:rPr>
              <a:t>đ</a:t>
            </a:r>
            <a:r>
              <a:rPr lang="en-US" sz="2400" b="1" noProof="0" smtClean="0">
                <a:solidFill>
                  <a:srgbClr val="0000FF"/>
                </a:solidFill>
                <a:latin typeface="Times New Roman" panose="02020603050405020304" pitchFamily="18" charset="0"/>
                <a:cs typeface="Times New Roman" panose="02020603050405020304" pitchFamily="18" charset="0"/>
              </a:rPr>
              <a:t>oàn</a:t>
            </a:r>
            <a:r>
              <a:rPr kumimoji="0" lang="vi-VN" sz="2400" b="1" i="0" u="none" strike="noStrike" kern="1200" cap="none" spc="0" normalizeH="0" baseline="0" noProof="0" smtClean="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lang="en-US" sz="2400" b="1" smtClean="0">
                <a:solidFill>
                  <a:srgbClr val="0000FF"/>
                </a:solidFill>
                <a:latin typeface="Times New Roman" panose="02020603050405020304" pitchFamily="18" charset="0"/>
                <a:cs typeface="Times New Roman" panose="02020603050405020304" pitchFamily="18" charset="0"/>
              </a:rPr>
              <a:t>12</a:t>
            </a:r>
            <a:r>
              <a:rPr kumimoji="0" lang="vi-VN" sz="2400" b="1" i="0" u="none" strike="noStrike" kern="1200" cap="none" spc="0" normalizeH="0" baseline="0" noProof="0" smtClean="0">
                <a:ln>
                  <a:noFill/>
                </a:ln>
                <a:solidFill>
                  <a:srgbClr val="0000FF"/>
                </a:solidFill>
                <a:effectLst/>
                <a:uLnTx/>
                <a:uFillTx/>
                <a:latin typeface="Times New Roman" panose="02020603050405020304" pitchFamily="18" charset="0"/>
                <a:ea typeface="+mn-ea"/>
                <a:cs typeface="Times New Roman" panose="02020603050405020304" pitchFamily="18" charset="0"/>
              </a:rPr>
              <a:t>A</a:t>
            </a:r>
            <a:r>
              <a:rPr kumimoji="0" lang="en-US" sz="2400" b="1" i="0" u="none" strike="noStrike" kern="1200" cap="none" spc="0" normalizeH="0" baseline="0" noProof="0" smtClean="0">
                <a:ln>
                  <a:noFill/>
                </a:ln>
                <a:solidFill>
                  <a:srgbClr val="0000FF"/>
                </a:solidFill>
                <a:effectLst/>
                <a:uLnTx/>
                <a:uFillTx/>
                <a:latin typeface="Times New Roman" panose="02020603050405020304" pitchFamily="18" charset="0"/>
                <a:ea typeface="+mn-ea"/>
                <a:cs typeface="Times New Roman" panose="02020603050405020304" pitchFamily="18" charset="0"/>
              </a:rPr>
              <a:t>5</a:t>
            </a:r>
            <a:r>
              <a:rPr kumimoji="0" lang="vi-VN" sz="2400" b="1" i="0" u="none" strike="noStrike" kern="1200" cap="none" spc="0" normalizeH="0" baseline="0" noProof="0" smtClean="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vi-VN" sz="2400" b="1" i="0" u="none" strike="noStrike" kern="1200" cap="none" spc="0" normalizeH="0" baseline="0" noProof="0">
                <a:ln>
                  <a:noFill/>
                </a:ln>
                <a:solidFill>
                  <a:srgbClr val="0000FF"/>
                </a:solidFill>
                <a:effectLst/>
                <a:uLnTx/>
                <a:uFillTx/>
                <a:latin typeface="Times New Roman" panose="02020603050405020304" pitchFamily="18" charset="0"/>
                <a:ea typeface="+mn-ea"/>
                <a:cs typeface="Times New Roman" panose="02020603050405020304" pitchFamily="18" charset="0"/>
              </a:rPr>
              <a:t>trường </a:t>
            </a:r>
            <a:r>
              <a:rPr kumimoji="0" lang="vi-VN" sz="2400" b="1" i="0" u="none" strike="noStrike" kern="1200" cap="none" spc="0" normalizeH="0" baseline="0" noProof="0" smtClean="0">
                <a:ln>
                  <a:noFill/>
                </a:ln>
                <a:solidFill>
                  <a:srgbClr val="0000FF"/>
                </a:solidFill>
                <a:effectLst/>
                <a:uLnTx/>
                <a:uFillTx/>
                <a:latin typeface="Times New Roman" panose="02020603050405020304" pitchFamily="18" charset="0"/>
                <a:ea typeface="+mn-ea"/>
                <a:cs typeface="Times New Roman" panose="02020603050405020304" pitchFamily="18" charset="0"/>
              </a:rPr>
              <a:t>T</a:t>
            </a:r>
            <a:r>
              <a:rPr kumimoji="0" lang="en-US" sz="2400" b="1" i="0" u="none" strike="noStrike" kern="1200" cap="none" spc="0" normalizeH="0" baseline="0" noProof="0" smtClean="0">
                <a:ln>
                  <a:noFill/>
                </a:ln>
                <a:solidFill>
                  <a:srgbClr val="0000FF"/>
                </a:solidFill>
                <a:effectLst/>
                <a:uLnTx/>
                <a:uFillTx/>
                <a:latin typeface="Times New Roman" panose="02020603050405020304" pitchFamily="18" charset="0"/>
                <a:ea typeface="+mn-ea"/>
                <a:cs typeface="Times New Roman" panose="02020603050405020304" pitchFamily="18" charset="0"/>
              </a:rPr>
              <a:t>HPT</a:t>
            </a:r>
            <a:r>
              <a:rPr kumimoji="0" lang="en-US" sz="2400" b="1" i="0" u="none" strike="noStrike" kern="1200" cap="none" spc="0" normalizeH="0" noProof="0" smtClean="0">
                <a:ln>
                  <a:noFill/>
                </a:ln>
                <a:solidFill>
                  <a:srgbClr val="0000FF"/>
                </a:solidFill>
                <a:effectLst/>
                <a:uLnTx/>
                <a:uFillTx/>
                <a:latin typeface="Times New Roman" panose="02020603050405020304" pitchFamily="18" charset="0"/>
                <a:ea typeface="+mn-ea"/>
                <a:cs typeface="Times New Roman" panose="02020603050405020304" pitchFamily="18" charset="0"/>
              </a:rPr>
              <a:t> Thanh Xuân</a:t>
            </a:r>
            <a:r>
              <a:rPr kumimoji="0" lang="vi-VN" sz="2400" b="1" i="0" u="none" strike="noStrike" kern="1200" cap="none" spc="0" normalizeH="0" baseline="0" noProof="0" smtClean="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vi-VN"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đã thiết kế một cổng tr</a:t>
            </a:r>
            <a:r>
              <a:rPr kumimoji="0" lang="en-US" sz="24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ại</a:t>
            </a:r>
            <a:r>
              <a:rPr kumimoji="0" lang="vi-VN"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hình tam giác như sau. </a:t>
            </a:r>
            <a:r>
              <a:rPr kumimoji="0" lang="vi-VN" sz="2400" b="1" i="0" u="none" strike="noStrike" kern="1200" cap="none" spc="0" normalizeH="0" baseline="0" noProof="0">
                <a:ln>
                  <a:noFill/>
                </a:ln>
                <a:solidFill>
                  <a:srgbClr val="0000FF"/>
                </a:solidFill>
                <a:effectLst/>
                <a:uLnTx/>
                <a:uFillTx/>
                <a:latin typeface="Times New Roman" panose="02020603050405020304" pitchFamily="18" charset="0"/>
                <a:ea typeface="+mn-ea"/>
                <a:cs typeface="Times New Roman" panose="02020603050405020304" pitchFamily="18" charset="0"/>
              </a:rPr>
              <a:t>Chi </a:t>
            </a:r>
            <a:r>
              <a:rPr kumimoji="0" lang="vi-VN" sz="2400" b="1" i="0" u="none" strike="noStrike" kern="1200" cap="none" spc="0" normalizeH="0" baseline="0" noProof="0" smtClean="0">
                <a:ln>
                  <a:noFill/>
                </a:ln>
                <a:solidFill>
                  <a:srgbClr val="0000FF"/>
                </a:solidFill>
                <a:effectLst/>
                <a:uLnTx/>
                <a:uFillTx/>
                <a:latin typeface="Times New Roman" panose="02020603050405020304" pitchFamily="18" charset="0"/>
                <a:ea typeface="+mn-ea"/>
                <a:cs typeface="Times New Roman" panose="02020603050405020304" pitchFamily="18" charset="0"/>
              </a:rPr>
              <a:t>đ</a:t>
            </a:r>
            <a:r>
              <a:rPr lang="en-US" sz="2400" b="1" noProof="0" smtClean="0">
                <a:solidFill>
                  <a:srgbClr val="0000FF"/>
                </a:solidFill>
                <a:latin typeface="Times New Roman" panose="02020603050405020304" pitchFamily="18" charset="0"/>
                <a:cs typeface="Times New Roman" panose="02020603050405020304" pitchFamily="18" charset="0"/>
              </a:rPr>
              <a:t>oàn</a:t>
            </a:r>
            <a:r>
              <a:rPr kumimoji="0" lang="vi-VN" sz="2400" b="1" i="0" u="none" strike="noStrike" kern="1200" cap="none" spc="0" normalizeH="0" baseline="0" noProof="0" smtClean="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vi-VN"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muốn treo một biển trang trí trên cổng nên cần đóng các đinh. </a:t>
            </a:r>
            <a:r>
              <a:rPr kumimoji="0" lang="en-US" sz="2400" b="1" i="0" u="none" strike="noStrike" kern="1200" cap="none" spc="0" normalizeH="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vi-VN" sz="2400" b="1" i="0" u="none" strike="noStrike" kern="1200" cap="none" spc="0" normalizeH="0" baseline="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rPr>
              <a:t>Vị </a:t>
            </a:r>
            <a:r>
              <a:rPr kumimoji="0" lang="vi-VN"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trí chiếc đinh thứ </a:t>
            </a:r>
            <a:r>
              <a:rPr kumimoji="0" lang="vi-VN" sz="2400" b="1" i="0" u="none" strike="noStrike" kern="1200" cap="none" spc="0" normalizeH="0" baseline="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rPr>
              <a:t>nhất</a:t>
            </a:r>
            <a:r>
              <a:rPr kumimoji="0" lang="en-US" sz="2400" b="1" i="0" u="none" strike="noStrike" kern="1200" cap="none" spc="0" normalizeH="0" baseline="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rPr>
              <a:t> D</a:t>
            </a:r>
            <a:r>
              <a:rPr kumimoji="0" lang="vi-VN" sz="2400" b="1" i="0" u="none" strike="noStrike" kern="1200" cap="none" spc="0" normalizeH="0" baseline="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vi-VN"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như hình vẽ cách chân </a:t>
            </a:r>
            <a:r>
              <a:rPr kumimoji="0" lang="vi-VN" sz="2400" b="1" i="0" u="none" strike="noStrike" kern="1200" cap="none" spc="0" normalizeH="0" baseline="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rPr>
              <a:t>cổng</a:t>
            </a:r>
            <a:r>
              <a:rPr kumimoji="0" lang="en-US" sz="2400" b="1" i="0" u="none" strike="noStrike" kern="1200" cap="none" spc="0" normalizeH="0" baseline="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rPr>
              <a:t> B</a:t>
            </a:r>
            <a:r>
              <a:rPr kumimoji="0" lang="vi-VN" sz="2400" b="1" i="0" u="none" strike="noStrike" kern="1200" cap="none" spc="0" normalizeH="0" baseline="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vi-VN"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là 2m. Cần đóng chiếc đinh thứ </a:t>
            </a:r>
            <a:r>
              <a:rPr kumimoji="0" lang="vi-VN" sz="2400" b="1" i="0" u="none" strike="noStrike" kern="1200" cap="none" spc="0" normalizeH="0" baseline="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rPr>
              <a:t>hai</a:t>
            </a:r>
            <a:r>
              <a:rPr kumimoji="0" lang="en-US" sz="2400" b="1" i="0" u="none" strike="noStrike" kern="1200" cap="none" spc="0" normalizeH="0" baseline="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smtClean="0">
                <a:ln>
                  <a:noFill/>
                </a:ln>
                <a:solidFill>
                  <a:srgbClr val="0000FF"/>
                </a:solidFill>
                <a:effectLst/>
                <a:uLnTx/>
                <a:uFillTx/>
                <a:latin typeface="Times New Roman" panose="02020603050405020304" pitchFamily="18" charset="0"/>
                <a:ea typeface="+mn-ea"/>
                <a:cs typeface="Times New Roman" panose="02020603050405020304" pitchFamily="18" charset="0"/>
              </a:rPr>
              <a:t>tại</a:t>
            </a:r>
            <a:r>
              <a:rPr kumimoji="0" lang="en-US" sz="2400" b="1" i="0" u="none" strike="noStrike" kern="1200" cap="none" spc="0" normalizeH="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noProof="0" dirty="0" err="1" smtClean="0">
                <a:ln>
                  <a:noFill/>
                </a:ln>
                <a:solidFill>
                  <a:srgbClr val="0000FF"/>
                </a:solidFill>
                <a:effectLst/>
                <a:uLnTx/>
                <a:uFillTx/>
                <a:latin typeface="Times New Roman" panose="02020603050405020304" pitchFamily="18" charset="0"/>
                <a:ea typeface="+mn-ea"/>
                <a:cs typeface="Times New Roman" panose="02020603050405020304" pitchFamily="18" charset="0"/>
              </a:rPr>
              <a:t>điểm</a:t>
            </a:r>
            <a:r>
              <a:rPr kumimoji="0" lang="en-US" sz="2400" b="1" i="0" u="none" strike="noStrike" kern="1200" cap="none" spc="0" normalizeH="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rPr>
              <a:t> E</a:t>
            </a:r>
            <a:r>
              <a:rPr kumimoji="0" lang="en-US" sz="2400" b="1" i="0" u="none" strike="noStrike" kern="1200" cap="none" spc="0" normalizeH="0" baseline="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smtClean="0">
                <a:ln>
                  <a:noFill/>
                </a:ln>
                <a:solidFill>
                  <a:srgbClr val="0000FF"/>
                </a:solidFill>
                <a:effectLst/>
                <a:uLnTx/>
                <a:uFillTx/>
                <a:latin typeface="Times New Roman" panose="02020603050405020304" pitchFamily="18" charset="0"/>
                <a:ea typeface="+mn-ea"/>
                <a:cs typeface="Times New Roman" panose="02020603050405020304" pitchFamily="18" charset="0"/>
              </a:rPr>
              <a:t>trên</a:t>
            </a:r>
            <a:r>
              <a:rPr kumimoji="0" lang="en-US" sz="2400" b="1" i="0" u="none" strike="noStrike" kern="1200" cap="none" spc="0" normalizeH="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noProof="0" dirty="0" err="1" smtClean="0">
                <a:ln>
                  <a:noFill/>
                </a:ln>
                <a:solidFill>
                  <a:srgbClr val="0000FF"/>
                </a:solidFill>
                <a:effectLst/>
                <a:uLnTx/>
                <a:uFillTx/>
                <a:latin typeface="Times New Roman" panose="02020603050405020304" pitchFamily="18" charset="0"/>
                <a:ea typeface="+mn-ea"/>
                <a:cs typeface="Times New Roman" panose="02020603050405020304" pitchFamily="18" charset="0"/>
              </a:rPr>
              <a:t>cạnh</a:t>
            </a:r>
            <a:r>
              <a:rPr kumimoji="0" lang="en-US" sz="2400" b="1" i="0" u="none" strike="noStrike" kern="1200" cap="none" spc="0" normalizeH="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rPr>
              <a:t> AC </a:t>
            </a:r>
            <a:r>
              <a:rPr kumimoji="0" lang="en-US" sz="2400" b="1" i="0" u="none" strike="noStrike" kern="1200" cap="none" spc="0" normalizeH="0" baseline="0" noProof="0" dirty="0" err="1" smtClean="0">
                <a:ln>
                  <a:noFill/>
                </a:ln>
                <a:solidFill>
                  <a:srgbClr val="0000FF"/>
                </a:solidFill>
                <a:effectLst/>
                <a:uLnTx/>
                <a:uFillTx/>
                <a:latin typeface="Times New Roman" panose="02020603050405020304" pitchFamily="18" charset="0"/>
                <a:ea typeface="+mn-ea"/>
                <a:cs typeface="Times New Roman" panose="02020603050405020304" pitchFamily="18" charset="0"/>
              </a:rPr>
              <a:t>sao</a:t>
            </a:r>
            <a:r>
              <a:rPr kumimoji="0" lang="en-US" sz="2400" b="1" i="0" u="none" strike="noStrike" kern="1200" cap="none" spc="0" normalizeH="0" baseline="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cho</a:t>
            </a:r>
            <a:r>
              <a:rPr kumimoji="0" 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rPr>
              <a:t>DE song</a:t>
            </a:r>
            <a:r>
              <a:rPr kumimoji="0" lang="en-US" sz="2400" b="1" i="0" u="none" strike="noStrike" kern="1200" cap="none" spc="0" normalizeH="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noProof="0" dirty="0" err="1" smtClean="0">
                <a:ln>
                  <a:noFill/>
                </a:ln>
                <a:solidFill>
                  <a:srgbClr val="0000FF"/>
                </a:solidFill>
                <a:effectLst/>
                <a:uLnTx/>
                <a:uFillTx/>
                <a:latin typeface="Times New Roman" panose="02020603050405020304" pitchFamily="18" charset="0"/>
                <a:ea typeface="+mn-ea"/>
                <a:cs typeface="Times New Roman" panose="02020603050405020304" pitchFamily="18" charset="0"/>
              </a:rPr>
              <a:t>song</a:t>
            </a:r>
            <a:r>
              <a:rPr kumimoji="0" lang="en-US" sz="2400" b="1" i="0" u="none" strike="noStrike" kern="1200" cap="none" spc="0" normalizeH="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noProof="0" dirty="0" err="1" smtClean="0">
                <a:ln>
                  <a:noFill/>
                </a:ln>
                <a:solidFill>
                  <a:srgbClr val="0000FF"/>
                </a:solidFill>
                <a:effectLst/>
                <a:uLnTx/>
                <a:uFillTx/>
                <a:latin typeface="Times New Roman" panose="02020603050405020304" pitchFamily="18" charset="0"/>
                <a:ea typeface="+mn-ea"/>
                <a:cs typeface="Times New Roman" panose="02020603050405020304" pitchFamily="18" charset="0"/>
              </a:rPr>
              <a:t>với</a:t>
            </a:r>
            <a:r>
              <a:rPr kumimoji="0" lang="en-US" sz="2400" b="1" i="0" u="none" strike="noStrike" kern="1200" cap="none" spc="0" normalizeH="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rPr>
              <a:t> BC</a:t>
            </a:r>
            <a:r>
              <a:rPr lang="vi-VN" sz="2400" b="1" dirty="0">
                <a:solidFill>
                  <a:srgbClr val="0000FF"/>
                </a:solidFill>
                <a:cs typeface="Times New Roman" panose="02020603050405020304" pitchFamily="18" charset="0"/>
              </a:rPr>
              <a:t>. Biết hai thanh trang trí cổng</a:t>
            </a:r>
            <a:r>
              <a:rPr lang="en-US" sz="2400" b="1" dirty="0">
                <a:solidFill>
                  <a:srgbClr val="0000FF"/>
                </a:solidFill>
                <a:latin typeface="Times New Roman" panose="02020603050405020304" pitchFamily="18" charset="0"/>
                <a:cs typeface="Times New Roman" panose="02020603050405020304" pitchFamily="18" charset="0"/>
              </a:rPr>
              <a:t> AB </a:t>
            </a:r>
            <a:r>
              <a:rPr lang="en-US" sz="2400" b="1" dirty="0" err="1">
                <a:solidFill>
                  <a:srgbClr val="0000FF"/>
                </a:solidFill>
                <a:latin typeface="Times New Roman" panose="02020603050405020304" pitchFamily="18" charset="0"/>
                <a:cs typeface="Times New Roman" panose="02020603050405020304" pitchFamily="18" charset="0"/>
              </a:rPr>
              <a:t>và</a:t>
            </a:r>
            <a:r>
              <a:rPr lang="en-US" sz="2400" b="1" dirty="0">
                <a:solidFill>
                  <a:srgbClr val="0000FF"/>
                </a:solidFill>
                <a:latin typeface="Times New Roman" panose="02020603050405020304" pitchFamily="18" charset="0"/>
                <a:cs typeface="Times New Roman" panose="02020603050405020304" pitchFamily="18" charset="0"/>
              </a:rPr>
              <a:t> AC</a:t>
            </a:r>
            <a:r>
              <a:rPr lang="vi-VN" sz="2400" b="1" dirty="0">
                <a:solidFill>
                  <a:srgbClr val="0000FF"/>
                </a:solidFill>
                <a:cs typeface="Times New Roman" panose="02020603050405020304" pitchFamily="18" charset="0"/>
              </a:rPr>
              <a:t> có độ dài bằng nhau và bằng </a:t>
            </a:r>
            <a:r>
              <a:rPr lang="vi-VN" sz="2400" b="1" dirty="0" smtClean="0">
                <a:solidFill>
                  <a:srgbClr val="0000FF"/>
                </a:solidFill>
                <a:cs typeface="Times New Roman" panose="02020603050405020304" pitchFamily="18" charset="0"/>
              </a:rPr>
              <a:t>3.5m</a:t>
            </a:r>
            <a:r>
              <a:rPr lang="en-US" sz="2400" b="1" dirty="0" smtClean="0">
                <a:solidFill>
                  <a:srgbClr val="0000FF"/>
                </a:solidFill>
                <a:cs typeface="Times New Roman" panose="02020603050405020304" pitchFamily="18" charset="0"/>
              </a:rPr>
              <a:t>.Theo </a:t>
            </a:r>
            <a:r>
              <a:rPr lang="en-US" sz="2400" b="1" dirty="0" err="1" smtClean="0">
                <a:solidFill>
                  <a:srgbClr val="0000FF"/>
                </a:solidFill>
                <a:cs typeface="Times New Roman" panose="02020603050405020304" pitchFamily="18" charset="0"/>
              </a:rPr>
              <a:t>em</a:t>
            </a:r>
            <a:r>
              <a:rPr lang="en-US" sz="2400" b="1" dirty="0" smtClean="0">
                <a:solidFill>
                  <a:srgbClr val="0000FF"/>
                </a:solidFill>
                <a:cs typeface="Times New Roman" panose="02020603050405020304" pitchFamily="18" charset="0"/>
              </a:rPr>
              <a:t> </a:t>
            </a:r>
            <a:r>
              <a:rPr lang="en-US" sz="2400" b="1" dirty="0" err="1" smtClean="0">
                <a:solidFill>
                  <a:srgbClr val="0000FF"/>
                </a:solidFill>
                <a:cs typeface="Times New Roman" panose="02020603050405020304" pitchFamily="18" charset="0"/>
              </a:rPr>
              <a:t>làm</a:t>
            </a:r>
            <a:r>
              <a:rPr lang="en-US" sz="2400" b="1" dirty="0" smtClean="0">
                <a:solidFill>
                  <a:srgbClr val="0000FF"/>
                </a:solidFill>
                <a:cs typeface="Times New Roman" panose="02020603050405020304" pitchFamily="18" charset="0"/>
              </a:rPr>
              <a:t> </a:t>
            </a:r>
            <a:r>
              <a:rPr lang="en-US" sz="2400" b="1" dirty="0" err="1" smtClean="0">
                <a:solidFill>
                  <a:srgbClr val="0000FF"/>
                </a:solidFill>
                <a:cs typeface="Times New Roman" panose="02020603050405020304" pitchFamily="18" charset="0"/>
              </a:rPr>
              <a:t>cách</a:t>
            </a:r>
            <a:r>
              <a:rPr lang="en-US" sz="2400" b="1" dirty="0" smtClean="0">
                <a:solidFill>
                  <a:srgbClr val="0000FF"/>
                </a:solidFill>
                <a:cs typeface="Times New Roman" panose="02020603050405020304" pitchFamily="18" charset="0"/>
              </a:rPr>
              <a:t> </a:t>
            </a:r>
            <a:r>
              <a:rPr lang="en-US" sz="2400" b="1" dirty="0" err="1" smtClean="0">
                <a:solidFill>
                  <a:srgbClr val="0000FF"/>
                </a:solidFill>
                <a:cs typeface="Times New Roman" panose="02020603050405020304" pitchFamily="18" charset="0"/>
              </a:rPr>
              <a:t>nào</a:t>
            </a:r>
            <a:r>
              <a:rPr lang="en-US" sz="2400" b="1" dirty="0" smtClean="0">
                <a:solidFill>
                  <a:srgbClr val="0000FF"/>
                </a:solidFill>
                <a:cs typeface="Times New Roman" panose="02020603050405020304" pitchFamily="18" charset="0"/>
              </a:rPr>
              <a:t> </a:t>
            </a:r>
            <a:r>
              <a:rPr lang="en-US" sz="2400" b="1" dirty="0" err="1" smtClean="0">
                <a:solidFill>
                  <a:srgbClr val="0000FF"/>
                </a:solidFill>
                <a:cs typeface="Times New Roman" panose="02020603050405020304" pitchFamily="18" charset="0"/>
              </a:rPr>
              <a:t>để</a:t>
            </a:r>
            <a:r>
              <a:rPr lang="en-US" sz="2400" b="1" dirty="0" smtClean="0">
                <a:solidFill>
                  <a:srgbClr val="0000FF"/>
                </a:solidFill>
                <a:cs typeface="Times New Roman" panose="02020603050405020304" pitchFamily="18" charset="0"/>
              </a:rPr>
              <a:t> </a:t>
            </a:r>
            <a:r>
              <a:rPr lang="en-US" sz="2400" b="1" dirty="0" err="1" smtClean="0">
                <a:solidFill>
                  <a:srgbClr val="0000FF"/>
                </a:solidFill>
                <a:cs typeface="Times New Roman" panose="02020603050405020304" pitchFamily="18" charset="0"/>
              </a:rPr>
              <a:t>xác</a:t>
            </a:r>
            <a:r>
              <a:rPr lang="en-US" sz="2400" b="1" dirty="0" smtClean="0">
                <a:solidFill>
                  <a:srgbClr val="0000FF"/>
                </a:solidFill>
                <a:cs typeface="Times New Roman" panose="02020603050405020304" pitchFamily="18" charset="0"/>
              </a:rPr>
              <a:t> </a:t>
            </a:r>
            <a:r>
              <a:rPr lang="en-US" sz="2400" b="1" dirty="0" err="1" smtClean="0">
                <a:solidFill>
                  <a:srgbClr val="0000FF"/>
                </a:solidFill>
                <a:cs typeface="Times New Roman" panose="02020603050405020304" pitchFamily="18" charset="0"/>
              </a:rPr>
              <a:t>định</a:t>
            </a:r>
            <a:r>
              <a:rPr lang="en-US" sz="2400" b="1" dirty="0" smtClean="0">
                <a:solidFill>
                  <a:srgbClr val="0000FF"/>
                </a:solidFill>
                <a:cs typeface="Times New Roman" panose="02020603050405020304" pitchFamily="18" charset="0"/>
              </a:rPr>
              <a:t> </a:t>
            </a:r>
            <a:r>
              <a:rPr lang="en-US" sz="2400" b="1" dirty="0" err="1" smtClean="0">
                <a:solidFill>
                  <a:srgbClr val="0000FF"/>
                </a:solidFill>
                <a:cs typeface="Times New Roman" panose="02020603050405020304" pitchFamily="18" charset="0"/>
              </a:rPr>
              <a:t>điểm</a:t>
            </a:r>
            <a:r>
              <a:rPr lang="en-US" sz="2400" b="1" dirty="0" smtClean="0">
                <a:solidFill>
                  <a:srgbClr val="0000FF"/>
                </a:solidFill>
                <a:cs typeface="Times New Roman" panose="02020603050405020304" pitchFamily="18" charset="0"/>
              </a:rPr>
              <a:t> E </a:t>
            </a:r>
            <a:r>
              <a:rPr lang="en-US" sz="2400" b="1" dirty="0" err="1" smtClean="0">
                <a:solidFill>
                  <a:srgbClr val="0000FF"/>
                </a:solidFill>
                <a:cs typeface="Times New Roman" panose="02020603050405020304" pitchFamily="18" charset="0"/>
              </a:rPr>
              <a:t>trên</a:t>
            </a:r>
            <a:r>
              <a:rPr lang="en-US" sz="2400" b="1" dirty="0" smtClean="0">
                <a:solidFill>
                  <a:srgbClr val="0000FF"/>
                </a:solidFill>
                <a:cs typeface="Times New Roman" panose="02020603050405020304" pitchFamily="18" charset="0"/>
              </a:rPr>
              <a:t> AC</a:t>
            </a:r>
            <a:r>
              <a:rPr kumimoji="0" lang="vi-VN" sz="2400" b="1" i="0" u="none" strike="noStrike" kern="1200" cap="none" spc="0" normalizeH="0" baseline="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rPr>
              <a:t>. </a:t>
            </a:r>
            <a:endParaRPr kumimoji="0" 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endParaRPr>
          </a:p>
        </p:txBody>
      </p:sp>
      <p:sp>
        <p:nvSpPr>
          <p:cNvPr id="3" name="Text Box 76"/>
          <p:cNvSpPr txBox="1">
            <a:spLocks noChangeArrowheads="1"/>
          </p:cNvSpPr>
          <p:nvPr/>
        </p:nvSpPr>
        <p:spPr bwMode="auto">
          <a:xfrm>
            <a:off x="-59068" y="0"/>
            <a:ext cx="130968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3000" b="1" i="1" u="none" strike="noStrike" kern="1200" cap="none" spc="0" normalizeH="0" baseline="0" noProof="0" err="1">
                <a:ln>
                  <a:noFill/>
                </a:ln>
                <a:solidFill>
                  <a:srgbClr val="FF0000"/>
                </a:solidFill>
                <a:effectLst/>
                <a:uLnTx/>
                <a:uFillTx/>
              </a:rPr>
              <a:t>Bài</a:t>
            </a:r>
            <a:r>
              <a:rPr kumimoji="0" lang="en-US" altLang="en-US" sz="3000" b="1" i="1" u="none" strike="noStrike" kern="1200" cap="none" spc="0" normalizeH="0" baseline="0" noProof="0">
                <a:ln>
                  <a:noFill/>
                </a:ln>
                <a:solidFill>
                  <a:srgbClr val="FF0000"/>
                </a:solidFill>
                <a:effectLst/>
                <a:uLnTx/>
                <a:uFillTx/>
              </a:rPr>
              <a:t> </a:t>
            </a:r>
            <a:r>
              <a:rPr lang="en-US" altLang="en-US" sz="3000" b="1" i="1" noProof="0" dirty="0">
                <a:solidFill>
                  <a:srgbClr val="FF0000"/>
                </a:solidFill>
              </a:rPr>
              <a:t>6</a:t>
            </a:r>
            <a:r>
              <a:rPr kumimoji="0" lang="en-US" altLang="en-US" sz="3000" b="1" i="1" u="none" strike="noStrike" kern="1200" cap="none" spc="0" normalizeH="0" baseline="0" noProof="0" smtClean="0">
                <a:ln>
                  <a:noFill/>
                </a:ln>
                <a:solidFill>
                  <a:srgbClr val="FF0000"/>
                </a:solidFill>
                <a:effectLst/>
                <a:uLnTx/>
                <a:uFillTx/>
              </a:rPr>
              <a:t>:</a:t>
            </a:r>
            <a:endParaRPr kumimoji="0" lang="en-US" altLang="en-US" sz="3000" b="1" i="1" u="none" strike="noStrike" kern="1200" cap="none" spc="0" normalizeH="0" baseline="0" noProof="0" dirty="0">
              <a:ln>
                <a:noFill/>
              </a:ln>
              <a:solidFill>
                <a:srgbClr val="FF0000"/>
              </a:solidFill>
              <a:effectLst/>
              <a:uLnTx/>
              <a:uFillTx/>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24046" y="3898577"/>
            <a:ext cx="3711262" cy="2783446"/>
          </a:xfrm>
          <a:prstGeom prst="rect">
            <a:avLst/>
          </a:prstGeom>
        </p:spPr>
      </p:pic>
      <p:sp>
        <p:nvSpPr>
          <p:cNvPr id="5" name="Isosceles Triangle 4"/>
          <p:cNvSpPr/>
          <p:nvPr/>
        </p:nvSpPr>
        <p:spPr>
          <a:xfrm>
            <a:off x="650383" y="3619144"/>
            <a:ext cx="3657600" cy="3069713"/>
          </a:xfrm>
          <a:prstGeom prst="triangl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nstantia"/>
              <a:ea typeface="+mn-ea"/>
              <a:cs typeface="+mn-cs"/>
            </a:endParaRPr>
          </a:p>
        </p:txBody>
      </p:sp>
      <p:sp>
        <p:nvSpPr>
          <p:cNvPr id="6" name="Oval 5"/>
          <p:cNvSpPr/>
          <p:nvPr/>
        </p:nvSpPr>
        <p:spPr>
          <a:xfrm>
            <a:off x="1529608" y="4986827"/>
            <a:ext cx="128790" cy="193183"/>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nstantia"/>
              <a:ea typeface="+mn-ea"/>
              <a:cs typeface="+mn-cs"/>
            </a:endParaRPr>
          </a:p>
        </p:txBody>
      </p:sp>
      <p:sp>
        <p:nvSpPr>
          <p:cNvPr id="7" name="Oval 6"/>
          <p:cNvSpPr/>
          <p:nvPr/>
        </p:nvSpPr>
        <p:spPr>
          <a:xfrm>
            <a:off x="3273605" y="4917554"/>
            <a:ext cx="128790" cy="193183"/>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nstantia"/>
              <a:ea typeface="+mn-ea"/>
              <a:cs typeface="+mn-cs"/>
            </a:endParaRPr>
          </a:p>
        </p:txBody>
      </p:sp>
      <p:cxnSp>
        <p:nvCxnSpPr>
          <p:cNvPr id="9" name="Straight Arrow Connector 8"/>
          <p:cNvCxnSpPr/>
          <p:nvPr/>
        </p:nvCxnSpPr>
        <p:spPr>
          <a:xfrm flipH="1">
            <a:off x="386367" y="3588098"/>
            <a:ext cx="1911169" cy="2983635"/>
          </a:xfrm>
          <a:prstGeom prst="straightConnector1">
            <a:avLst/>
          </a:prstGeom>
          <a:ln w="28575">
            <a:headEnd type="triangle"/>
            <a:tailEnd type="triangle"/>
          </a:ln>
        </p:spPr>
        <p:style>
          <a:lnRef idx="1">
            <a:schemeClr val="dk1"/>
          </a:lnRef>
          <a:fillRef idx="0">
            <a:schemeClr val="dk1"/>
          </a:fillRef>
          <a:effectRef idx="0">
            <a:schemeClr val="dk1"/>
          </a:effectRef>
          <a:fontRef idx="minor">
            <a:schemeClr val="tx1"/>
          </a:fontRef>
        </p:style>
      </p:cxnSp>
      <p:cxnSp>
        <p:nvCxnSpPr>
          <p:cNvPr id="11" name="Straight Arrow Connector 10"/>
          <p:cNvCxnSpPr>
            <a:stCxn id="6" idx="2"/>
          </p:cNvCxnSpPr>
          <p:nvPr/>
        </p:nvCxnSpPr>
        <p:spPr>
          <a:xfrm flipH="1">
            <a:off x="574841" y="5083419"/>
            <a:ext cx="954767" cy="1545878"/>
          </a:xfrm>
          <a:prstGeom prst="straightConnector1">
            <a:avLst/>
          </a:prstGeom>
          <a:ln>
            <a:headEnd type="triangle"/>
            <a:tailEnd type="triangle"/>
          </a:ln>
        </p:spPr>
        <p:style>
          <a:lnRef idx="2">
            <a:schemeClr val="dk1"/>
          </a:lnRef>
          <a:fillRef idx="0">
            <a:schemeClr val="dk1"/>
          </a:fillRef>
          <a:effectRef idx="1">
            <a:schemeClr val="dk1"/>
          </a:effectRef>
          <a:fontRef idx="minor">
            <a:schemeClr val="tx1"/>
          </a:fontRef>
        </p:style>
      </p:cxnSp>
      <p:sp>
        <p:nvSpPr>
          <p:cNvPr id="17" name="TextBox 16"/>
          <p:cNvSpPr txBox="1"/>
          <p:nvPr/>
        </p:nvSpPr>
        <p:spPr>
          <a:xfrm>
            <a:off x="1009650" y="5737610"/>
            <a:ext cx="90152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2m</a:t>
            </a:r>
            <a:endPar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8" name="TextBox 17"/>
          <p:cNvSpPr txBox="1"/>
          <p:nvPr/>
        </p:nvSpPr>
        <p:spPr>
          <a:xfrm>
            <a:off x="785611" y="3979960"/>
            <a:ext cx="103699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3.5m</a:t>
            </a:r>
            <a:endPar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TextBox 7"/>
          <p:cNvSpPr txBox="1"/>
          <p:nvPr/>
        </p:nvSpPr>
        <p:spPr>
          <a:xfrm>
            <a:off x="2486902" y="3475013"/>
            <a:ext cx="54091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9DD9">
                    <a:lumMod val="50000"/>
                  </a:srgbClr>
                </a:solidFill>
                <a:effectLst/>
                <a:uLnTx/>
                <a:uFillTx/>
                <a:latin typeface="Constantia"/>
                <a:ea typeface="+mn-ea"/>
                <a:cs typeface="+mn-cs"/>
              </a:rPr>
              <a:t>A</a:t>
            </a:r>
          </a:p>
        </p:txBody>
      </p:sp>
      <p:sp>
        <p:nvSpPr>
          <p:cNvPr id="13" name="TextBox 12"/>
          <p:cNvSpPr txBox="1"/>
          <p:nvPr/>
        </p:nvSpPr>
        <p:spPr>
          <a:xfrm>
            <a:off x="4262906" y="6473145"/>
            <a:ext cx="54091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9DD9">
                    <a:lumMod val="50000"/>
                  </a:srgbClr>
                </a:solidFill>
                <a:effectLst/>
                <a:uLnTx/>
                <a:uFillTx/>
                <a:latin typeface="Constantia"/>
                <a:ea typeface="+mn-ea"/>
                <a:cs typeface="+mn-cs"/>
              </a:rPr>
              <a:t>C</a:t>
            </a:r>
          </a:p>
        </p:txBody>
      </p:sp>
      <p:sp>
        <p:nvSpPr>
          <p:cNvPr id="14" name="TextBox 13"/>
          <p:cNvSpPr txBox="1"/>
          <p:nvPr/>
        </p:nvSpPr>
        <p:spPr>
          <a:xfrm>
            <a:off x="244698" y="6657811"/>
            <a:ext cx="54091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9DD9">
                    <a:lumMod val="50000"/>
                  </a:srgbClr>
                </a:solidFill>
                <a:effectLst/>
                <a:uLnTx/>
                <a:uFillTx/>
                <a:latin typeface="Constantia"/>
                <a:ea typeface="+mn-ea"/>
                <a:cs typeface="+mn-cs"/>
              </a:rPr>
              <a:t>B</a:t>
            </a:r>
          </a:p>
        </p:txBody>
      </p:sp>
      <p:sp>
        <p:nvSpPr>
          <p:cNvPr id="19" name="TextBox 18"/>
          <p:cNvSpPr txBox="1"/>
          <p:nvPr/>
        </p:nvSpPr>
        <p:spPr>
          <a:xfrm>
            <a:off x="3393728" y="4784668"/>
            <a:ext cx="54091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solidFill>
                  <a:srgbClr val="009DD9">
                    <a:lumMod val="50000"/>
                  </a:srgbClr>
                </a:solidFill>
                <a:latin typeface="Constantia"/>
              </a:rPr>
              <a:t>E</a:t>
            </a:r>
            <a:endParaRPr kumimoji="0" lang="en-US" sz="1800" b="1" i="0" u="none" strike="noStrike" kern="1200" cap="none" spc="0" normalizeH="0" baseline="0" noProof="0">
              <a:ln>
                <a:noFill/>
              </a:ln>
              <a:solidFill>
                <a:srgbClr val="009DD9">
                  <a:lumMod val="50000"/>
                </a:srgbClr>
              </a:solidFill>
              <a:effectLst/>
              <a:uLnTx/>
              <a:uFillTx/>
              <a:latin typeface="Constantia"/>
              <a:ea typeface="+mn-ea"/>
              <a:cs typeface="+mn-cs"/>
            </a:endParaRPr>
          </a:p>
        </p:txBody>
      </p:sp>
      <p:sp>
        <p:nvSpPr>
          <p:cNvPr id="20" name="TextBox 19"/>
          <p:cNvSpPr txBox="1"/>
          <p:nvPr/>
        </p:nvSpPr>
        <p:spPr>
          <a:xfrm>
            <a:off x="1009650" y="4867005"/>
            <a:ext cx="73592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smtClean="0">
                <a:ln>
                  <a:noFill/>
                </a:ln>
                <a:solidFill>
                  <a:srgbClr val="009DD9">
                    <a:lumMod val="50000"/>
                  </a:srgbClr>
                </a:solidFill>
                <a:effectLst/>
                <a:uLnTx/>
                <a:uFillTx/>
                <a:latin typeface="Constantia"/>
                <a:ea typeface="+mn-ea"/>
                <a:cs typeface="+mn-cs"/>
              </a:rPr>
              <a:t>D</a:t>
            </a:r>
            <a:endParaRPr kumimoji="0" lang="en-US" sz="1800" b="1" i="0" u="none" strike="noStrike" kern="1200" cap="none" spc="0" normalizeH="0" baseline="0" noProof="0">
              <a:ln>
                <a:noFill/>
              </a:ln>
              <a:solidFill>
                <a:srgbClr val="009DD9">
                  <a:lumMod val="50000"/>
                </a:srgbClr>
              </a:solidFill>
              <a:effectLst/>
              <a:uLnTx/>
              <a:uFillTx/>
              <a:latin typeface="Constantia"/>
              <a:ea typeface="+mn-ea"/>
              <a:cs typeface="+mn-cs"/>
            </a:endParaRPr>
          </a:p>
        </p:txBody>
      </p:sp>
    </p:spTree>
    <p:extLst>
      <p:ext uri="{BB962C8B-B14F-4D97-AF65-F5344CB8AC3E}">
        <p14:creationId xmlns:p14="http://schemas.microsoft.com/office/powerpoint/2010/main" val="44797131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half" idx="2"/>
          </p:nvPr>
        </p:nvSpPr>
        <p:spPr/>
        <p:txBody>
          <a:bodyPr/>
          <a:lstStyle/>
          <a:p>
            <a:endParaRPr lang="en-US"/>
          </a:p>
        </p:txBody>
      </p:sp>
      <p:sp>
        <p:nvSpPr>
          <p:cNvPr id="4" name="Picture Placeholder 3"/>
          <p:cNvSpPr>
            <a:spLocks noGrp="1"/>
          </p:cNvSpPr>
          <p:nvPr>
            <p:ph type="pic" idx="1"/>
          </p:nvPr>
        </p:nvSpPr>
        <p:spPr/>
      </p:sp>
      <p:pic>
        <p:nvPicPr>
          <p:cNvPr id="5" name="video gth">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Tree>
    <p:extLst>
      <p:ext uri="{BB962C8B-B14F-4D97-AF65-F5344CB8AC3E}">
        <p14:creationId xmlns:p14="http://schemas.microsoft.com/office/powerpoint/2010/main" val="284957563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7000" r="-7000"/>
          </a:stretch>
        </a:blipFill>
        <a:effectLst/>
      </p:bgPr>
    </p:bg>
    <p:spTree>
      <p:nvGrpSpPr>
        <p:cNvPr id="1" name=""/>
        <p:cNvGrpSpPr/>
        <p:nvPr/>
      </p:nvGrpSpPr>
      <p:grpSpPr>
        <a:xfrm>
          <a:off x="0" y="0"/>
          <a:ext cx="0" cy="0"/>
          <a:chOff x="0" y="0"/>
          <a:chExt cx="0" cy="0"/>
        </a:xfrm>
      </p:grpSpPr>
      <p:sp>
        <p:nvSpPr>
          <p:cNvPr id="5" name="Rounded Rectangle 4"/>
          <p:cNvSpPr/>
          <p:nvPr/>
        </p:nvSpPr>
        <p:spPr>
          <a:xfrm>
            <a:off x="892216" y="2418420"/>
            <a:ext cx="2262052" cy="1968138"/>
          </a:xfrm>
          <a:prstGeom prst="roundRect">
            <a:avLst/>
          </a:prstGeom>
          <a:solidFill>
            <a:srgbClr val="FFC000"/>
          </a:solid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Định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lý</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Talet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trong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tam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giác</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cxnSp>
        <p:nvCxnSpPr>
          <p:cNvPr id="7" name="Curved Connector 6"/>
          <p:cNvCxnSpPr>
            <a:stCxn id="5" idx="0"/>
            <a:endCxn id="123" idx="1"/>
          </p:cNvCxnSpPr>
          <p:nvPr/>
        </p:nvCxnSpPr>
        <p:spPr>
          <a:xfrm rot="5400000" flipH="1" flipV="1">
            <a:off x="2496856" y="960330"/>
            <a:ext cx="984477" cy="1931704"/>
          </a:xfrm>
          <a:prstGeom prst="curvedConnector2">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23" name="Rounded Rectangle 122"/>
          <p:cNvSpPr/>
          <p:nvPr/>
        </p:nvSpPr>
        <p:spPr>
          <a:xfrm>
            <a:off x="3954946" y="950085"/>
            <a:ext cx="4695568" cy="967716"/>
          </a:xfrm>
          <a:prstGeom prst="roundRect">
            <a:avLst/>
          </a:prstGeom>
          <a:solidFill>
            <a:srgbClr val="FFFFCC"/>
          </a:solidFill>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Tỉ số hai đoạn thẳng</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24" name="Rounded Rectangle 123"/>
          <p:cNvSpPr/>
          <p:nvPr/>
        </p:nvSpPr>
        <p:spPr>
          <a:xfrm>
            <a:off x="3954946" y="4386557"/>
            <a:ext cx="4695568" cy="1114357"/>
          </a:xfrm>
          <a:prstGeom prst="roundRect">
            <a:avLst/>
          </a:prstGeom>
          <a:solidFill>
            <a:srgbClr val="92D050"/>
          </a:solidFill>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Định lý Ta- let trong tam giác</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27" name="Rounded Rectangle 126"/>
          <p:cNvSpPr/>
          <p:nvPr/>
        </p:nvSpPr>
        <p:spPr>
          <a:xfrm>
            <a:off x="3995938" y="2694269"/>
            <a:ext cx="4654576" cy="1126103"/>
          </a:xfrm>
          <a:prstGeom prst="roundRect">
            <a:avLst/>
          </a:prstGeom>
          <a:solidFill>
            <a:srgbClr val="99CCFF"/>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Đoạn thẳng tỉ lệ</a:t>
            </a:r>
            <a:endPar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cxnSp>
        <p:nvCxnSpPr>
          <p:cNvPr id="14" name="Curved Connector 13"/>
          <p:cNvCxnSpPr>
            <a:stCxn id="5" idx="2"/>
            <a:endCxn id="124" idx="1"/>
          </p:cNvCxnSpPr>
          <p:nvPr/>
        </p:nvCxnSpPr>
        <p:spPr>
          <a:xfrm rot="16200000" flipH="1">
            <a:off x="2710505" y="3699295"/>
            <a:ext cx="557178" cy="1931704"/>
          </a:xfrm>
          <a:prstGeom prst="curvedConnector2">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308" name="Curved Connector 307"/>
          <p:cNvCxnSpPr/>
          <p:nvPr/>
        </p:nvCxnSpPr>
        <p:spPr>
          <a:xfrm flipV="1">
            <a:off x="3133772" y="3257320"/>
            <a:ext cx="841670" cy="9540"/>
          </a:xfrm>
          <a:prstGeom prst="curvedConnector3">
            <a:avLst/>
          </a:prstGeom>
          <a:ln w="285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32009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3"/>
                                        </p:tgtEl>
                                        <p:attrNameLst>
                                          <p:attrName>style.visibility</p:attrName>
                                        </p:attrNameLst>
                                      </p:cBhvr>
                                      <p:to>
                                        <p:strVal val="visible"/>
                                      </p:to>
                                    </p:set>
                                    <p:anim calcmode="lin" valueType="num">
                                      <p:cBhvr additive="base">
                                        <p:cTn id="11" dur="500" fill="hold"/>
                                        <p:tgtEl>
                                          <p:spTgt spid="123"/>
                                        </p:tgtEl>
                                        <p:attrNameLst>
                                          <p:attrName>ppt_x</p:attrName>
                                        </p:attrNameLst>
                                      </p:cBhvr>
                                      <p:tavLst>
                                        <p:tav tm="0">
                                          <p:val>
                                            <p:strVal val="#ppt_x"/>
                                          </p:val>
                                        </p:tav>
                                        <p:tav tm="100000">
                                          <p:val>
                                            <p:strVal val="#ppt_x"/>
                                          </p:val>
                                        </p:tav>
                                      </p:tavLst>
                                    </p:anim>
                                    <p:anim calcmode="lin" valueType="num">
                                      <p:cBhvr additive="base">
                                        <p:cTn id="12" dur="500" fill="hold"/>
                                        <p:tgtEl>
                                          <p:spTgt spid="12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08"/>
                                        </p:tgtEl>
                                        <p:attrNameLst>
                                          <p:attrName>style.visibility</p:attrName>
                                        </p:attrNameLst>
                                      </p:cBhvr>
                                      <p:to>
                                        <p:strVal val="visible"/>
                                      </p:to>
                                    </p:set>
                                    <p:animEffect transition="in" filter="fade">
                                      <p:cBhvr>
                                        <p:cTn id="17" dur="500"/>
                                        <p:tgtEl>
                                          <p:spTgt spid="308"/>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27"/>
                                        </p:tgtEl>
                                        <p:attrNameLst>
                                          <p:attrName>style.visibility</p:attrName>
                                        </p:attrNameLst>
                                      </p:cBhvr>
                                      <p:to>
                                        <p:strVal val="visible"/>
                                      </p:to>
                                    </p:set>
                                    <p:animEffect transition="in" filter="fade">
                                      <p:cBhvr>
                                        <p:cTn id="20" dur="500"/>
                                        <p:tgtEl>
                                          <p:spTgt spid="127"/>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 grpId="0" animBg="1"/>
      <p:bldP spid="124" grpId="0" animBg="1"/>
      <p:bldP spid="127" grpId="0" animBg="1"/>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4" name="TextBox 3"/>
          <p:cNvSpPr txBox="1"/>
          <p:nvPr/>
        </p:nvSpPr>
        <p:spPr>
          <a:xfrm>
            <a:off x="1184857" y="425003"/>
            <a:ext cx="687731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TRÒ CHƠI KAHOOT</a:t>
            </a:r>
          </a:p>
        </p:txBody>
      </p:sp>
      <p:sp>
        <p:nvSpPr>
          <p:cNvPr id="5" name="TextBox 4"/>
          <p:cNvSpPr txBox="1"/>
          <p:nvPr/>
        </p:nvSpPr>
        <p:spPr>
          <a:xfrm>
            <a:off x="347729" y="994856"/>
            <a:ext cx="9144000" cy="6440225"/>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5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a:t>
            </a:r>
            <a:r>
              <a:rPr kumimoji="0" lang="en-US" sz="25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Cách</a:t>
            </a:r>
            <a:r>
              <a:rPr kumimoji="0" lang="en-US" sz="25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25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thức</a:t>
            </a:r>
            <a:r>
              <a:rPr kumimoji="0" lang="en-US" sz="25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25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tham</a:t>
            </a:r>
            <a:r>
              <a:rPr kumimoji="0" lang="en-US" sz="25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25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gia</a:t>
            </a:r>
            <a:r>
              <a:rPr kumimoji="0" lang="en-US" sz="25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a:t>
            </a:r>
            <a:r>
              <a:rPr kumimoji="0" lang="en-US" sz="25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bạn</a:t>
            </a:r>
            <a:r>
              <a:rPr kumimoji="0" lang="en-US" sz="25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5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5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trang</a:t>
            </a:r>
            <a:r>
              <a:rPr kumimoji="0" lang="en-US" sz="25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playkahoot</a:t>
            </a:r>
            <a:r>
              <a:rPr kumimoji="0" lang="en-US" sz="25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trên</a:t>
            </a:r>
            <a:r>
              <a:rPr kumimoji="0" lang="en-US" sz="25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điện</a:t>
            </a:r>
            <a:r>
              <a:rPr kumimoji="0" lang="en-US" sz="25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thoại</a:t>
            </a:r>
            <a:r>
              <a:rPr kumimoji="0" lang="en-US" sz="25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342900" marR="0" lvl="0" indent="-342900" algn="just" defTabSz="914400" rtl="0" eaLnBrk="1" fontAlgn="auto" latinLnBrk="0" hangingPunct="1">
              <a:lnSpc>
                <a:spcPct val="150000"/>
              </a:lnSpc>
              <a:spcBef>
                <a:spcPts val="0"/>
              </a:spcBef>
              <a:spcAft>
                <a:spcPts val="0"/>
              </a:spcAft>
              <a:buClrTx/>
              <a:buSzTx/>
              <a:buFontTx/>
              <a:buChar char="-"/>
              <a:tabLst/>
              <a:defRPr/>
            </a:pPr>
            <a:r>
              <a:rPr kumimoji="0" lang="en-US" sz="25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Nhập</a:t>
            </a:r>
            <a:r>
              <a:rPr kumimoji="0" lang="en-US" sz="25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mã</a:t>
            </a:r>
            <a:r>
              <a:rPr kumimoji="0" lang="en-US" sz="25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pin, </a:t>
            </a:r>
            <a:r>
              <a:rPr kumimoji="0" lang="en-US" sz="25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sau</a:t>
            </a:r>
            <a:r>
              <a:rPr kumimoji="0" lang="en-US" sz="25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đó</a:t>
            </a:r>
            <a:r>
              <a:rPr kumimoji="0" lang="en-US" sz="25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đăng</a:t>
            </a:r>
            <a:r>
              <a:rPr kumimoji="0" lang="en-US" sz="25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nhập</a:t>
            </a:r>
            <a:r>
              <a:rPr kumimoji="0" lang="en-US" sz="25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theo</a:t>
            </a:r>
            <a:r>
              <a:rPr kumimoji="0" lang="en-US" sz="25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err="1">
                <a:ln>
                  <a:noFill/>
                </a:ln>
                <a:solidFill>
                  <a:prstClr val="black"/>
                </a:solidFill>
                <a:effectLst/>
                <a:uLnTx/>
                <a:uFillTx/>
                <a:latin typeface="Times New Roman" panose="02020603050405020304" pitchFamily="18" charset="0"/>
                <a:ea typeface="+mn-ea"/>
                <a:cs typeface="Times New Roman" panose="02020603050405020304" pitchFamily="18" charset="0"/>
              </a:rPr>
              <a:t>tên</a:t>
            </a:r>
            <a:r>
              <a:rPr kumimoji="0" lang="en-US" sz="25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nhóm.</a:t>
            </a:r>
            <a:endParaRPr kumimoji="0" lang="en-US" sz="25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5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25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Luật</a:t>
            </a:r>
            <a:r>
              <a:rPr kumimoji="0" lang="en-US" sz="25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25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chơi</a:t>
            </a:r>
            <a:r>
              <a:rPr kumimoji="0" lang="en-US" sz="25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a:t>
            </a:r>
          </a:p>
          <a:p>
            <a:pPr marL="342900" marR="0" lvl="0" indent="-342900" defTabSz="914400" rtl="0" eaLnBrk="1" fontAlgn="auto" latinLnBrk="0" hangingPunct="1">
              <a:lnSpc>
                <a:spcPct val="150000"/>
              </a:lnSpc>
              <a:spcBef>
                <a:spcPts val="0"/>
              </a:spcBef>
              <a:spcAft>
                <a:spcPts val="0"/>
              </a:spcAft>
              <a:buClrTx/>
              <a:buSzTx/>
              <a:buFontTx/>
              <a:buChar char="-"/>
              <a:tabLst/>
              <a:defRPr/>
            </a:pPr>
            <a:r>
              <a:rPr lang="vi-VN" sz="2500" noProof="0" smtClean="0">
                <a:solidFill>
                  <a:prstClr val="black"/>
                </a:solidFill>
                <a:latin typeface="Times New Roman" panose="02020603050405020304" pitchFamily="18" charset="0"/>
                <a:cs typeface="Times New Roman" panose="02020603050405020304" pitchFamily="18" charset="0"/>
              </a:rPr>
              <a:t>Mỗi </a:t>
            </a:r>
            <a:r>
              <a:rPr kumimoji="0" lang="en-US" sz="25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bàn </a:t>
            </a:r>
            <a:r>
              <a:rPr kumimoji="0" lang="en-US" sz="25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a:t>
            </a:r>
            <a:r>
              <a:rPr kumimoji="0" lang="en-US" sz="25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 </a:t>
            </a:r>
            <a:r>
              <a:rPr kumimoji="0" lang="en-US" sz="25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nhóm</a:t>
            </a:r>
            <a:r>
              <a:rPr kumimoji="0" lang="en-US" sz="25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Nhóm</a:t>
            </a:r>
            <a:r>
              <a:rPr kumimoji="0" lang="en-US" sz="25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 </a:t>
            </a:r>
            <a:r>
              <a:rPr kumimoji="0" lang="en-US" sz="25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nhóm</a:t>
            </a:r>
            <a:r>
              <a:rPr kumimoji="0" lang="en-US" sz="25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 </a:t>
            </a:r>
            <a:r>
              <a:rPr kumimoji="0" lang="en-US" sz="25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nhóm</a:t>
            </a:r>
            <a:r>
              <a:rPr kumimoji="0" lang="en-US" sz="25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3, </a:t>
            </a:r>
            <a:r>
              <a:rPr kumimoji="0" lang="en-US" sz="25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nhóm</a:t>
            </a:r>
            <a:r>
              <a:rPr kumimoji="0" lang="en-US" sz="25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4, </a:t>
            </a:r>
            <a:r>
              <a:rPr kumimoji="0" lang="en-US" sz="2500" b="0" i="0" u="none" strike="noStrike" kern="1200" cap="none" spc="0" normalizeH="0" baseline="0" noProof="0" err="1">
                <a:ln>
                  <a:noFill/>
                </a:ln>
                <a:solidFill>
                  <a:prstClr val="black"/>
                </a:solidFill>
                <a:effectLst/>
                <a:uLnTx/>
                <a:uFillTx/>
                <a:latin typeface="Times New Roman" panose="02020603050405020304" pitchFamily="18" charset="0"/>
                <a:ea typeface="+mn-ea"/>
                <a:cs typeface="Times New Roman" panose="02020603050405020304" pitchFamily="18" charset="0"/>
              </a:rPr>
              <a:t>nhóm</a:t>
            </a:r>
            <a:r>
              <a:rPr kumimoji="0" lang="en-US" sz="25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5</a:t>
            </a:r>
            <a:r>
              <a:rPr kumimoji="0" lang="vi-VN" sz="25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 nhóm</a:t>
            </a:r>
            <a:r>
              <a:rPr kumimoji="0" lang="vi-VN" sz="2500" b="0" i="0" u="none" strike="noStrike" kern="1200" cap="none" spc="0" normalizeH="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 6, nhóm 7, nhóm 8, nhóm 9, nhóm 10.</a:t>
            </a:r>
            <a:endParaRPr kumimoji="0" lang="en-US" sz="25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342900" marR="0" lvl="0" indent="-342900" defTabSz="914400" rtl="0" eaLnBrk="1" fontAlgn="auto" latinLnBrk="0" hangingPunct="1">
              <a:lnSpc>
                <a:spcPct val="150000"/>
              </a:lnSpc>
              <a:spcBef>
                <a:spcPts val="0"/>
              </a:spcBef>
              <a:spcAft>
                <a:spcPts val="0"/>
              </a:spcAft>
              <a:buClrTx/>
              <a:buSzTx/>
              <a:buFontTx/>
              <a:buChar char="-"/>
              <a:tabLst/>
              <a:defRPr/>
            </a:pPr>
            <a:r>
              <a:rPr kumimoji="0" lang="en-US" sz="25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Có 3 </a:t>
            </a:r>
            <a:r>
              <a:rPr kumimoji="0" lang="en-US" sz="25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25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hỏi</a:t>
            </a:r>
            <a:r>
              <a:rPr kumimoji="0" lang="en-US" sz="25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mỗi</a:t>
            </a:r>
            <a:r>
              <a:rPr kumimoji="0" lang="en-US" sz="25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25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hỏi</a:t>
            </a:r>
            <a:r>
              <a:rPr kumimoji="0" lang="en-US" sz="25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sz="25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thời</a:t>
            </a:r>
            <a:r>
              <a:rPr kumimoji="0" lang="en-US" sz="25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gian</a:t>
            </a:r>
            <a:r>
              <a:rPr kumimoji="0" lang="en-US" sz="25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trả</a:t>
            </a:r>
            <a:r>
              <a:rPr kumimoji="0" lang="en-US" sz="25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lời</a:t>
            </a:r>
            <a:r>
              <a:rPr kumimoji="0" lang="en-US" sz="25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20s. </a:t>
            </a:r>
            <a:r>
              <a:rPr kumimoji="0" lang="en-US" sz="25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a:t>
            </a:r>
            <a:r>
              <a:rPr kumimoji="0" lang="en-US" sz="25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nhóm</a:t>
            </a:r>
            <a:r>
              <a:rPr kumimoji="0" lang="en-US" sz="25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5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chọn</a:t>
            </a:r>
            <a:r>
              <a:rPr kumimoji="0" lang="en-US" sz="25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phương</a:t>
            </a:r>
            <a:r>
              <a:rPr kumimoji="0" lang="en-US" sz="25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án</a:t>
            </a:r>
            <a:r>
              <a:rPr kumimoji="0" lang="en-US" sz="25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đúng</a:t>
            </a:r>
            <a:r>
              <a:rPr kumimoji="0" lang="en-US" sz="25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trên</a:t>
            </a:r>
            <a:r>
              <a:rPr kumimoji="0" lang="en-US" sz="25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máy</a:t>
            </a:r>
            <a:r>
              <a:rPr kumimoji="0" lang="en-US" sz="25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điện</a:t>
            </a:r>
            <a:r>
              <a:rPr kumimoji="0" lang="en-US" sz="25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thoại</a:t>
            </a:r>
            <a:r>
              <a:rPr kumimoji="0" lang="en-US" sz="25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marL="342900" marR="0" lvl="0" indent="-342900" algn="just" defTabSz="914400" rtl="0" eaLnBrk="1" fontAlgn="auto" latinLnBrk="0" hangingPunct="1">
              <a:lnSpc>
                <a:spcPct val="150000"/>
              </a:lnSpc>
              <a:spcBef>
                <a:spcPts val="0"/>
              </a:spcBef>
              <a:spcAft>
                <a:spcPts val="0"/>
              </a:spcAft>
              <a:buClrTx/>
              <a:buSzTx/>
              <a:buFontTx/>
              <a:buChar char="-"/>
              <a:tabLst/>
              <a:defRPr/>
            </a:pPr>
            <a:r>
              <a:rPr kumimoji="0" lang="en-US" sz="25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Đội</a:t>
            </a:r>
            <a:r>
              <a:rPr kumimoji="0" lang="en-US" sz="25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giành</a:t>
            </a:r>
            <a:r>
              <a:rPr kumimoji="0" lang="en-US" sz="25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chiến</a:t>
            </a:r>
            <a:r>
              <a:rPr kumimoji="0" lang="en-US" sz="25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thẳng</a:t>
            </a:r>
            <a:r>
              <a:rPr kumimoji="0" lang="en-US" sz="25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a:t>
            </a:r>
            <a:r>
              <a:rPr kumimoji="0" lang="en-US" sz="25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đội</a:t>
            </a:r>
            <a:r>
              <a:rPr kumimoji="0" lang="en-US" sz="25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sz="25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số</a:t>
            </a:r>
            <a:r>
              <a:rPr kumimoji="0" lang="en-US" sz="25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điểm</a:t>
            </a:r>
            <a:r>
              <a:rPr kumimoji="0" lang="en-US" sz="25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cao</a:t>
            </a:r>
            <a:r>
              <a:rPr kumimoji="0" lang="en-US" sz="25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nhất</a:t>
            </a:r>
            <a:r>
              <a:rPr kumimoji="0" lang="en-US" sz="25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342900" marR="0" lvl="0" indent="-342900" algn="just" defTabSz="914400" rtl="0" eaLnBrk="1" fontAlgn="auto" latinLnBrk="0" hangingPunct="1">
              <a:lnSpc>
                <a:spcPct val="150000"/>
              </a:lnSpc>
              <a:spcBef>
                <a:spcPts val="0"/>
              </a:spcBef>
              <a:spcAft>
                <a:spcPts val="0"/>
              </a:spcAft>
              <a:buClrTx/>
              <a:buSzTx/>
              <a:buFontTx/>
              <a:buChar char="-"/>
              <a:tabLst/>
              <a:defRPr/>
            </a:pPr>
            <a:r>
              <a:rPr kumimoji="0" lang="en-US" sz="25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Phần</a:t>
            </a:r>
            <a:r>
              <a:rPr kumimoji="0" lang="en-US" sz="25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thưởng</a:t>
            </a:r>
            <a:r>
              <a:rPr kumimoji="0" lang="en-US" sz="25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đội</a:t>
            </a:r>
            <a:r>
              <a:rPr kumimoji="0" lang="en-US" sz="25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chiến</a:t>
            </a:r>
            <a:r>
              <a:rPr kumimoji="0" lang="en-US" sz="25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thắng</a:t>
            </a:r>
            <a:r>
              <a:rPr kumimoji="0" lang="en-US" sz="25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sẽ</a:t>
            </a:r>
            <a:r>
              <a:rPr kumimoji="0" lang="en-US" sz="25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được</a:t>
            </a:r>
            <a:r>
              <a:rPr kumimoji="0" lang="en-US" sz="25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bốc</a:t>
            </a:r>
            <a:r>
              <a:rPr kumimoji="0" lang="en-US" sz="25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thăm</a:t>
            </a:r>
            <a:r>
              <a:rPr kumimoji="0" lang="en-US" sz="25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giải</a:t>
            </a:r>
            <a:r>
              <a:rPr kumimoji="0" lang="en-US" sz="25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thưởng</a:t>
            </a:r>
            <a:r>
              <a:rPr kumimoji="0" lang="en-US" sz="25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just" defTabSz="914400" rtl="0" eaLnBrk="1" fontAlgn="auto" latinLnBrk="0" hangingPunct="1">
              <a:lnSpc>
                <a:spcPct val="150000"/>
              </a:lnSpc>
              <a:spcBef>
                <a:spcPts val="0"/>
              </a:spcBef>
              <a:spcAft>
                <a:spcPts val="0"/>
              </a:spcAft>
              <a:buClrTx/>
              <a:buSzTx/>
              <a:buFontTx/>
              <a:buNone/>
              <a:tabLst/>
              <a:defRPr/>
            </a:pPr>
            <a:endParaRPr kumimoji="0" lang="en-US" sz="25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36290598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50"/>
          <p:cNvGrpSpPr>
            <a:grpSpLocks/>
          </p:cNvGrpSpPr>
          <p:nvPr/>
        </p:nvGrpSpPr>
        <p:grpSpPr bwMode="auto">
          <a:xfrm>
            <a:off x="5386972" y="1603919"/>
            <a:ext cx="3927475" cy="2505075"/>
            <a:chOff x="3118" y="128"/>
            <a:chExt cx="2726" cy="1578"/>
          </a:xfrm>
        </p:grpSpPr>
        <p:grpSp>
          <p:nvGrpSpPr>
            <p:cNvPr id="5" name="Group 51"/>
            <p:cNvGrpSpPr>
              <a:grpSpLocks/>
            </p:cNvGrpSpPr>
            <p:nvPr/>
          </p:nvGrpSpPr>
          <p:grpSpPr bwMode="auto">
            <a:xfrm>
              <a:off x="3118" y="128"/>
              <a:ext cx="2726" cy="1578"/>
              <a:chOff x="3118" y="128"/>
              <a:chExt cx="2726" cy="1578"/>
            </a:xfrm>
          </p:grpSpPr>
          <p:sp>
            <p:nvSpPr>
              <p:cNvPr id="7" name="Text Box 52"/>
              <p:cNvSpPr txBox="1">
                <a:spLocks noChangeArrowheads="1"/>
              </p:cNvSpPr>
              <p:nvPr/>
            </p:nvSpPr>
            <p:spPr bwMode="auto">
              <a:xfrm>
                <a:off x="4412" y="498"/>
                <a:ext cx="384"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3200" b="1" i="0" u="none" strike="noStrike" kern="1200" cap="none" spc="0" normalizeH="0" baseline="0" noProof="0">
                    <a:ln>
                      <a:noFill/>
                    </a:ln>
                    <a:solidFill>
                      <a:prstClr val="black"/>
                    </a:solidFill>
                    <a:effectLst/>
                    <a:uLnTx/>
                    <a:uFillTx/>
                    <a:latin typeface=".VnTime" pitchFamily="34" charset="0"/>
                    <a:ea typeface="+mn-ea"/>
                    <a:cs typeface="+mn-cs"/>
                  </a:rPr>
                  <a:t>.</a:t>
                </a:r>
              </a:p>
            </p:txBody>
          </p:sp>
          <p:grpSp>
            <p:nvGrpSpPr>
              <p:cNvPr id="8" name="Group 53"/>
              <p:cNvGrpSpPr>
                <a:grpSpLocks/>
              </p:cNvGrpSpPr>
              <p:nvPr/>
            </p:nvGrpSpPr>
            <p:grpSpPr bwMode="auto">
              <a:xfrm>
                <a:off x="3118" y="128"/>
                <a:ext cx="2726" cy="1578"/>
                <a:chOff x="3118" y="128"/>
                <a:chExt cx="2726" cy="1578"/>
              </a:xfrm>
            </p:grpSpPr>
            <p:sp>
              <p:nvSpPr>
                <p:cNvPr id="9" name="Text Box 54"/>
                <p:cNvSpPr txBox="1">
                  <a:spLocks noChangeArrowheads="1"/>
                </p:cNvSpPr>
                <p:nvPr/>
              </p:nvSpPr>
              <p:spPr bwMode="auto">
                <a:xfrm>
                  <a:off x="4502" y="587"/>
                  <a:ext cx="336"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2000" b="0" i="0" u="none" strike="noStrike" kern="1200" cap="none" spc="0" normalizeH="0" baseline="0" noProof="0">
                      <a:ln>
                        <a:noFill/>
                      </a:ln>
                      <a:solidFill>
                        <a:srgbClr val="0000FF"/>
                      </a:solidFill>
                      <a:effectLst/>
                      <a:uLnTx/>
                      <a:uFillTx/>
                      <a:latin typeface=".VnTime" pitchFamily="34" charset="0"/>
                      <a:ea typeface="+mn-ea"/>
                      <a:cs typeface="+mn-cs"/>
                    </a:rPr>
                    <a:t>C’</a:t>
                  </a:r>
                </a:p>
              </p:txBody>
            </p:sp>
            <p:sp>
              <p:nvSpPr>
                <p:cNvPr id="10" name="Line 55"/>
                <p:cNvSpPr>
                  <a:spLocks noChangeShapeType="1"/>
                </p:cNvSpPr>
                <p:nvPr/>
              </p:nvSpPr>
              <p:spPr bwMode="auto">
                <a:xfrm>
                  <a:off x="3292" y="1482"/>
                  <a:ext cx="23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nstantia"/>
                    <a:ea typeface="+mn-ea"/>
                    <a:cs typeface="+mn-cs"/>
                  </a:endParaRPr>
                </a:p>
              </p:txBody>
            </p:sp>
            <p:sp>
              <p:nvSpPr>
                <p:cNvPr id="11" name="Line 56"/>
                <p:cNvSpPr>
                  <a:spLocks noChangeShapeType="1"/>
                </p:cNvSpPr>
                <p:nvPr/>
              </p:nvSpPr>
              <p:spPr bwMode="auto">
                <a:xfrm flipV="1">
                  <a:off x="3290" y="372"/>
                  <a:ext cx="672" cy="110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nstantia"/>
                    <a:ea typeface="+mn-ea"/>
                    <a:cs typeface="+mn-cs"/>
                  </a:endParaRPr>
                </a:p>
              </p:txBody>
            </p:sp>
            <p:sp>
              <p:nvSpPr>
                <p:cNvPr id="12" name="Line 57"/>
                <p:cNvSpPr>
                  <a:spLocks noChangeShapeType="1"/>
                </p:cNvSpPr>
                <p:nvPr/>
              </p:nvSpPr>
              <p:spPr bwMode="auto">
                <a:xfrm>
                  <a:off x="3960" y="378"/>
                  <a:ext cx="1632" cy="110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nstantia"/>
                    <a:ea typeface="+mn-ea"/>
                    <a:cs typeface="+mn-cs"/>
                  </a:endParaRPr>
                </a:p>
              </p:txBody>
            </p:sp>
            <p:sp>
              <p:nvSpPr>
                <p:cNvPr id="13" name="Text Box 58"/>
                <p:cNvSpPr txBox="1">
                  <a:spLocks noChangeArrowheads="1"/>
                </p:cNvSpPr>
                <p:nvPr/>
              </p:nvSpPr>
              <p:spPr bwMode="auto">
                <a:xfrm>
                  <a:off x="5508" y="1456"/>
                  <a:ext cx="336"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2000" b="0" i="0" u="none" strike="noStrike" kern="1200" cap="none" spc="0" normalizeH="0" baseline="0" noProof="0">
                      <a:ln>
                        <a:noFill/>
                      </a:ln>
                      <a:solidFill>
                        <a:srgbClr val="0000FF"/>
                      </a:solidFill>
                      <a:effectLst/>
                      <a:uLnTx/>
                      <a:uFillTx/>
                      <a:latin typeface=".VnTime" pitchFamily="34" charset="0"/>
                      <a:ea typeface="+mn-ea"/>
                      <a:cs typeface="+mn-cs"/>
                    </a:rPr>
                    <a:t>C</a:t>
                  </a:r>
                </a:p>
              </p:txBody>
            </p:sp>
            <p:sp>
              <p:nvSpPr>
                <p:cNvPr id="14" name="Text Box 59"/>
                <p:cNvSpPr txBox="1">
                  <a:spLocks noChangeArrowheads="1"/>
                </p:cNvSpPr>
                <p:nvPr/>
              </p:nvSpPr>
              <p:spPr bwMode="auto">
                <a:xfrm>
                  <a:off x="3118" y="1446"/>
                  <a:ext cx="336"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2000" b="0" i="0" u="none" strike="noStrike" kern="1200" cap="none" spc="0" normalizeH="0" baseline="0" noProof="0">
                      <a:ln>
                        <a:noFill/>
                      </a:ln>
                      <a:solidFill>
                        <a:srgbClr val="0000FF"/>
                      </a:solidFill>
                      <a:effectLst/>
                      <a:uLnTx/>
                      <a:uFillTx/>
                      <a:latin typeface=".VnTime" pitchFamily="34" charset="0"/>
                      <a:ea typeface="+mn-ea"/>
                      <a:cs typeface="+mn-cs"/>
                    </a:rPr>
                    <a:t>B</a:t>
                  </a:r>
                </a:p>
              </p:txBody>
            </p:sp>
            <p:sp>
              <p:nvSpPr>
                <p:cNvPr id="15" name="Text Box 60"/>
                <p:cNvSpPr txBox="1">
                  <a:spLocks noChangeArrowheads="1"/>
                </p:cNvSpPr>
                <p:nvPr/>
              </p:nvSpPr>
              <p:spPr bwMode="auto">
                <a:xfrm>
                  <a:off x="3858" y="128"/>
                  <a:ext cx="336"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2000" b="0" i="0" u="none" strike="noStrike" kern="1200" cap="none" spc="0" normalizeH="0" baseline="0" noProof="0">
                      <a:ln>
                        <a:noFill/>
                      </a:ln>
                      <a:solidFill>
                        <a:srgbClr val="0000FF"/>
                      </a:solidFill>
                      <a:effectLst/>
                      <a:uLnTx/>
                      <a:uFillTx/>
                      <a:latin typeface=".VnTime" pitchFamily="34" charset="0"/>
                      <a:ea typeface="+mn-ea"/>
                      <a:cs typeface="+mn-cs"/>
                    </a:rPr>
                    <a:t>A</a:t>
                  </a:r>
                </a:p>
              </p:txBody>
            </p:sp>
            <p:sp>
              <p:nvSpPr>
                <p:cNvPr id="16" name="Text Box 61"/>
                <p:cNvSpPr txBox="1">
                  <a:spLocks noChangeArrowheads="1"/>
                </p:cNvSpPr>
                <p:nvPr/>
              </p:nvSpPr>
              <p:spPr bwMode="auto">
                <a:xfrm>
                  <a:off x="3470" y="644"/>
                  <a:ext cx="336"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2000" b="0" i="0" u="none" strike="noStrike" kern="1200" cap="none" spc="0" normalizeH="0" baseline="0" noProof="0">
                      <a:ln>
                        <a:noFill/>
                      </a:ln>
                      <a:solidFill>
                        <a:srgbClr val="0000FF"/>
                      </a:solidFill>
                      <a:effectLst/>
                      <a:uLnTx/>
                      <a:uFillTx/>
                      <a:latin typeface=".VnTime" pitchFamily="34" charset="0"/>
                      <a:ea typeface="+mn-ea"/>
                      <a:cs typeface="+mn-cs"/>
                    </a:rPr>
                    <a:t>B’</a:t>
                  </a:r>
                </a:p>
              </p:txBody>
            </p:sp>
            <p:sp>
              <p:nvSpPr>
                <p:cNvPr id="17" name="Line 62"/>
                <p:cNvSpPr>
                  <a:spLocks noChangeShapeType="1"/>
                </p:cNvSpPr>
                <p:nvPr/>
              </p:nvSpPr>
              <p:spPr bwMode="auto">
                <a:xfrm>
                  <a:off x="3734" y="746"/>
                  <a:ext cx="76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nstantia"/>
                    <a:ea typeface="+mn-ea"/>
                    <a:cs typeface="+mn-cs"/>
                  </a:endParaRPr>
                </a:p>
              </p:txBody>
            </p:sp>
          </p:grpSp>
        </p:grpSp>
        <p:sp>
          <p:nvSpPr>
            <p:cNvPr id="6" name="Text Box 63"/>
            <p:cNvSpPr txBox="1">
              <a:spLocks noChangeArrowheads="1"/>
            </p:cNvSpPr>
            <p:nvPr/>
          </p:nvSpPr>
          <p:spPr bwMode="auto">
            <a:xfrm>
              <a:off x="3654" y="474"/>
              <a:ext cx="432"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3200" b="0" i="0" u="none" strike="noStrike" kern="1200" cap="none" spc="0" normalizeH="0" baseline="0" noProof="0">
                  <a:ln>
                    <a:noFill/>
                  </a:ln>
                  <a:solidFill>
                    <a:prstClr val="black"/>
                  </a:solidFill>
                  <a:effectLst/>
                  <a:uLnTx/>
                  <a:uFillTx/>
                  <a:latin typeface=".VnTime" pitchFamily="34" charset="0"/>
                  <a:ea typeface="+mn-ea"/>
                  <a:cs typeface="+mn-cs"/>
                </a:rPr>
                <a:t>.</a:t>
              </a:r>
            </a:p>
          </p:txBody>
        </p:sp>
      </p:grpSp>
      <p:graphicFrame>
        <p:nvGraphicFramePr>
          <p:cNvPr id="18" name="Object 130"/>
          <p:cNvGraphicFramePr>
            <a:graphicFrameLocks noChangeAspect="1"/>
          </p:cNvGraphicFramePr>
          <p:nvPr>
            <p:extLst/>
          </p:nvPr>
        </p:nvGraphicFramePr>
        <p:xfrm>
          <a:off x="3402485" y="4409577"/>
          <a:ext cx="2733675" cy="1009650"/>
        </p:xfrm>
        <a:graphic>
          <a:graphicData uri="http://schemas.openxmlformats.org/presentationml/2006/ole">
            <mc:AlternateContent xmlns:mc="http://schemas.openxmlformats.org/markup-compatibility/2006">
              <mc:Choice xmlns:v="urn:schemas-microsoft-com:vml" Requires="v">
                <p:oleObj spid="_x0000_s30846" name="Equation" r:id="rId4" imgW="952200" imgH="419040" progId="Equation.DSMT4">
                  <p:embed/>
                </p:oleObj>
              </mc:Choice>
              <mc:Fallback>
                <p:oleObj name="Equation" r:id="rId4" imgW="952200" imgH="419040" progId="Equation.DSMT4">
                  <p:embed/>
                  <p:pic>
                    <p:nvPicPr>
                      <p:cNvPr id="18" name="Object 130"/>
                      <p:cNvPicPr>
                        <a:picLocks noChangeAspect="1" noChangeArrowheads="1"/>
                      </p:cNvPicPr>
                      <p:nvPr/>
                    </p:nvPicPr>
                    <p:blipFill>
                      <a:blip r:embed="rId5"/>
                      <a:srcRect/>
                      <a:stretch>
                        <a:fillRect/>
                      </a:stretch>
                    </p:blipFill>
                    <p:spPr bwMode="auto">
                      <a:xfrm>
                        <a:off x="3402485" y="4409577"/>
                        <a:ext cx="2733675" cy="1009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9" name="Rectangle 18"/>
          <p:cNvSpPr>
            <a:spLocks noChangeArrowheads="1"/>
          </p:cNvSpPr>
          <p:nvPr/>
        </p:nvSpPr>
        <p:spPr bwMode="auto">
          <a:xfrm>
            <a:off x="167982" y="771797"/>
            <a:ext cx="6210224" cy="137160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2200" b="1" smtClean="0">
                <a:solidFill>
                  <a:prstClr val="black"/>
                </a:solidFill>
                <a:latin typeface="Times New Roman" panose="02020603050405020304" pitchFamily="18" charset="0"/>
                <a:cs typeface="Times New Roman" panose="02020603050405020304" pitchFamily="18" charset="0"/>
              </a:rPr>
              <a:t>Bài 2</a:t>
            </a:r>
            <a:r>
              <a:rPr kumimoji="0" lang="en-US" altLang="en-US" sz="22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altLang="en-US" sz="22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Cho </a:t>
            </a:r>
            <a:r>
              <a:rPr kumimoji="0" lang="vi-VN" altLang="en-US"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a:t>
            </a:r>
            <a:r>
              <a:rPr kumimoji="0" lang="en-US" altLang="en-US" sz="22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am </a:t>
            </a:r>
            <a:r>
              <a:rPr kumimoji="0" lang="en-US" altLang="en-US" sz="22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gi</a:t>
            </a:r>
            <a:r>
              <a:rPr kumimoji="0" lang="vi-VN" altLang="en-US"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á</a:t>
            </a:r>
            <a:r>
              <a:rPr kumimoji="0" lang="en-US" altLang="en-US" sz="22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c </a:t>
            </a:r>
            <a:r>
              <a:rPr kumimoji="0" lang="en-US" altLang="en-US" sz="2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ABC </a:t>
            </a:r>
            <a:r>
              <a:rPr kumimoji="0" lang="en-US" altLang="en-US" sz="22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c</a:t>
            </a:r>
            <a:r>
              <a:rPr kumimoji="0" lang="en-US" altLang="en-US"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ó</a:t>
            </a:r>
            <a:r>
              <a:rPr kumimoji="0" lang="en-US" altLang="en-US" sz="22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AB = 6cm; </a:t>
            </a:r>
            <a:endParaRPr kumimoji="0" lang="en-US" altLang="en-US" sz="22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2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AC </a:t>
            </a:r>
            <a:r>
              <a:rPr kumimoji="0" lang="en-US" altLang="en-US"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9cm.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2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L</a:t>
            </a:r>
            <a:r>
              <a:rPr kumimoji="0" lang="vi-VN" altLang="en-US" sz="22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ấy</a:t>
            </a:r>
            <a:r>
              <a:rPr kumimoji="0" lang="en-US" altLang="en-US" sz="22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2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tr</a:t>
            </a:r>
            <a:r>
              <a:rPr kumimoji="0" lang="vi-VN" altLang="en-US"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ê</a:t>
            </a:r>
            <a:r>
              <a:rPr kumimoji="0" lang="en-US" altLang="en-US" sz="22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n c</a:t>
            </a:r>
            <a:r>
              <a:rPr kumimoji="0" lang="vi-VN" altLang="en-US"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ạ</a:t>
            </a:r>
            <a:r>
              <a:rPr kumimoji="0" lang="en-US" altLang="en-US" sz="22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nh</a:t>
            </a:r>
            <a:r>
              <a:rPr kumimoji="0" lang="en-US" altLang="en-US" sz="22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AB</a:t>
            </a:r>
            <a:r>
              <a:rPr kumimoji="0" lang="vi-VN" altLang="en-US" sz="22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điểm </a:t>
            </a:r>
            <a:r>
              <a:rPr kumimoji="0" lang="en-US" altLang="en-US" sz="22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 </a:t>
            </a:r>
            <a:r>
              <a:rPr kumimoji="0" lang="en-US" altLang="en-US" sz="22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tr</a:t>
            </a:r>
            <a:r>
              <a:rPr kumimoji="0" lang="vi-VN" altLang="en-US" sz="22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ên</a:t>
            </a:r>
            <a:r>
              <a:rPr kumimoji="0" lang="en-US" altLang="en-US" sz="22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c</a:t>
            </a:r>
            <a:r>
              <a:rPr kumimoji="0" lang="vi-VN" altLang="en-US"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ạ</a:t>
            </a:r>
            <a:r>
              <a:rPr kumimoji="0" lang="en-US" altLang="en-US" sz="22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nh</a:t>
            </a:r>
            <a:r>
              <a:rPr kumimoji="0" lang="en-US" altLang="en-US" sz="22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en-US" sz="22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điểm</a:t>
            </a:r>
            <a:r>
              <a:rPr kumimoji="0" lang="en-US" altLang="en-US" sz="22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 </a:t>
            </a:r>
            <a:r>
              <a:rPr kumimoji="0" lang="en-US" alt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sao</a:t>
            </a:r>
            <a:r>
              <a:rPr kumimoji="0" lang="en-US" altLang="en-US"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cho</a:t>
            </a:r>
            <a:r>
              <a:rPr kumimoji="0" lang="en-US" altLang="en-US"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AB’ = 2cm ; AC’ = 3cm</a:t>
            </a:r>
          </a:p>
        </p:txBody>
      </p:sp>
      <p:sp>
        <p:nvSpPr>
          <p:cNvPr id="20" name="Text Box 21"/>
          <p:cNvSpPr txBox="1">
            <a:spLocks noChangeArrowheads="1"/>
          </p:cNvSpPr>
          <p:nvPr/>
        </p:nvSpPr>
        <p:spPr bwMode="auto">
          <a:xfrm>
            <a:off x="167982" y="2471737"/>
            <a:ext cx="5575216"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2200" b="1" i="0" u="none" strike="noStrike" kern="1200" cap="none" spc="0" normalizeH="0" baseline="0" noProof="0" smtClean="0">
                <a:ln>
                  <a:noFill/>
                </a:ln>
                <a:solidFill>
                  <a:srgbClr val="0000FF"/>
                </a:solidFill>
                <a:effectLst/>
                <a:uLnTx/>
                <a:uFillTx/>
                <a:latin typeface="Times New Roman" panose="02020603050405020304" pitchFamily="18" charset="0"/>
                <a:ea typeface="+mn-ea"/>
                <a:cs typeface="Times New Roman" panose="02020603050405020304" pitchFamily="18" charset="0"/>
              </a:rPr>
              <a:t>Hai  đoạn thẳng AB’ và AB có tỉ lệ với  hai đoạn thẳng AC’ và AC không? Vì sao?</a:t>
            </a:r>
            <a:endParaRPr kumimoji="0" lang="en-US" altLang="en-US" sz="2200" b="1" i="0" u="none" strike="noStrike" kern="1200" cap="none" spc="0" normalizeH="0" baseline="0" noProof="0">
              <a:ln>
                <a:noFill/>
              </a:ln>
              <a:solidFill>
                <a:srgbClr val="0000FF"/>
              </a:solidFill>
              <a:effectLst/>
              <a:uLnTx/>
              <a:uFillTx/>
              <a:latin typeface="Times New Roman" panose="02020603050405020304" pitchFamily="18" charset="0"/>
              <a:ea typeface="+mn-ea"/>
              <a:cs typeface="Times New Roman" panose="02020603050405020304" pitchFamily="18" charset="0"/>
            </a:endParaRPr>
          </a:p>
        </p:txBody>
      </p:sp>
      <p:graphicFrame>
        <p:nvGraphicFramePr>
          <p:cNvPr id="21" name="Object 130"/>
          <p:cNvGraphicFramePr>
            <a:graphicFrameLocks noChangeAspect="1"/>
          </p:cNvGraphicFramePr>
          <p:nvPr>
            <p:extLst/>
          </p:nvPr>
        </p:nvGraphicFramePr>
        <p:xfrm>
          <a:off x="549127" y="3753394"/>
          <a:ext cx="2295525" cy="1011238"/>
        </p:xfrm>
        <a:graphic>
          <a:graphicData uri="http://schemas.openxmlformats.org/presentationml/2006/ole">
            <mc:AlternateContent xmlns:mc="http://schemas.openxmlformats.org/markup-compatibility/2006">
              <mc:Choice xmlns:v="urn:schemas-microsoft-com:vml" Requires="v">
                <p:oleObj spid="_x0000_s30847" name="Equation" r:id="rId6" imgW="799920" imgH="419040" progId="Equation.DSMT4">
                  <p:embed/>
                </p:oleObj>
              </mc:Choice>
              <mc:Fallback>
                <p:oleObj name="Equation" r:id="rId6" imgW="799920" imgH="419040" progId="Equation.DSMT4">
                  <p:embed/>
                  <p:pic>
                    <p:nvPicPr>
                      <p:cNvPr id="21" name="Object 130"/>
                      <p:cNvPicPr>
                        <a:picLocks noChangeAspect="1" noChangeArrowheads="1"/>
                      </p:cNvPicPr>
                      <p:nvPr/>
                    </p:nvPicPr>
                    <p:blipFill>
                      <a:blip r:embed="rId7"/>
                      <a:srcRect/>
                      <a:stretch>
                        <a:fillRect/>
                      </a:stretch>
                    </p:blipFill>
                    <p:spPr bwMode="auto">
                      <a:xfrm>
                        <a:off x="549127" y="3753394"/>
                        <a:ext cx="2295525" cy="10112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2" name="Object 130"/>
          <p:cNvGraphicFramePr>
            <a:graphicFrameLocks noChangeAspect="1"/>
          </p:cNvGraphicFramePr>
          <p:nvPr>
            <p:extLst/>
          </p:nvPr>
        </p:nvGraphicFramePr>
        <p:xfrm>
          <a:off x="449192" y="5342421"/>
          <a:ext cx="2332037" cy="1009650"/>
        </p:xfrm>
        <a:graphic>
          <a:graphicData uri="http://schemas.openxmlformats.org/presentationml/2006/ole">
            <mc:AlternateContent xmlns:mc="http://schemas.openxmlformats.org/markup-compatibility/2006">
              <mc:Choice xmlns:v="urn:schemas-microsoft-com:vml" Requires="v">
                <p:oleObj spid="_x0000_s30848" name="Equation" r:id="rId8" imgW="812520" imgH="419040" progId="Equation.DSMT4">
                  <p:embed/>
                </p:oleObj>
              </mc:Choice>
              <mc:Fallback>
                <p:oleObj name="Equation" r:id="rId8" imgW="812520" imgH="419040" progId="Equation.DSMT4">
                  <p:embed/>
                  <p:pic>
                    <p:nvPicPr>
                      <p:cNvPr id="22" name="Object 130"/>
                      <p:cNvPicPr>
                        <a:picLocks noChangeAspect="1" noChangeArrowheads="1"/>
                      </p:cNvPicPr>
                      <p:nvPr/>
                    </p:nvPicPr>
                    <p:blipFill>
                      <a:blip r:embed="rId9"/>
                      <a:srcRect/>
                      <a:stretch>
                        <a:fillRect/>
                      </a:stretch>
                    </p:blipFill>
                    <p:spPr bwMode="auto">
                      <a:xfrm>
                        <a:off x="449192" y="5342421"/>
                        <a:ext cx="2332037" cy="1009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 name="Right Brace 1"/>
          <p:cNvSpPr/>
          <p:nvPr/>
        </p:nvSpPr>
        <p:spPr>
          <a:xfrm>
            <a:off x="2844652" y="3882887"/>
            <a:ext cx="506038" cy="2093843"/>
          </a:xfrm>
          <a:prstGeom prst="rightBrace">
            <a:avLst/>
          </a:prstGeom>
          <a:ln w="28575"/>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nstantia"/>
              <a:ea typeface="+mn-ea"/>
              <a:cs typeface="+mn-cs"/>
            </a:endParaRPr>
          </a:p>
        </p:txBody>
      </p:sp>
      <p:graphicFrame>
        <p:nvGraphicFramePr>
          <p:cNvPr id="23" name="Object 130"/>
          <p:cNvGraphicFramePr>
            <a:graphicFrameLocks noChangeAspect="1"/>
          </p:cNvGraphicFramePr>
          <p:nvPr>
            <p:extLst/>
          </p:nvPr>
        </p:nvGraphicFramePr>
        <p:xfrm>
          <a:off x="3567143" y="5762417"/>
          <a:ext cx="801687" cy="428625"/>
        </p:xfrm>
        <a:graphic>
          <a:graphicData uri="http://schemas.openxmlformats.org/presentationml/2006/ole">
            <mc:AlternateContent xmlns:mc="http://schemas.openxmlformats.org/markup-compatibility/2006">
              <mc:Choice xmlns:v="urn:schemas-microsoft-com:vml" Requires="v">
                <p:oleObj spid="_x0000_s30849" name="Equation" r:id="rId10" imgW="279360" imgH="177480" progId="Equation.DSMT4">
                  <p:embed/>
                </p:oleObj>
              </mc:Choice>
              <mc:Fallback>
                <p:oleObj name="Equation" r:id="rId10" imgW="279360" imgH="177480" progId="Equation.DSMT4">
                  <p:embed/>
                  <p:pic>
                    <p:nvPicPr>
                      <p:cNvPr id="23" name="Object 130"/>
                      <p:cNvPicPr>
                        <a:picLocks noChangeAspect="1" noChangeArrowheads="1"/>
                      </p:cNvPicPr>
                      <p:nvPr/>
                    </p:nvPicPr>
                    <p:blipFill>
                      <a:blip r:embed="rId11"/>
                      <a:srcRect/>
                      <a:stretch>
                        <a:fillRect/>
                      </a:stretch>
                    </p:blipFill>
                    <p:spPr bwMode="auto">
                      <a:xfrm>
                        <a:off x="3567143" y="5762417"/>
                        <a:ext cx="801687" cy="428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 name="TextBox 2"/>
          <p:cNvSpPr txBox="1"/>
          <p:nvPr/>
        </p:nvSpPr>
        <p:spPr>
          <a:xfrm>
            <a:off x="4240695" y="5592417"/>
            <a:ext cx="4710684"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Hai đoạn thẳng AB’ và AB tỉ lệ với hai đoạn thẳng AC’ và AC</a:t>
            </a:r>
            <a:endParaRPr kumimoji="0" lang="en-US" sz="25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9719152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l="-7000" r="-7000"/>
          </a:stretch>
        </a:blipFill>
        <a:effectLst/>
      </p:bgPr>
    </p:bg>
    <p:spTree>
      <p:nvGrpSpPr>
        <p:cNvPr id="1" name=""/>
        <p:cNvGrpSpPr/>
        <p:nvPr/>
      </p:nvGrpSpPr>
      <p:grpSpPr>
        <a:xfrm>
          <a:off x="0" y="0"/>
          <a:ext cx="0" cy="0"/>
          <a:chOff x="0" y="0"/>
          <a:chExt cx="0" cy="0"/>
        </a:xfrm>
      </p:grpSpPr>
      <p:pic>
        <p:nvPicPr>
          <p:cNvPr id="105474" name="Picture 2" descr="4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2950" y="628650"/>
            <a:ext cx="10675620" cy="5452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75" name="Oval 3"/>
          <p:cNvSpPr>
            <a:spLocks noChangeArrowheads="1"/>
          </p:cNvSpPr>
          <p:nvPr/>
        </p:nvSpPr>
        <p:spPr bwMode="auto">
          <a:xfrm>
            <a:off x="2846070" y="1234440"/>
            <a:ext cx="4354830" cy="960120"/>
          </a:xfrm>
          <a:prstGeom prst="ellipse">
            <a:avLst/>
          </a:prstGeom>
          <a:solidFill>
            <a:srgbClr val="FFFF5A"/>
          </a:solidFill>
          <a:ln w="9525" algn="ctr">
            <a:solidFill>
              <a:srgbClr val="0000FF"/>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err="1">
                <a:ln>
                  <a:noFill/>
                </a:ln>
                <a:solidFill>
                  <a:srgbClr val="FF00FF"/>
                </a:solidFill>
                <a:effectLst>
                  <a:outerShdw blurRad="38100" dist="38100" dir="2700000" algn="tl">
                    <a:srgbClr val="000000"/>
                  </a:outerShdw>
                </a:effectLst>
                <a:uLnTx/>
                <a:uFillTx/>
                <a:latin typeface="Arial" panose="020B0604020202020204" pitchFamily="34" charset="0"/>
                <a:ea typeface="+mn-ea"/>
                <a:cs typeface="+mn-cs"/>
              </a:rPr>
              <a:t>Hướng</a:t>
            </a:r>
            <a:r>
              <a:rPr kumimoji="0" lang="en-US" sz="3600" b="0" i="0" u="none" strike="noStrike" kern="1200" cap="none" spc="0" normalizeH="0" baseline="0" noProof="0" dirty="0">
                <a:ln>
                  <a:noFill/>
                </a:ln>
                <a:solidFill>
                  <a:srgbClr val="FF00FF"/>
                </a:solidFill>
                <a:effectLst>
                  <a:outerShdw blurRad="38100" dist="38100" dir="2700000" algn="tl">
                    <a:srgbClr val="000000"/>
                  </a:outerShdw>
                </a:effectLst>
                <a:uLnTx/>
                <a:uFillTx/>
                <a:latin typeface="Arial" panose="020B0604020202020204" pitchFamily="34" charset="0"/>
                <a:ea typeface="+mn-ea"/>
                <a:cs typeface="+mn-cs"/>
              </a:rPr>
              <a:t> </a:t>
            </a:r>
            <a:r>
              <a:rPr kumimoji="0" lang="en-US" sz="3600" b="0" i="0" u="none" strike="noStrike" kern="1200" cap="none" spc="0" normalizeH="0" baseline="0" noProof="0" dirty="0" err="1">
                <a:ln>
                  <a:noFill/>
                </a:ln>
                <a:solidFill>
                  <a:srgbClr val="FF00FF"/>
                </a:solidFill>
                <a:effectLst>
                  <a:outerShdw blurRad="38100" dist="38100" dir="2700000" algn="tl">
                    <a:srgbClr val="000000"/>
                  </a:outerShdw>
                </a:effectLst>
                <a:uLnTx/>
                <a:uFillTx/>
                <a:latin typeface="Arial" panose="020B0604020202020204" pitchFamily="34" charset="0"/>
                <a:ea typeface="+mn-ea"/>
                <a:cs typeface="+mn-cs"/>
              </a:rPr>
              <a:t>dẫn</a:t>
            </a:r>
            <a:r>
              <a:rPr kumimoji="0" lang="en-US" sz="3600" b="0" i="0" u="none" strike="noStrike" kern="1200" cap="none" spc="0" normalizeH="0" baseline="0" noProof="0" dirty="0">
                <a:ln>
                  <a:noFill/>
                </a:ln>
                <a:solidFill>
                  <a:srgbClr val="FF00FF"/>
                </a:solidFill>
                <a:effectLst>
                  <a:outerShdw blurRad="38100" dist="38100" dir="2700000" algn="tl">
                    <a:srgbClr val="000000"/>
                  </a:outerShdw>
                </a:effectLst>
                <a:uLnTx/>
                <a:uFillTx/>
                <a:latin typeface="Arial" panose="020B0604020202020204" pitchFamily="34" charset="0"/>
                <a:ea typeface="+mn-ea"/>
                <a:cs typeface="+mn-cs"/>
              </a:rPr>
              <a:t> </a:t>
            </a:r>
            <a:r>
              <a:rPr kumimoji="0" lang="en-US" sz="3600" b="0" i="0" u="none" strike="noStrike" kern="1200" cap="none" spc="0" normalizeH="0" baseline="0" noProof="0" dirty="0" err="1">
                <a:ln>
                  <a:noFill/>
                </a:ln>
                <a:solidFill>
                  <a:srgbClr val="FF00FF"/>
                </a:solidFill>
                <a:effectLst>
                  <a:outerShdw blurRad="38100" dist="38100" dir="2700000" algn="tl">
                    <a:srgbClr val="000000"/>
                  </a:outerShdw>
                </a:effectLst>
                <a:uLnTx/>
                <a:uFillTx/>
                <a:latin typeface="Arial" panose="020B0604020202020204" pitchFamily="34" charset="0"/>
                <a:ea typeface="+mn-ea"/>
                <a:cs typeface="+mn-cs"/>
              </a:rPr>
              <a:t>về</a:t>
            </a:r>
            <a:r>
              <a:rPr kumimoji="0" lang="en-US" sz="3600" b="0" i="0" u="none" strike="noStrike" kern="1200" cap="none" spc="0" normalizeH="0" baseline="0" noProof="0" dirty="0">
                <a:ln>
                  <a:noFill/>
                </a:ln>
                <a:solidFill>
                  <a:srgbClr val="FF00FF"/>
                </a:solidFill>
                <a:effectLst>
                  <a:outerShdw blurRad="38100" dist="38100" dir="2700000" algn="tl">
                    <a:srgbClr val="000000"/>
                  </a:outerShdw>
                </a:effectLst>
                <a:uLnTx/>
                <a:uFillTx/>
                <a:latin typeface="Arial" panose="020B0604020202020204" pitchFamily="34" charset="0"/>
                <a:ea typeface="+mn-ea"/>
                <a:cs typeface="+mn-cs"/>
              </a:rPr>
              <a:t> </a:t>
            </a:r>
            <a:r>
              <a:rPr kumimoji="0" lang="en-US" sz="3600" b="0" i="0" u="none" strike="noStrike" kern="1200" cap="none" spc="0" normalizeH="0" baseline="0" noProof="0" dirty="0" err="1">
                <a:ln>
                  <a:noFill/>
                </a:ln>
                <a:solidFill>
                  <a:srgbClr val="FF00FF"/>
                </a:solidFill>
                <a:effectLst>
                  <a:outerShdw blurRad="38100" dist="38100" dir="2700000" algn="tl">
                    <a:srgbClr val="000000"/>
                  </a:outerShdw>
                </a:effectLst>
                <a:uLnTx/>
                <a:uFillTx/>
                <a:latin typeface="Arial" panose="020B0604020202020204" pitchFamily="34" charset="0"/>
                <a:ea typeface="+mn-ea"/>
                <a:cs typeface="+mn-cs"/>
              </a:rPr>
              <a:t>nhà</a:t>
            </a:r>
            <a:r>
              <a:rPr kumimoji="0" lang="en-US" sz="1800" b="0"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mn-ea"/>
                <a:cs typeface="+mn-cs"/>
              </a:rPr>
              <a:t> </a:t>
            </a:r>
          </a:p>
        </p:txBody>
      </p:sp>
      <p:sp>
        <p:nvSpPr>
          <p:cNvPr id="105476" name="Text Box 4"/>
          <p:cNvSpPr txBox="1">
            <a:spLocks noChangeArrowheads="1"/>
          </p:cNvSpPr>
          <p:nvPr/>
        </p:nvSpPr>
        <p:spPr bwMode="auto">
          <a:xfrm>
            <a:off x="-137160" y="2175513"/>
            <a:ext cx="7703820" cy="1131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defRPr>
            </a:lvl9pPr>
          </a:lstStyle>
          <a:p>
            <a:pPr algn="ctr" eaLnBrk="1" fontAlgn="base" hangingPunct="1">
              <a:spcBef>
                <a:spcPct val="50000"/>
              </a:spcBef>
              <a:spcAft>
                <a:spcPct val="0"/>
              </a:spcAft>
              <a:defRPr/>
            </a:pPr>
            <a:r>
              <a:rPr lang="en-US" altLang="en-US" sz="2700" i="1">
                <a:solidFill>
                  <a:srgbClr val="0000FF"/>
                </a:solidFill>
              </a:rPr>
              <a:t>1</a:t>
            </a:r>
            <a:r>
              <a:rPr kumimoji="0" lang="en-US" altLang="en-US" sz="2700" b="0" i="1" u="none" strike="noStrike" kern="1200" cap="none" spc="0" normalizeH="0" baseline="0" noProof="0" smtClean="0">
                <a:ln>
                  <a:noFill/>
                </a:ln>
                <a:solidFill>
                  <a:srgbClr val="0000FF"/>
                </a:solidFill>
                <a:effectLst/>
                <a:uLnTx/>
                <a:uFillTx/>
                <a:latin typeface="Arial" panose="020B0604020202020204" pitchFamily="34" charset="0"/>
                <a:ea typeface="+mn-ea"/>
                <a:cs typeface="+mn-cs"/>
              </a:rPr>
              <a:t>. Học</a:t>
            </a:r>
            <a:r>
              <a:rPr kumimoji="0" lang="en-US" altLang="en-US" sz="2700" b="0" i="1" u="none" strike="noStrike" kern="1200" cap="none" spc="0" normalizeH="0" noProof="0" smtClean="0">
                <a:ln>
                  <a:noFill/>
                </a:ln>
                <a:solidFill>
                  <a:srgbClr val="0000FF"/>
                </a:solidFill>
                <a:effectLst/>
                <a:uLnTx/>
                <a:uFillTx/>
                <a:latin typeface="Arial" panose="020B0604020202020204" pitchFamily="34" charset="0"/>
                <a:ea typeface="+mn-ea"/>
                <a:cs typeface="+mn-cs"/>
              </a:rPr>
              <a:t> và </a:t>
            </a:r>
            <a:r>
              <a:rPr lang="en-US" altLang="en-US" sz="2700" i="1" noProof="0">
                <a:solidFill>
                  <a:srgbClr val="0000FF"/>
                </a:solidFill>
              </a:rPr>
              <a:t>l</a:t>
            </a:r>
            <a:r>
              <a:rPr lang="en-US" altLang="en-US" sz="2700" i="1" smtClean="0">
                <a:solidFill>
                  <a:srgbClr val="0000FF"/>
                </a:solidFill>
              </a:rPr>
              <a:t>àm </a:t>
            </a:r>
            <a:r>
              <a:rPr lang="en-US" altLang="en-US" sz="2700" i="1">
                <a:solidFill>
                  <a:srgbClr val="0000FF"/>
                </a:solidFill>
              </a:rPr>
              <a:t>bài 1, 2, 3, 5 </a:t>
            </a:r>
            <a:r>
              <a:rPr lang="en-US" altLang="en-US" sz="2700" i="1" smtClean="0">
                <a:solidFill>
                  <a:srgbClr val="0000FF"/>
                </a:solidFill>
              </a:rPr>
              <a:t>SGK.</a:t>
            </a:r>
            <a:endParaRPr lang="en-US" altLang="en-US" sz="2700" i="1">
              <a:solidFill>
                <a:srgbClr val="0000FF"/>
              </a:solidFill>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altLang="en-US" sz="2700" b="0" i="1" u="none" strike="noStrike" kern="1200" cap="none" spc="0" normalizeH="0" baseline="0" noProof="0" dirty="0">
              <a:ln>
                <a:noFill/>
              </a:ln>
              <a:solidFill>
                <a:srgbClr val="0000FF"/>
              </a:solidFill>
              <a:effectLst/>
              <a:uLnTx/>
              <a:uFillTx/>
              <a:latin typeface="Arial" panose="020B0604020202020204" pitchFamily="34" charset="0"/>
              <a:ea typeface="+mn-ea"/>
              <a:cs typeface="+mn-cs"/>
            </a:endParaRPr>
          </a:p>
        </p:txBody>
      </p:sp>
      <p:sp>
        <p:nvSpPr>
          <p:cNvPr id="9" name="Text Box 4"/>
          <p:cNvSpPr txBox="1">
            <a:spLocks noChangeArrowheads="1"/>
          </p:cNvSpPr>
          <p:nvPr/>
        </p:nvSpPr>
        <p:spPr bwMode="auto">
          <a:xfrm>
            <a:off x="1053561" y="2997057"/>
            <a:ext cx="8879109" cy="1131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defRPr>
            </a:lvl9pPr>
          </a:lstStyle>
          <a:p>
            <a:pPr marL="0" marR="0" lvl="0" indent="0" defTabSz="914400" rtl="0" eaLnBrk="1" fontAlgn="base" latinLnBrk="0" hangingPunct="1">
              <a:lnSpc>
                <a:spcPct val="100000"/>
              </a:lnSpc>
              <a:spcBef>
                <a:spcPct val="50000"/>
              </a:spcBef>
              <a:spcAft>
                <a:spcPct val="0"/>
              </a:spcAft>
              <a:buClrTx/>
              <a:buSzTx/>
              <a:buFontTx/>
              <a:buNone/>
              <a:tabLst/>
              <a:defRPr/>
            </a:pPr>
            <a:r>
              <a:rPr lang="en-US" altLang="en-US" sz="2700" i="1" smtClean="0">
                <a:solidFill>
                  <a:srgbClr val="0000FF"/>
                </a:solidFill>
              </a:rPr>
              <a:t>2</a:t>
            </a:r>
            <a:r>
              <a:rPr kumimoji="0" lang="en-US" altLang="en-US" sz="2700" b="0" i="1" u="none" strike="noStrike" kern="1200" cap="none" spc="0" normalizeH="0" baseline="0" noProof="0" smtClean="0">
                <a:ln>
                  <a:noFill/>
                </a:ln>
                <a:solidFill>
                  <a:srgbClr val="0000FF"/>
                </a:solidFill>
                <a:effectLst/>
                <a:uLnTx/>
                <a:uFillTx/>
                <a:latin typeface="Arial" panose="020B0604020202020204" pitchFamily="34" charset="0"/>
                <a:ea typeface="+mn-ea"/>
                <a:cs typeface="+mn-cs"/>
              </a:rPr>
              <a:t>.Tìm</a:t>
            </a:r>
            <a:r>
              <a:rPr kumimoji="0" lang="en-US" altLang="en-US" sz="2700" b="0" i="1" u="none" strike="noStrike" kern="1200" cap="none" spc="0" normalizeH="0" noProof="0" smtClean="0">
                <a:ln>
                  <a:noFill/>
                </a:ln>
                <a:solidFill>
                  <a:srgbClr val="0000FF"/>
                </a:solidFill>
                <a:effectLst/>
                <a:uLnTx/>
                <a:uFillTx/>
                <a:latin typeface="Arial" panose="020B0604020202020204" pitchFamily="34" charset="0"/>
                <a:ea typeface="+mn-ea"/>
                <a:cs typeface="+mn-cs"/>
              </a:rPr>
              <a:t> các ứng dụng của định lý Ta – let </a:t>
            </a:r>
          </a:p>
          <a:p>
            <a:pPr marL="0" marR="0" lvl="0" indent="0" defTabSz="914400" rtl="0" eaLnBrk="1" fontAlgn="base" latinLnBrk="0" hangingPunct="1">
              <a:lnSpc>
                <a:spcPct val="100000"/>
              </a:lnSpc>
              <a:spcBef>
                <a:spcPct val="50000"/>
              </a:spcBef>
              <a:spcAft>
                <a:spcPct val="0"/>
              </a:spcAft>
              <a:buClrTx/>
              <a:buSzTx/>
              <a:buFontTx/>
              <a:buNone/>
              <a:tabLst/>
              <a:defRPr/>
            </a:pPr>
            <a:r>
              <a:rPr kumimoji="0" lang="en-US" altLang="en-US" sz="2700" b="0" i="1" u="none" strike="noStrike" kern="1200" cap="none" spc="0" normalizeH="0" noProof="0" smtClean="0">
                <a:ln>
                  <a:noFill/>
                </a:ln>
                <a:solidFill>
                  <a:srgbClr val="0000FF"/>
                </a:solidFill>
                <a:effectLst/>
                <a:uLnTx/>
                <a:uFillTx/>
                <a:latin typeface="Arial" panose="020B0604020202020204" pitchFamily="34" charset="0"/>
                <a:ea typeface="+mn-ea"/>
                <a:cs typeface="+mn-cs"/>
              </a:rPr>
              <a:t>trong thực tế</a:t>
            </a:r>
            <a:r>
              <a:rPr kumimoji="0" lang="en-US" altLang="en-US" sz="2700" b="0" i="1" u="none" strike="noStrike" kern="1200" cap="none" spc="0" normalizeH="0" baseline="0" noProof="0" smtClean="0">
                <a:ln>
                  <a:noFill/>
                </a:ln>
                <a:solidFill>
                  <a:srgbClr val="0000FF"/>
                </a:solidFill>
                <a:effectLst/>
                <a:uLnTx/>
                <a:uFillTx/>
                <a:latin typeface="Arial" panose="020B0604020202020204" pitchFamily="34" charset="0"/>
                <a:ea typeface="+mn-ea"/>
                <a:cs typeface="+mn-cs"/>
              </a:rPr>
              <a:t> </a:t>
            </a:r>
            <a:endParaRPr kumimoji="0" lang="en-US" altLang="en-US" sz="2700" b="0" i="1" u="none" strike="noStrike" kern="1200" cap="none" spc="0" normalizeH="0" baseline="0" noProof="0" dirty="0">
              <a:ln>
                <a:noFill/>
              </a:ln>
              <a:solidFill>
                <a:srgbClr val="0000FF"/>
              </a:solidFill>
              <a:effectLst/>
              <a:uLnTx/>
              <a:uFillTx/>
              <a:latin typeface="Arial" panose="020B0604020202020204" pitchFamily="34" charset="0"/>
              <a:ea typeface="+mn-ea"/>
              <a:cs typeface="+mn-cs"/>
            </a:endParaRPr>
          </a:p>
        </p:txBody>
      </p:sp>
      <p:sp>
        <p:nvSpPr>
          <p:cNvPr id="10" name="Text Box 4"/>
          <p:cNvSpPr txBox="1">
            <a:spLocks noChangeArrowheads="1"/>
          </p:cNvSpPr>
          <p:nvPr/>
        </p:nvSpPr>
        <p:spPr bwMode="auto">
          <a:xfrm>
            <a:off x="1135177" y="4286758"/>
            <a:ext cx="6919365"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defRPr>
            </a:lvl9pPr>
          </a:lstStyle>
          <a:p>
            <a:pPr marL="0" marR="0" lvl="0" indent="0" defTabSz="914400" rtl="0" eaLnBrk="1" fontAlgn="base" latinLnBrk="0" hangingPunct="1">
              <a:lnSpc>
                <a:spcPct val="100000"/>
              </a:lnSpc>
              <a:spcBef>
                <a:spcPct val="50000"/>
              </a:spcBef>
              <a:spcAft>
                <a:spcPct val="0"/>
              </a:spcAft>
              <a:buClrTx/>
              <a:buSzTx/>
              <a:buFontTx/>
              <a:buNone/>
              <a:tabLst/>
              <a:defRPr/>
            </a:pPr>
            <a:r>
              <a:rPr lang="en-US" altLang="en-US" sz="2700" i="1" noProof="0">
                <a:solidFill>
                  <a:srgbClr val="0000FF"/>
                </a:solidFill>
              </a:rPr>
              <a:t>3</a:t>
            </a:r>
            <a:r>
              <a:rPr kumimoji="0" lang="en-US" altLang="en-US" sz="2700" b="0" i="1" u="none" strike="noStrike" kern="1200" cap="none" spc="0" normalizeH="0" baseline="0" noProof="0" smtClean="0">
                <a:ln>
                  <a:noFill/>
                </a:ln>
                <a:solidFill>
                  <a:srgbClr val="0000FF"/>
                </a:solidFill>
                <a:effectLst/>
                <a:uLnTx/>
                <a:uFillTx/>
                <a:latin typeface="Arial" panose="020B0604020202020204" pitchFamily="34" charset="0"/>
                <a:ea typeface="+mn-ea"/>
                <a:cs typeface="+mn-cs"/>
              </a:rPr>
              <a:t>.Tìm</a:t>
            </a:r>
            <a:r>
              <a:rPr kumimoji="0" lang="en-US" altLang="en-US" sz="2700" b="0" i="1" u="none" strike="noStrike" kern="1200" cap="none" spc="0" normalizeH="0" noProof="0" smtClean="0">
                <a:ln>
                  <a:noFill/>
                </a:ln>
                <a:solidFill>
                  <a:srgbClr val="0000FF"/>
                </a:solidFill>
                <a:effectLst/>
                <a:uLnTx/>
                <a:uFillTx/>
                <a:latin typeface="Arial" panose="020B0604020202020204" pitchFamily="34" charset="0"/>
                <a:ea typeface="+mn-ea"/>
                <a:cs typeface="+mn-cs"/>
              </a:rPr>
              <a:t> các phương án để chứng tỏ B’C’ //BC </a:t>
            </a:r>
            <a:endParaRPr kumimoji="0" lang="en-US" altLang="en-US" sz="2700" b="0" i="1" u="none" strike="noStrike" kern="1200" cap="none" spc="0" normalizeH="0" baseline="0" noProof="0" dirty="0">
              <a:ln>
                <a:noFill/>
              </a:ln>
              <a:solidFill>
                <a:srgbClr val="0000FF"/>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4474166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105475"/>
                                        </p:tgtEl>
                                        <p:attrNameLst>
                                          <p:attrName>style.visibility</p:attrName>
                                        </p:attrNameLst>
                                      </p:cBhvr>
                                      <p:to>
                                        <p:strVal val="visible"/>
                                      </p:to>
                                    </p:set>
                                    <p:anim calcmode="lin" valueType="num">
                                      <p:cBhvr>
                                        <p:cTn id="7" dur="500" decel="50000" fill="hold">
                                          <p:stCondLst>
                                            <p:cond delay="0"/>
                                          </p:stCondLst>
                                        </p:cTn>
                                        <p:tgtEl>
                                          <p:spTgt spid="105475"/>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05475"/>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05475"/>
                                        </p:tgtEl>
                                        <p:attrNameLst>
                                          <p:attrName>ppt_w</p:attrName>
                                        </p:attrNameLst>
                                      </p:cBhvr>
                                      <p:tavLst>
                                        <p:tav tm="0">
                                          <p:val>
                                            <p:strVal val="#ppt_w*.05"/>
                                          </p:val>
                                        </p:tav>
                                        <p:tav tm="100000">
                                          <p:val>
                                            <p:strVal val="#ppt_w"/>
                                          </p:val>
                                        </p:tav>
                                      </p:tavLst>
                                    </p:anim>
                                    <p:anim calcmode="lin" valueType="num">
                                      <p:cBhvr>
                                        <p:cTn id="10" dur="1000" fill="hold"/>
                                        <p:tgtEl>
                                          <p:spTgt spid="105475"/>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05475"/>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05475"/>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05475"/>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05475"/>
                                        </p:tgtEl>
                                      </p:cBhvr>
                                    </p:animEffect>
                                  </p:childTnLst>
                                </p:cTn>
                              </p:par>
                              <p:par>
                                <p:cTn id="15" presetID="29" presetClass="entr" presetSubtype="0" fill="hold" nodeType="withEffect">
                                  <p:stCondLst>
                                    <p:cond delay="0"/>
                                  </p:stCondLst>
                                  <p:childTnLst>
                                    <p:set>
                                      <p:cBhvr>
                                        <p:cTn id="16" dur="1" fill="hold">
                                          <p:stCondLst>
                                            <p:cond delay="0"/>
                                          </p:stCondLst>
                                        </p:cTn>
                                        <p:tgtEl>
                                          <p:spTgt spid="105474"/>
                                        </p:tgtEl>
                                        <p:attrNameLst>
                                          <p:attrName>style.visibility</p:attrName>
                                        </p:attrNameLst>
                                      </p:cBhvr>
                                      <p:to>
                                        <p:strVal val="visible"/>
                                      </p:to>
                                    </p:set>
                                    <p:anim calcmode="lin" valueType="num">
                                      <p:cBhvr>
                                        <p:cTn id="17" dur="1000" fill="hold"/>
                                        <p:tgtEl>
                                          <p:spTgt spid="105474"/>
                                        </p:tgtEl>
                                        <p:attrNameLst>
                                          <p:attrName>ppt_x</p:attrName>
                                        </p:attrNameLst>
                                      </p:cBhvr>
                                      <p:tavLst>
                                        <p:tav tm="0">
                                          <p:val>
                                            <p:strVal val="#ppt_x-.2"/>
                                          </p:val>
                                        </p:tav>
                                        <p:tav tm="100000">
                                          <p:val>
                                            <p:strVal val="#ppt_x"/>
                                          </p:val>
                                        </p:tav>
                                      </p:tavLst>
                                    </p:anim>
                                    <p:anim calcmode="lin" valueType="num">
                                      <p:cBhvr>
                                        <p:cTn id="18" dur="1000" fill="hold"/>
                                        <p:tgtEl>
                                          <p:spTgt spid="105474"/>
                                        </p:tgtEl>
                                        <p:attrNameLst>
                                          <p:attrName>ppt_y</p:attrName>
                                        </p:attrNameLst>
                                      </p:cBhvr>
                                      <p:tavLst>
                                        <p:tav tm="0">
                                          <p:val>
                                            <p:strVal val="#ppt_y"/>
                                          </p:val>
                                        </p:tav>
                                        <p:tav tm="100000">
                                          <p:val>
                                            <p:strVal val="#ppt_y"/>
                                          </p:val>
                                        </p:tav>
                                      </p:tavLst>
                                    </p:anim>
                                    <p:animEffect transition="in" filter="wipe(right)" prLst="gradientSize: 0.1">
                                      <p:cBhvr>
                                        <p:cTn id="19" dur="1000"/>
                                        <p:tgtEl>
                                          <p:spTgt spid="105474"/>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53" presetClass="entr" presetSubtype="0" fill="hold" nodeType="clickEffect">
                                  <p:stCondLst>
                                    <p:cond delay="0"/>
                                  </p:stCondLst>
                                  <p:childTnLst>
                                    <p:set>
                                      <p:cBhvr>
                                        <p:cTn id="23" dur="1" fill="hold">
                                          <p:stCondLst>
                                            <p:cond delay="0"/>
                                          </p:stCondLst>
                                        </p:cTn>
                                        <p:tgtEl>
                                          <p:spTgt spid="105476">
                                            <p:txEl>
                                              <p:pRg st="0" end="0"/>
                                            </p:txEl>
                                          </p:spTgt>
                                        </p:tgtEl>
                                        <p:attrNameLst>
                                          <p:attrName>style.visibility</p:attrName>
                                        </p:attrNameLst>
                                      </p:cBhvr>
                                      <p:to>
                                        <p:strVal val="visible"/>
                                      </p:to>
                                    </p:set>
                                    <p:anim calcmode="lin" valueType="num">
                                      <p:cBhvr>
                                        <p:cTn id="24" dur="500" fill="hold"/>
                                        <p:tgtEl>
                                          <p:spTgt spid="105476">
                                            <p:txEl>
                                              <p:pRg st="0" end="0"/>
                                            </p:txEl>
                                          </p:spTgt>
                                        </p:tgtEl>
                                        <p:attrNameLst>
                                          <p:attrName>ppt_w</p:attrName>
                                        </p:attrNameLst>
                                      </p:cBhvr>
                                      <p:tavLst>
                                        <p:tav tm="0">
                                          <p:val>
                                            <p:fltVal val="0"/>
                                          </p:val>
                                        </p:tav>
                                        <p:tav tm="100000">
                                          <p:val>
                                            <p:strVal val="#ppt_w"/>
                                          </p:val>
                                        </p:tav>
                                      </p:tavLst>
                                    </p:anim>
                                    <p:anim calcmode="lin" valueType="num">
                                      <p:cBhvr>
                                        <p:cTn id="25" dur="500" fill="hold"/>
                                        <p:tgtEl>
                                          <p:spTgt spid="105476">
                                            <p:txEl>
                                              <p:pRg st="0" end="0"/>
                                            </p:txEl>
                                          </p:spTgt>
                                        </p:tgtEl>
                                        <p:attrNameLst>
                                          <p:attrName>ppt_h</p:attrName>
                                        </p:attrNameLst>
                                      </p:cBhvr>
                                      <p:tavLst>
                                        <p:tav tm="0">
                                          <p:val>
                                            <p:fltVal val="0"/>
                                          </p:val>
                                        </p:tav>
                                        <p:tav tm="100000">
                                          <p:val>
                                            <p:strVal val="#ppt_h"/>
                                          </p:val>
                                        </p:tav>
                                      </p:tavLst>
                                    </p:anim>
                                    <p:animEffect transition="in" filter="fade">
                                      <p:cBhvr>
                                        <p:cTn id="26" dur="500"/>
                                        <p:tgtEl>
                                          <p:spTgt spid="105476">
                                            <p:txEl>
                                              <p:pRg st="0" end="0"/>
                                            </p:txEl>
                                          </p:spTgt>
                                        </p:tgtEl>
                                      </p:cBhvr>
                                    </p:animEffect>
                                  </p:childTnLst>
                                  <p:subTnLst>
                                    <p:audio>
                                      <p:cMediaNode>
                                        <p:cTn display="0" masterRel="sameClick">
                                          <p:stCondLst>
                                            <p:cond evt="begin" delay="0">
                                              <p:tn val="22"/>
                                            </p:cond>
                                          </p:stCondLst>
                                          <p:endCondLst>
                                            <p:cond evt="onStopAudio" delay="0">
                                              <p:tgtEl>
                                                <p:sldTgt/>
                                              </p:tgtEl>
                                            </p:cond>
                                          </p:endCondLst>
                                        </p:cTn>
                                        <p:tgtEl>
                                          <p:sndTgt r:embed="rId2" name="laser.wav"/>
                                        </p:tgtEl>
                                      </p:cMediaNode>
                                    </p:audio>
                                  </p:subTnLst>
                                </p:cTn>
                              </p:par>
                            </p:childTnLst>
                          </p:cTn>
                        </p:par>
                      </p:childTnLst>
                    </p:cTn>
                  </p:par>
                  <p:par>
                    <p:cTn id="27" fill="hold">
                      <p:stCondLst>
                        <p:cond delay="indefinite"/>
                      </p:stCondLst>
                      <p:childTnLst>
                        <p:par>
                          <p:cTn id="28" fill="hold">
                            <p:stCondLst>
                              <p:cond delay="0"/>
                            </p:stCondLst>
                            <p:childTnLst>
                              <p:par>
                                <p:cTn id="29" presetID="53" presetClass="entr" presetSubtype="0" fill="hold" nodeType="clickEffect">
                                  <p:stCondLst>
                                    <p:cond delay="0"/>
                                  </p:stCondLst>
                                  <p:childTnLst>
                                    <p:set>
                                      <p:cBhvr>
                                        <p:cTn id="30" dur="1" fill="hold">
                                          <p:stCondLst>
                                            <p:cond delay="0"/>
                                          </p:stCondLst>
                                        </p:cTn>
                                        <p:tgtEl>
                                          <p:spTgt spid="9">
                                            <p:txEl>
                                              <p:pRg st="0" end="0"/>
                                            </p:txEl>
                                          </p:spTgt>
                                        </p:tgtEl>
                                        <p:attrNameLst>
                                          <p:attrName>style.visibility</p:attrName>
                                        </p:attrNameLst>
                                      </p:cBhvr>
                                      <p:to>
                                        <p:strVal val="visible"/>
                                      </p:to>
                                    </p:set>
                                    <p:anim calcmode="lin" valueType="num">
                                      <p:cBhvr>
                                        <p:cTn id="31" dur="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32" dur="500" fill="hold"/>
                                        <p:tgtEl>
                                          <p:spTgt spid="9">
                                            <p:txEl>
                                              <p:pRg st="0" end="0"/>
                                            </p:txEl>
                                          </p:spTgt>
                                        </p:tgtEl>
                                        <p:attrNameLst>
                                          <p:attrName>ppt_h</p:attrName>
                                        </p:attrNameLst>
                                      </p:cBhvr>
                                      <p:tavLst>
                                        <p:tav tm="0">
                                          <p:val>
                                            <p:fltVal val="0"/>
                                          </p:val>
                                        </p:tav>
                                        <p:tav tm="100000">
                                          <p:val>
                                            <p:strVal val="#ppt_h"/>
                                          </p:val>
                                        </p:tav>
                                      </p:tavLst>
                                    </p:anim>
                                    <p:animEffect transition="in" filter="fade">
                                      <p:cBhvr>
                                        <p:cTn id="33" dur="500"/>
                                        <p:tgtEl>
                                          <p:spTgt spid="9">
                                            <p:txEl>
                                              <p:pRg st="0" end="0"/>
                                            </p:txEl>
                                          </p:spTgt>
                                        </p:tgtEl>
                                      </p:cBhvr>
                                    </p:animEffect>
                                  </p:childTnLst>
                                  <p:subTnLst>
                                    <p:audio>
                                      <p:cMediaNode>
                                        <p:cTn display="0" masterRel="sameClick">
                                          <p:stCondLst>
                                            <p:cond evt="begin" delay="0">
                                              <p:tn val="29"/>
                                            </p:cond>
                                          </p:stCondLst>
                                          <p:endCondLst>
                                            <p:cond evt="onStopAudio" delay="0">
                                              <p:tgtEl>
                                                <p:sldTgt/>
                                              </p:tgtEl>
                                            </p:cond>
                                          </p:endCondLst>
                                        </p:cTn>
                                        <p:tgtEl>
                                          <p:sndTgt r:embed="rId2" name="laser.wav"/>
                                        </p:tgtEl>
                                      </p:cMediaNode>
                                    </p:audio>
                                  </p:subTnLst>
                                </p:cTn>
                              </p:par>
                            </p:childTnLst>
                          </p:cTn>
                        </p:par>
                      </p:childTnLst>
                    </p:cTn>
                  </p:par>
                  <p:par>
                    <p:cTn id="34" fill="hold">
                      <p:stCondLst>
                        <p:cond delay="indefinite"/>
                      </p:stCondLst>
                      <p:childTnLst>
                        <p:par>
                          <p:cTn id="35" fill="hold">
                            <p:stCondLst>
                              <p:cond delay="0"/>
                            </p:stCondLst>
                            <p:childTnLst>
                              <p:par>
                                <p:cTn id="36" presetID="53" presetClass="entr" presetSubtype="0" fill="hold" nodeType="clickEffect">
                                  <p:stCondLst>
                                    <p:cond delay="0"/>
                                  </p:stCondLst>
                                  <p:childTnLst>
                                    <p:set>
                                      <p:cBhvr>
                                        <p:cTn id="37" dur="1" fill="hold">
                                          <p:stCondLst>
                                            <p:cond delay="0"/>
                                          </p:stCondLst>
                                        </p:cTn>
                                        <p:tgtEl>
                                          <p:spTgt spid="9">
                                            <p:txEl>
                                              <p:pRg st="1" end="1"/>
                                            </p:txEl>
                                          </p:spTgt>
                                        </p:tgtEl>
                                        <p:attrNameLst>
                                          <p:attrName>style.visibility</p:attrName>
                                        </p:attrNameLst>
                                      </p:cBhvr>
                                      <p:to>
                                        <p:strVal val="visible"/>
                                      </p:to>
                                    </p:set>
                                    <p:anim calcmode="lin" valueType="num">
                                      <p:cBhvr>
                                        <p:cTn id="38" dur="500" fill="hold"/>
                                        <p:tgtEl>
                                          <p:spTgt spid="9">
                                            <p:txEl>
                                              <p:pRg st="1" end="1"/>
                                            </p:txEl>
                                          </p:spTgt>
                                        </p:tgtEl>
                                        <p:attrNameLst>
                                          <p:attrName>ppt_w</p:attrName>
                                        </p:attrNameLst>
                                      </p:cBhvr>
                                      <p:tavLst>
                                        <p:tav tm="0">
                                          <p:val>
                                            <p:fltVal val="0"/>
                                          </p:val>
                                        </p:tav>
                                        <p:tav tm="100000">
                                          <p:val>
                                            <p:strVal val="#ppt_w"/>
                                          </p:val>
                                        </p:tav>
                                      </p:tavLst>
                                    </p:anim>
                                    <p:anim calcmode="lin" valueType="num">
                                      <p:cBhvr>
                                        <p:cTn id="39" dur="500" fill="hold"/>
                                        <p:tgtEl>
                                          <p:spTgt spid="9">
                                            <p:txEl>
                                              <p:pRg st="1" end="1"/>
                                            </p:txEl>
                                          </p:spTgt>
                                        </p:tgtEl>
                                        <p:attrNameLst>
                                          <p:attrName>ppt_h</p:attrName>
                                        </p:attrNameLst>
                                      </p:cBhvr>
                                      <p:tavLst>
                                        <p:tav tm="0">
                                          <p:val>
                                            <p:fltVal val="0"/>
                                          </p:val>
                                        </p:tav>
                                        <p:tav tm="100000">
                                          <p:val>
                                            <p:strVal val="#ppt_h"/>
                                          </p:val>
                                        </p:tav>
                                      </p:tavLst>
                                    </p:anim>
                                    <p:animEffect transition="in" filter="fade">
                                      <p:cBhvr>
                                        <p:cTn id="40" dur="500"/>
                                        <p:tgtEl>
                                          <p:spTgt spid="9">
                                            <p:txEl>
                                              <p:pRg st="1" end="1"/>
                                            </p:txEl>
                                          </p:spTgt>
                                        </p:tgtEl>
                                      </p:cBhvr>
                                    </p:animEffect>
                                  </p:childTnLst>
                                  <p:subTnLst>
                                    <p:audio>
                                      <p:cMediaNode>
                                        <p:cTn display="0" masterRel="sameClick">
                                          <p:stCondLst>
                                            <p:cond evt="begin" delay="0">
                                              <p:tn val="36"/>
                                            </p:cond>
                                          </p:stCondLst>
                                          <p:endCondLst>
                                            <p:cond evt="onStopAudio" delay="0">
                                              <p:tgtEl>
                                                <p:sldTgt/>
                                              </p:tgtEl>
                                            </p:cond>
                                          </p:endCondLst>
                                        </p:cTn>
                                        <p:tgtEl>
                                          <p:sndTgt r:embed="rId2" name="laser.wav"/>
                                        </p:tgtEl>
                                      </p:cMediaNode>
                                    </p:audio>
                                  </p:subTnLst>
                                </p:cTn>
                              </p:par>
                            </p:childTnLst>
                          </p:cTn>
                        </p:par>
                      </p:childTnLst>
                    </p:cTn>
                  </p:par>
                  <p:par>
                    <p:cTn id="41" fill="hold">
                      <p:stCondLst>
                        <p:cond delay="indefinite"/>
                      </p:stCondLst>
                      <p:childTnLst>
                        <p:par>
                          <p:cTn id="42" fill="hold">
                            <p:stCondLst>
                              <p:cond delay="0"/>
                            </p:stCondLst>
                            <p:childTnLst>
                              <p:par>
                                <p:cTn id="43" presetID="53" presetClass="entr" presetSubtype="0" fill="hold" nodeType="clickEffect">
                                  <p:stCondLst>
                                    <p:cond delay="0"/>
                                  </p:stCondLst>
                                  <p:childTnLst>
                                    <p:set>
                                      <p:cBhvr>
                                        <p:cTn id="44" dur="1" fill="hold">
                                          <p:stCondLst>
                                            <p:cond delay="0"/>
                                          </p:stCondLst>
                                        </p:cTn>
                                        <p:tgtEl>
                                          <p:spTgt spid="10">
                                            <p:txEl>
                                              <p:pRg st="0" end="0"/>
                                            </p:txEl>
                                          </p:spTgt>
                                        </p:tgtEl>
                                        <p:attrNameLst>
                                          <p:attrName>style.visibility</p:attrName>
                                        </p:attrNameLst>
                                      </p:cBhvr>
                                      <p:to>
                                        <p:strVal val="visible"/>
                                      </p:to>
                                    </p:set>
                                    <p:anim calcmode="lin" valueType="num">
                                      <p:cBhvr>
                                        <p:cTn id="45"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46"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47" dur="500"/>
                                        <p:tgtEl>
                                          <p:spTgt spid="10">
                                            <p:txEl>
                                              <p:pRg st="0" end="0"/>
                                            </p:txEl>
                                          </p:spTgt>
                                        </p:tgtEl>
                                      </p:cBhvr>
                                    </p:animEffect>
                                  </p:childTnLst>
                                  <p:subTnLst>
                                    <p:audio>
                                      <p:cMediaNode>
                                        <p:cTn display="0" masterRel="sameClick">
                                          <p:stCondLst>
                                            <p:cond evt="begin" delay="0">
                                              <p:tn val="43"/>
                                            </p:cond>
                                          </p:stCondLst>
                                          <p:endCondLst>
                                            <p:cond evt="onStopAudio" delay="0">
                                              <p:tgtEl>
                                                <p:sldTgt/>
                                              </p:tgtEl>
                                            </p:cond>
                                          </p:endCondLst>
                                        </p:cTn>
                                        <p:tgtEl>
                                          <p:sndTgt r:embed="rId2" name="las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47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270" y="154546"/>
            <a:ext cx="9110730" cy="6703453"/>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0" y="2057401"/>
            <a:ext cx="6858000" cy="3247207"/>
          </a:xfrm>
          <a:prstGeom prst="rect">
            <a:avLst/>
          </a:prstGeom>
        </p:spPr>
      </p:pic>
    </p:spTree>
    <p:extLst>
      <p:ext uri="{BB962C8B-B14F-4D97-AF65-F5344CB8AC3E}">
        <p14:creationId xmlns:p14="http://schemas.microsoft.com/office/powerpoint/2010/main" val="37003455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sz="quarter"/>
          </p:nvPr>
        </p:nvSpPr>
        <p:spPr/>
        <p:txBody>
          <a:bodyPr/>
          <a:lstStyle/>
          <a:p>
            <a:r>
              <a:rPr lang="en-US" smtClean="0"/>
              <a:t>Trò chơi và bài hát</a:t>
            </a:r>
            <a:endParaRPr lang="en-US"/>
          </a:p>
        </p:txBody>
      </p:sp>
      <p:pic>
        <p:nvPicPr>
          <p:cNvPr id="7" name="hatcut">
            <a:hlinkClick r:id="" action="ppaction://media"/>
          </p:cNvPr>
          <p:cNvPicPr>
            <a:picLocks noGrp="1" noChangeAspect="1"/>
          </p:cNvPicPr>
          <p:nvPr>
            <p:ph sz="quarter" idx="1"/>
            <a:videoFile r:link="rId2"/>
            <p:extLst>
              <p:ext uri="{DAA4B4D4-6D71-4841-9C94-3DE7FCFB9230}">
                <p14:media xmlns:p14="http://schemas.microsoft.com/office/powerpoint/2010/main" r:embed="rId1"/>
              </p:ext>
            </p:extLst>
          </p:nvPr>
        </p:nvPicPr>
        <p:blipFill>
          <a:blip r:embed="rId4"/>
          <a:stretch>
            <a:fillRect/>
          </a:stretch>
        </p:blipFill>
        <p:spPr>
          <a:xfrm>
            <a:off x="0" y="1"/>
            <a:ext cx="9144000" cy="6248064"/>
          </a:xfrm>
        </p:spPr>
      </p:pic>
    </p:spTree>
    <p:extLst>
      <p:ext uri="{BB962C8B-B14F-4D97-AF65-F5344CB8AC3E}">
        <p14:creationId xmlns:p14="http://schemas.microsoft.com/office/powerpoint/2010/main" val="13735505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4" name="Group 50"/>
          <p:cNvGrpSpPr>
            <a:grpSpLocks/>
          </p:cNvGrpSpPr>
          <p:nvPr/>
        </p:nvGrpSpPr>
        <p:grpSpPr bwMode="auto">
          <a:xfrm>
            <a:off x="5178425" y="847725"/>
            <a:ext cx="3927475" cy="2505075"/>
            <a:chOff x="3118" y="128"/>
            <a:chExt cx="2726" cy="1578"/>
          </a:xfrm>
        </p:grpSpPr>
        <p:grpSp>
          <p:nvGrpSpPr>
            <p:cNvPr id="5" name="Group 51"/>
            <p:cNvGrpSpPr>
              <a:grpSpLocks/>
            </p:cNvGrpSpPr>
            <p:nvPr/>
          </p:nvGrpSpPr>
          <p:grpSpPr bwMode="auto">
            <a:xfrm>
              <a:off x="3118" y="128"/>
              <a:ext cx="2726" cy="1578"/>
              <a:chOff x="3118" y="128"/>
              <a:chExt cx="2726" cy="1578"/>
            </a:xfrm>
          </p:grpSpPr>
          <p:sp>
            <p:nvSpPr>
              <p:cNvPr id="7" name="Text Box 52"/>
              <p:cNvSpPr txBox="1">
                <a:spLocks noChangeArrowheads="1"/>
              </p:cNvSpPr>
              <p:nvPr/>
            </p:nvSpPr>
            <p:spPr bwMode="auto">
              <a:xfrm>
                <a:off x="4412" y="498"/>
                <a:ext cx="384"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3200" b="1">
                    <a:latin typeface=".VnTime" pitchFamily="34" charset="0"/>
                  </a:rPr>
                  <a:t>.</a:t>
                </a:r>
              </a:p>
            </p:txBody>
          </p:sp>
          <p:grpSp>
            <p:nvGrpSpPr>
              <p:cNvPr id="8" name="Group 53"/>
              <p:cNvGrpSpPr>
                <a:grpSpLocks/>
              </p:cNvGrpSpPr>
              <p:nvPr/>
            </p:nvGrpSpPr>
            <p:grpSpPr bwMode="auto">
              <a:xfrm>
                <a:off x="3118" y="128"/>
                <a:ext cx="2726" cy="1578"/>
                <a:chOff x="3118" y="128"/>
                <a:chExt cx="2726" cy="1578"/>
              </a:xfrm>
            </p:grpSpPr>
            <p:sp>
              <p:nvSpPr>
                <p:cNvPr id="9" name="Text Box 54"/>
                <p:cNvSpPr txBox="1">
                  <a:spLocks noChangeArrowheads="1"/>
                </p:cNvSpPr>
                <p:nvPr/>
              </p:nvSpPr>
              <p:spPr bwMode="auto">
                <a:xfrm>
                  <a:off x="4502" y="587"/>
                  <a:ext cx="336"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000">
                      <a:solidFill>
                        <a:srgbClr val="0000FF"/>
                      </a:solidFill>
                      <a:latin typeface=".VnTime" pitchFamily="34" charset="0"/>
                    </a:rPr>
                    <a:t>C’</a:t>
                  </a:r>
                </a:p>
              </p:txBody>
            </p:sp>
            <p:sp>
              <p:nvSpPr>
                <p:cNvPr id="10" name="Line 55"/>
                <p:cNvSpPr>
                  <a:spLocks noChangeShapeType="1"/>
                </p:cNvSpPr>
                <p:nvPr/>
              </p:nvSpPr>
              <p:spPr bwMode="auto">
                <a:xfrm>
                  <a:off x="3292" y="1482"/>
                  <a:ext cx="23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 name="Line 56"/>
                <p:cNvSpPr>
                  <a:spLocks noChangeShapeType="1"/>
                </p:cNvSpPr>
                <p:nvPr/>
              </p:nvSpPr>
              <p:spPr bwMode="auto">
                <a:xfrm flipV="1">
                  <a:off x="3290" y="372"/>
                  <a:ext cx="672" cy="110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 name="Line 57"/>
                <p:cNvSpPr>
                  <a:spLocks noChangeShapeType="1"/>
                </p:cNvSpPr>
                <p:nvPr/>
              </p:nvSpPr>
              <p:spPr bwMode="auto">
                <a:xfrm>
                  <a:off x="3960" y="378"/>
                  <a:ext cx="1632" cy="110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 name="Text Box 58"/>
                <p:cNvSpPr txBox="1">
                  <a:spLocks noChangeArrowheads="1"/>
                </p:cNvSpPr>
                <p:nvPr/>
              </p:nvSpPr>
              <p:spPr bwMode="auto">
                <a:xfrm>
                  <a:off x="5508" y="1456"/>
                  <a:ext cx="336"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000">
                      <a:solidFill>
                        <a:srgbClr val="0000FF"/>
                      </a:solidFill>
                      <a:latin typeface=".VnTime" pitchFamily="34" charset="0"/>
                    </a:rPr>
                    <a:t>C</a:t>
                  </a:r>
                </a:p>
              </p:txBody>
            </p:sp>
            <p:sp>
              <p:nvSpPr>
                <p:cNvPr id="14" name="Text Box 59"/>
                <p:cNvSpPr txBox="1">
                  <a:spLocks noChangeArrowheads="1"/>
                </p:cNvSpPr>
                <p:nvPr/>
              </p:nvSpPr>
              <p:spPr bwMode="auto">
                <a:xfrm>
                  <a:off x="3118" y="1446"/>
                  <a:ext cx="336"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000">
                      <a:solidFill>
                        <a:srgbClr val="0000FF"/>
                      </a:solidFill>
                      <a:latin typeface=".VnTime" pitchFamily="34" charset="0"/>
                    </a:rPr>
                    <a:t>B</a:t>
                  </a:r>
                </a:p>
              </p:txBody>
            </p:sp>
            <p:sp>
              <p:nvSpPr>
                <p:cNvPr id="15" name="Text Box 60"/>
                <p:cNvSpPr txBox="1">
                  <a:spLocks noChangeArrowheads="1"/>
                </p:cNvSpPr>
                <p:nvPr/>
              </p:nvSpPr>
              <p:spPr bwMode="auto">
                <a:xfrm>
                  <a:off x="3858" y="128"/>
                  <a:ext cx="336"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000">
                      <a:solidFill>
                        <a:srgbClr val="0000FF"/>
                      </a:solidFill>
                      <a:latin typeface=".VnTime" pitchFamily="34" charset="0"/>
                    </a:rPr>
                    <a:t>A</a:t>
                  </a:r>
                </a:p>
              </p:txBody>
            </p:sp>
            <p:sp>
              <p:nvSpPr>
                <p:cNvPr id="16" name="Text Box 61"/>
                <p:cNvSpPr txBox="1">
                  <a:spLocks noChangeArrowheads="1"/>
                </p:cNvSpPr>
                <p:nvPr/>
              </p:nvSpPr>
              <p:spPr bwMode="auto">
                <a:xfrm>
                  <a:off x="3470" y="644"/>
                  <a:ext cx="336"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000">
                      <a:solidFill>
                        <a:srgbClr val="0000FF"/>
                      </a:solidFill>
                      <a:latin typeface=".VnTime" pitchFamily="34" charset="0"/>
                    </a:rPr>
                    <a:t>B’</a:t>
                  </a:r>
                </a:p>
              </p:txBody>
            </p:sp>
            <p:sp>
              <p:nvSpPr>
                <p:cNvPr id="17" name="Line 62"/>
                <p:cNvSpPr>
                  <a:spLocks noChangeShapeType="1"/>
                </p:cNvSpPr>
                <p:nvPr/>
              </p:nvSpPr>
              <p:spPr bwMode="auto">
                <a:xfrm>
                  <a:off x="3734" y="746"/>
                  <a:ext cx="76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
          <p:nvSpPr>
            <p:cNvPr id="6" name="Text Box 63"/>
            <p:cNvSpPr txBox="1">
              <a:spLocks noChangeArrowheads="1"/>
            </p:cNvSpPr>
            <p:nvPr/>
          </p:nvSpPr>
          <p:spPr bwMode="auto">
            <a:xfrm>
              <a:off x="3654" y="474"/>
              <a:ext cx="432"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3200">
                  <a:latin typeface=".VnTime" pitchFamily="34" charset="0"/>
                </a:rPr>
                <a:t>.</a:t>
              </a:r>
            </a:p>
          </p:txBody>
        </p:sp>
      </p:grpSp>
      <p:graphicFrame>
        <p:nvGraphicFramePr>
          <p:cNvPr id="18" name="Object 130"/>
          <p:cNvGraphicFramePr>
            <a:graphicFrameLocks noChangeAspect="1"/>
          </p:cNvGraphicFramePr>
          <p:nvPr/>
        </p:nvGraphicFramePr>
        <p:xfrm>
          <a:off x="1524000" y="3478213"/>
          <a:ext cx="5613400" cy="2082800"/>
        </p:xfrm>
        <a:graphic>
          <a:graphicData uri="http://schemas.openxmlformats.org/presentationml/2006/ole">
            <mc:AlternateContent xmlns:mc="http://schemas.openxmlformats.org/markup-compatibility/2006">
              <mc:Choice xmlns:v="urn:schemas-microsoft-com:vml" Requires="v">
                <p:oleObj spid="_x0000_s18502" name="Equation" r:id="rId3" imgW="1955800" imgH="863600" progId="Equation.DSMT4">
                  <p:embed/>
                </p:oleObj>
              </mc:Choice>
              <mc:Fallback>
                <p:oleObj name="Equation" r:id="rId3" imgW="1955800" imgH="863600" progId="Equation.DSMT4">
                  <p:embed/>
                  <p:pic>
                    <p:nvPicPr>
                      <p:cNvPr id="13442" name="Object 13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3478213"/>
                        <a:ext cx="5613400" cy="2082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9" name="Rectangle 18"/>
          <p:cNvSpPr>
            <a:spLocks noChangeArrowheads="1"/>
          </p:cNvSpPr>
          <p:nvPr/>
        </p:nvSpPr>
        <p:spPr bwMode="auto">
          <a:xfrm>
            <a:off x="217738" y="1100137"/>
            <a:ext cx="5410200" cy="137160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vi-VN" altLang="en-US" sz="2200" smtClean="0">
                <a:latin typeface=".VnTime" pitchFamily="34" charset="0"/>
              </a:rPr>
              <a:t>Cho </a:t>
            </a:r>
            <a:r>
              <a:rPr lang="vi-VN" altLang="en-US" sz="2200">
                <a:latin typeface=".VnTime" pitchFamily="34" charset="0"/>
              </a:rPr>
              <a:t>t</a:t>
            </a:r>
            <a:r>
              <a:rPr lang="en-US" altLang="en-US" sz="2200" smtClean="0">
                <a:latin typeface=".VnTime" pitchFamily="34" charset="0"/>
              </a:rPr>
              <a:t>am gi</a:t>
            </a:r>
            <a:r>
              <a:rPr lang="vi-VN" altLang="en-US" sz="2200">
                <a:latin typeface=".VnTime" pitchFamily="34" charset="0"/>
              </a:rPr>
              <a:t>á</a:t>
            </a:r>
            <a:r>
              <a:rPr lang="en-US" altLang="en-US" sz="2200" smtClean="0">
                <a:latin typeface=".VnTime" pitchFamily="34" charset="0"/>
              </a:rPr>
              <a:t>c </a:t>
            </a:r>
            <a:r>
              <a:rPr lang="en-US" altLang="en-US" sz="2200">
                <a:latin typeface=".VnTime" pitchFamily="34" charset="0"/>
              </a:rPr>
              <a:t>ABC </a:t>
            </a:r>
            <a:r>
              <a:rPr lang="en-US" altLang="en-US" sz="2200" smtClean="0">
                <a:latin typeface=".VnTime" pitchFamily="34" charset="0"/>
              </a:rPr>
              <a:t>c</a:t>
            </a:r>
            <a:r>
              <a:rPr lang="vi-VN" altLang="en-US" sz="2200">
                <a:latin typeface=".VnTime" pitchFamily="34" charset="0"/>
              </a:rPr>
              <a:t>ó</a:t>
            </a:r>
            <a:r>
              <a:rPr lang="en-US" altLang="en-US" sz="2200" smtClean="0">
                <a:latin typeface=".VnTime" pitchFamily="34" charset="0"/>
              </a:rPr>
              <a:t> </a:t>
            </a:r>
            <a:r>
              <a:rPr lang="en-US" altLang="en-US" sz="2200">
                <a:latin typeface=".VnTime" pitchFamily="34" charset="0"/>
              </a:rPr>
              <a:t>AB = 6cm; AC = 9cm.</a:t>
            </a:r>
          </a:p>
          <a:p>
            <a:pPr eaLnBrk="1" hangingPunct="1"/>
            <a:r>
              <a:rPr lang="en-US" altLang="en-US" sz="2200" smtClean="0">
                <a:latin typeface=".VnTime" pitchFamily="34" charset="0"/>
              </a:rPr>
              <a:t>L</a:t>
            </a:r>
            <a:r>
              <a:rPr lang="vi-VN" altLang="en-US" sz="2200" smtClean="0">
                <a:latin typeface=".VnTime" pitchFamily="34" charset="0"/>
              </a:rPr>
              <a:t>ấy</a:t>
            </a:r>
            <a:r>
              <a:rPr lang="en-US" altLang="en-US" sz="2200" smtClean="0">
                <a:latin typeface=".VnTime" pitchFamily="34" charset="0"/>
              </a:rPr>
              <a:t> tr</a:t>
            </a:r>
            <a:r>
              <a:rPr lang="vi-VN" altLang="en-US" sz="2200">
                <a:latin typeface=".VnTime" pitchFamily="34" charset="0"/>
              </a:rPr>
              <a:t>ê</a:t>
            </a:r>
            <a:r>
              <a:rPr lang="en-US" altLang="en-US" sz="2200" smtClean="0">
                <a:latin typeface=".VnTime" pitchFamily="34" charset="0"/>
              </a:rPr>
              <a:t>n c</a:t>
            </a:r>
            <a:r>
              <a:rPr lang="vi-VN" altLang="en-US" sz="2200">
                <a:latin typeface=".VnTime" pitchFamily="34" charset="0"/>
              </a:rPr>
              <a:t>ạ</a:t>
            </a:r>
            <a:r>
              <a:rPr lang="en-US" altLang="en-US" sz="2200" smtClean="0">
                <a:latin typeface=".VnTime" pitchFamily="34" charset="0"/>
              </a:rPr>
              <a:t>nh AB</a:t>
            </a:r>
            <a:r>
              <a:rPr lang="vi-VN" altLang="en-US" sz="2200" smtClean="0">
                <a:latin typeface=".VnTime" pitchFamily="34" charset="0"/>
              </a:rPr>
              <a:t> điểm </a:t>
            </a:r>
            <a:r>
              <a:rPr lang="en-US" altLang="en-US" sz="2200" smtClean="0">
                <a:latin typeface=".VnTime" pitchFamily="34" charset="0"/>
              </a:rPr>
              <a:t> </a:t>
            </a:r>
            <a:r>
              <a:rPr lang="en-US" altLang="en-US" sz="2200">
                <a:latin typeface=".VnTime" pitchFamily="34" charset="0"/>
              </a:rPr>
              <a:t>B’, </a:t>
            </a:r>
            <a:r>
              <a:rPr lang="en-US" altLang="en-US" sz="2200" smtClean="0">
                <a:latin typeface=".VnTime" pitchFamily="34" charset="0"/>
              </a:rPr>
              <a:t>tr</a:t>
            </a:r>
            <a:r>
              <a:rPr lang="vi-VN" altLang="en-US" sz="2200" smtClean="0">
                <a:latin typeface=".VnTime" pitchFamily="34" charset="0"/>
              </a:rPr>
              <a:t>ên</a:t>
            </a:r>
            <a:r>
              <a:rPr lang="en-US" altLang="en-US" sz="2200" smtClean="0">
                <a:latin typeface=".VnTime" pitchFamily="34" charset="0"/>
              </a:rPr>
              <a:t> c</a:t>
            </a:r>
            <a:r>
              <a:rPr lang="vi-VN" altLang="en-US" sz="2200">
                <a:latin typeface=".VnTime" pitchFamily="34" charset="0"/>
              </a:rPr>
              <a:t>ạ</a:t>
            </a:r>
            <a:r>
              <a:rPr lang="en-US" altLang="en-US" sz="2200" smtClean="0">
                <a:latin typeface=".VnTime" pitchFamily="34" charset="0"/>
              </a:rPr>
              <a:t>nh </a:t>
            </a:r>
            <a:r>
              <a:rPr lang="en-US" altLang="en-US" sz="2200">
                <a:latin typeface=".VnTime" pitchFamily="34" charset="0"/>
              </a:rPr>
              <a:t>AC</a:t>
            </a:r>
          </a:p>
          <a:p>
            <a:pPr eaLnBrk="1" hangingPunct="1"/>
            <a:r>
              <a:rPr lang="vi-VN" altLang="en-US" sz="2200" smtClean="0">
                <a:latin typeface=".VnTime" pitchFamily="34" charset="0"/>
              </a:rPr>
              <a:t>điểm</a:t>
            </a:r>
            <a:r>
              <a:rPr lang="en-US" altLang="en-US" sz="2200" smtClean="0">
                <a:latin typeface=".VnTime" pitchFamily="34" charset="0"/>
              </a:rPr>
              <a:t> </a:t>
            </a:r>
            <a:r>
              <a:rPr lang="en-US" altLang="en-US" sz="2200">
                <a:latin typeface=".VnTime" pitchFamily="34" charset="0"/>
              </a:rPr>
              <a:t>C’ sao cho AB’ = 2cm ; AC’ = 3cm</a:t>
            </a:r>
          </a:p>
        </p:txBody>
      </p:sp>
      <p:sp>
        <p:nvSpPr>
          <p:cNvPr id="20" name="Text Box 21"/>
          <p:cNvSpPr txBox="1">
            <a:spLocks noChangeArrowheads="1"/>
          </p:cNvSpPr>
          <p:nvPr/>
        </p:nvSpPr>
        <p:spPr bwMode="auto">
          <a:xfrm>
            <a:off x="165100" y="2581275"/>
            <a:ext cx="4396436" cy="427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200" smtClean="0">
                <a:solidFill>
                  <a:srgbClr val="0000FF"/>
                </a:solidFill>
                <a:latin typeface=".VnTime" pitchFamily="34" charset="0"/>
              </a:rPr>
              <a:t>So s</a:t>
            </a:r>
            <a:r>
              <a:rPr lang="vi-VN" altLang="en-US" sz="2200">
                <a:solidFill>
                  <a:srgbClr val="0000FF"/>
                </a:solidFill>
                <a:latin typeface=".VnTime" pitchFamily="34" charset="0"/>
              </a:rPr>
              <a:t>á</a:t>
            </a:r>
            <a:r>
              <a:rPr lang="en-US" altLang="en-US" sz="2200" smtClean="0">
                <a:solidFill>
                  <a:srgbClr val="0000FF"/>
                </a:solidFill>
                <a:latin typeface=".VnTime" pitchFamily="34" charset="0"/>
              </a:rPr>
              <a:t>nh c</a:t>
            </a:r>
            <a:r>
              <a:rPr lang="vi-VN" altLang="en-US" sz="2200">
                <a:solidFill>
                  <a:srgbClr val="0000FF"/>
                </a:solidFill>
                <a:latin typeface=".VnTime" pitchFamily="34" charset="0"/>
              </a:rPr>
              <a:t>á</a:t>
            </a:r>
            <a:r>
              <a:rPr lang="en-US" altLang="en-US" sz="2200" smtClean="0">
                <a:solidFill>
                  <a:srgbClr val="0000FF"/>
                </a:solidFill>
                <a:latin typeface=".VnTime" pitchFamily="34" charset="0"/>
              </a:rPr>
              <a:t>c t</a:t>
            </a:r>
            <a:r>
              <a:rPr lang="vi-VN" altLang="en-US" sz="2200" smtClean="0">
                <a:solidFill>
                  <a:srgbClr val="0000FF"/>
                </a:solidFill>
                <a:latin typeface=".VnTime" pitchFamily="34" charset="0"/>
              </a:rPr>
              <a:t>ỉ </a:t>
            </a:r>
            <a:r>
              <a:rPr lang="en-US" altLang="en-US" sz="2200" smtClean="0">
                <a:solidFill>
                  <a:srgbClr val="0000FF"/>
                </a:solidFill>
                <a:latin typeface=".VnTime" pitchFamily="34" charset="0"/>
              </a:rPr>
              <a:t>s</a:t>
            </a:r>
            <a:r>
              <a:rPr lang="vi-VN" altLang="en-US" sz="2200" smtClean="0">
                <a:solidFill>
                  <a:srgbClr val="0000FF"/>
                </a:solidFill>
                <a:latin typeface=".VnTime" pitchFamily="34" charset="0"/>
              </a:rPr>
              <a:t>ố</a:t>
            </a:r>
            <a:r>
              <a:rPr lang="en-US" altLang="en-US" sz="2200" smtClean="0">
                <a:solidFill>
                  <a:srgbClr val="0000FF"/>
                </a:solidFill>
                <a:latin typeface=".VnTime" pitchFamily="34" charset="0"/>
              </a:rPr>
              <a:t> </a:t>
            </a:r>
            <a:endParaRPr lang="en-US" altLang="en-US" sz="2200">
              <a:solidFill>
                <a:srgbClr val="0000FF"/>
              </a:solidFill>
              <a:latin typeface=".VnTime" pitchFamily="34" charset="0"/>
            </a:endParaRPr>
          </a:p>
        </p:txBody>
      </p:sp>
      <p:sp>
        <p:nvSpPr>
          <p:cNvPr id="21" name="Text Box 28"/>
          <p:cNvSpPr txBox="1">
            <a:spLocks noChangeArrowheads="1"/>
          </p:cNvSpPr>
          <p:nvPr/>
        </p:nvSpPr>
        <p:spPr bwMode="auto">
          <a:xfrm>
            <a:off x="3267230" y="2613025"/>
            <a:ext cx="501506" cy="427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200" smtClean="0">
                <a:solidFill>
                  <a:srgbClr val="0000FF"/>
                </a:solidFill>
                <a:latin typeface=".VnTime" pitchFamily="34" charset="0"/>
              </a:rPr>
              <a:t>v</a:t>
            </a:r>
            <a:r>
              <a:rPr lang="vi-VN" altLang="en-US" sz="2200">
                <a:solidFill>
                  <a:srgbClr val="0000FF"/>
                </a:solidFill>
                <a:latin typeface=".VnTime" pitchFamily="34" charset="0"/>
              </a:rPr>
              <a:t>à</a:t>
            </a:r>
            <a:endParaRPr lang="en-US" altLang="en-US" sz="2200">
              <a:solidFill>
                <a:srgbClr val="0000FF"/>
              </a:solidFill>
              <a:latin typeface=".VnTime" pitchFamily="34" charset="0"/>
            </a:endParaRPr>
          </a:p>
        </p:txBody>
      </p:sp>
      <p:sp>
        <p:nvSpPr>
          <p:cNvPr id="24" name="Text Box 23"/>
          <p:cNvSpPr txBox="1">
            <a:spLocks noChangeArrowheads="1"/>
          </p:cNvSpPr>
          <p:nvPr/>
        </p:nvSpPr>
        <p:spPr bwMode="auto">
          <a:xfrm>
            <a:off x="2576533" y="2352675"/>
            <a:ext cx="792800" cy="930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200">
                <a:solidFill>
                  <a:srgbClr val="0000FF"/>
                </a:solidFill>
                <a:latin typeface=".VnTime" pitchFamily="34" charset="0"/>
              </a:rPr>
              <a:t>AB’</a:t>
            </a:r>
          </a:p>
          <a:p>
            <a:pPr eaLnBrk="1" hangingPunct="1">
              <a:spcBef>
                <a:spcPct val="50000"/>
              </a:spcBef>
            </a:pPr>
            <a:r>
              <a:rPr lang="en-US" altLang="en-US" sz="2200">
                <a:solidFill>
                  <a:srgbClr val="0000FF"/>
                </a:solidFill>
                <a:latin typeface=".VnTime" pitchFamily="34" charset="0"/>
              </a:rPr>
              <a:t>AB</a:t>
            </a:r>
          </a:p>
        </p:txBody>
      </p:sp>
      <p:sp>
        <p:nvSpPr>
          <p:cNvPr id="25" name="Line 24"/>
          <p:cNvSpPr>
            <a:spLocks noChangeShapeType="1"/>
          </p:cNvSpPr>
          <p:nvPr/>
        </p:nvSpPr>
        <p:spPr bwMode="auto">
          <a:xfrm>
            <a:off x="2555512" y="2876550"/>
            <a:ext cx="669676" cy="0"/>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 name="Text Box 26"/>
          <p:cNvSpPr txBox="1">
            <a:spLocks noChangeArrowheads="1"/>
          </p:cNvSpPr>
          <p:nvPr/>
        </p:nvSpPr>
        <p:spPr bwMode="auto">
          <a:xfrm>
            <a:off x="3807775" y="2352675"/>
            <a:ext cx="792800" cy="930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200">
                <a:solidFill>
                  <a:srgbClr val="0000FF"/>
                </a:solidFill>
                <a:latin typeface=".VnTime" pitchFamily="34" charset="0"/>
              </a:rPr>
              <a:t>AC’</a:t>
            </a:r>
          </a:p>
          <a:p>
            <a:pPr eaLnBrk="1" hangingPunct="1">
              <a:spcBef>
                <a:spcPct val="50000"/>
              </a:spcBef>
            </a:pPr>
            <a:r>
              <a:rPr lang="en-US" altLang="en-US" sz="2200">
                <a:solidFill>
                  <a:srgbClr val="0000FF"/>
                </a:solidFill>
                <a:latin typeface=".VnTime" pitchFamily="34" charset="0"/>
              </a:rPr>
              <a:t>AC</a:t>
            </a:r>
          </a:p>
        </p:txBody>
      </p:sp>
      <p:sp>
        <p:nvSpPr>
          <p:cNvPr id="27" name="Line 27"/>
          <p:cNvSpPr>
            <a:spLocks noChangeShapeType="1"/>
          </p:cNvSpPr>
          <p:nvPr/>
        </p:nvSpPr>
        <p:spPr bwMode="auto">
          <a:xfrm>
            <a:off x="3786754" y="2876550"/>
            <a:ext cx="669676" cy="0"/>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27490043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3" presetClass="entr" presetSubtype="10"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blinds(horizontal)">
                                      <p:cBhvr>
                                        <p:cTn id="1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show="0">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42900" y="418432"/>
            <a:ext cx="8801100" cy="2297885"/>
          </a:xfrm>
        </p:spPr>
        <p:txBody>
          <a:bodyPr>
            <a:noAutofit/>
          </a:bodyPr>
          <a:lstStyle/>
          <a:p>
            <a:pPr>
              <a:lnSpc>
                <a:spcPct val="150000"/>
              </a:lnSpc>
            </a:pPr>
            <a:r>
              <a:rPr lang="en-US" sz="2800" b="1" smtClean="0">
                <a:latin typeface="Times New Roman" panose="02020603050405020304" pitchFamily="18" charset="0"/>
                <a:cs typeface="Times New Roman" panose="02020603050405020304" pitchFamily="18" charset="0"/>
              </a:rPr>
              <a:t>Bài 2:</a:t>
            </a:r>
            <a:br>
              <a:rPr lang="en-US" sz="2800" b="1" smtClean="0">
                <a:latin typeface="Times New Roman" panose="02020603050405020304" pitchFamily="18" charset="0"/>
                <a:cs typeface="Times New Roman" panose="02020603050405020304" pitchFamily="18" charset="0"/>
              </a:rPr>
            </a:br>
            <a:r>
              <a:rPr lang="en-US" sz="2800" b="1" smtClean="0">
                <a:latin typeface="Times New Roman" panose="02020603050405020304" pitchFamily="18" charset="0"/>
                <a:cs typeface="Times New Roman" panose="02020603050405020304" pitchFamily="18" charset="0"/>
              </a:rPr>
              <a:t> Cho biết hai  đoạn thẳng AB và CD tỉ lệ với 3 và 4.  </a:t>
            </a:r>
            <a:br>
              <a:rPr lang="en-US" sz="2800" b="1" smtClean="0">
                <a:latin typeface="Times New Roman" panose="02020603050405020304" pitchFamily="18" charset="0"/>
                <a:cs typeface="Times New Roman" panose="02020603050405020304" pitchFamily="18" charset="0"/>
              </a:rPr>
            </a:br>
            <a:r>
              <a:rPr lang="en-US" sz="2800" b="1" smtClean="0">
                <a:latin typeface="Times New Roman" panose="02020603050405020304" pitchFamily="18" charset="0"/>
                <a:cs typeface="Times New Roman" panose="02020603050405020304" pitchFamily="18" charset="0"/>
              </a:rPr>
              <a:t>CD = 12 cm. Độ dài AB là:</a:t>
            </a:r>
            <a:endParaRPr lang="en-US" sz="2800" b="1" dirty="0">
              <a:latin typeface="Times New Roman" panose="02020603050405020304" pitchFamily="18" charset="0"/>
              <a:cs typeface="Times New Roman" panose="02020603050405020304" pitchFamily="18" charset="0"/>
            </a:endParaRPr>
          </a:p>
        </p:txBody>
      </p:sp>
      <p:sp>
        <p:nvSpPr>
          <p:cNvPr id="4" name="TextBox 3"/>
          <p:cNvSpPr txBox="1"/>
          <p:nvPr/>
        </p:nvSpPr>
        <p:spPr>
          <a:xfrm>
            <a:off x="529388" y="2955957"/>
            <a:ext cx="3449053" cy="584775"/>
          </a:xfrm>
          <a:prstGeom prst="rect">
            <a:avLst/>
          </a:prstGeom>
          <a:solidFill>
            <a:srgbClr val="FFFF00"/>
          </a:solidFill>
        </p:spPr>
        <p:txBody>
          <a:bodyPr wrap="square" rtlCol="0">
            <a:spAutoFit/>
          </a:bodyPr>
          <a:lstStyle/>
          <a:p>
            <a:r>
              <a:rPr lang="en-US" sz="3200" b="1" smtClean="0">
                <a:solidFill>
                  <a:schemeClr val="accent1">
                    <a:lumMod val="60000"/>
                    <a:lumOff val="40000"/>
                  </a:schemeClr>
                </a:solidFill>
                <a:latin typeface="Times New Roman" panose="02020603050405020304" pitchFamily="18" charset="0"/>
                <a:cs typeface="Times New Roman" panose="02020603050405020304" pitchFamily="18" charset="0"/>
              </a:rPr>
              <a:t>A.9 cm</a:t>
            </a:r>
            <a:endParaRPr lang="en-US" sz="3200" b="1">
              <a:solidFill>
                <a:schemeClr val="accent1">
                  <a:lumMod val="60000"/>
                  <a:lumOff val="40000"/>
                </a:schemeClr>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529387" y="4041989"/>
            <a:ext cx="3449053" cy="584775"/>
          </a:xfrm>
          <a:prstGeom prst="rect">
            <a:avLst/>
          </a:prstGeom>
          <a:solidFill>
            <a:srgbClr val="FFFF00"/>
          </a:solidFill>
        </p:spPr>
        <p:txBody>
          <a:bodyPr wrap="square" rtlCol="0">
            <a:spAutoFit/>
          </a:bodyPr>
          <a:lstStyle/>
          <a:p>
            <a:r>
              <a:rPr lang="en-US" sz="3200" b="1" smtClean="0">
                <a:solidFill>
                  <a:schemeClr val="accent1">
                    <a:lumMod val="60000"/>
                    <a:lumOff val="40000"/>
                  </a:schemeClr>
                </a:solidFill>
                <a:latin typeface="Times New Roman" panose="02020603050405020304" pitchFamily="18" charset="0"/>
                <a:cs typeface="Times New Roman" panose="02020603050405020304" pitchFamily="18" charset="0"/>
              </a:rPr>
              <a:t>B. 16 cm</a:t>
            </a:r>
            <a:endParaRPr lang="en-US" sz="3200" b="1">
              <a:solidFill>
                <a:schemeClr val="accent1">
                  <a:lumMod val="60000"/>
                  <a:lumOff val="40000"/>
                </a:schemeClr>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4539915" y="2940572"/>
            <a:ext cx="3449053" cy="584775"/>
          </a:xfrm>
          <a:prstGeom prst="rect">
            <a:avLst/>
          </a:prstGeom>
          <a:solidFill>
            <a:srgbClr val="FFFF00"/>
          </a:solidFill>
        </p:spPr>
        <p:txBody>
          <a:bodyPr wrap="square" rtlCol="0">
            <a:spAutoFit/>
          </a:bodyPr>
          <a:lstStyle/>
          <a:p>
            <a:r>
              <a:rPr lang="en-US" sz="3200" b="1">
                <a:solidFill>
                  <a:schemeClr val="accent1">
                    <a:lumMod val="60000"/>
                    <a:lumOff val="40000"/>
                  </a:schemeClr>
                </a:solidFill>
                <a:latin typeface="Times New Roman" panose="02020603050405020304" pitchFamily="18" charset="0"/>
                <a:cs typeface="Times New Roman" panose="02020603050405020304" pitchFamily="18" charset="0"/>
              </a:rPr>
              <a:t>C</a:t>
            </a:r>
            <a:r>
              <a:rPr lang="en-US" sz="3200" b="1" smtClean="0">
                <a:solidFill>
                  <a:schemeClr val="accent1">
                    <a:lumMod val="60000"/>
                    <a:lumOff val="40000"/>
                  </a:schemeClr>
                </a:solidFill>
                <a:latin typeface="Times New Roman" panose="02020603050405020304" pitchFamily="18" charset="0"/>
                <a:cs typeface="Times New Roman" panose="02020603050405020304" pitchFamily="18" charset="0"/>
              </a:rPr>
              <a:t>.8cm</a:t>
            </a:r>
            <a:endParaRPr lang="en-US" sz="3200" b="1">
              <a:solidFill>
                <a:schemeClr val="accent1">
                  <a:lumMod val="60000"/>
                  <a:lumOff val="40000"/>
                </a:schemeClr>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4539915" y="4041988"/>
            <a:ext cx="3449053" cy="584775"/>
          </a:xfrm>
          <a:prstGeom prst="rect">
            <a:avLst/>
          </a:prstGeom>
          <a:solidFill>
            <a:srgbClr val="FFFF00"/>
          </a:solidFill>
        </p:spPr>
        <p:txBody>
          <a:bodyPr wrap="square" rtlCol="0">
            <a:spAutoFit/>
          </a:bodyPr>
          <a:lstStyle/>
          <a:p>
            <a:r>
              <a:rPr lang="en-US" sz="3200" b="1" smtClean="0">
                <a:solidFill>
                  <a:schemeClr val="accent1">
                    <a:lumMod val="60000"/>
                    <a:lumOff val="40000"/>
                  </a:schemeClr>
                </a:solidFill>
                <a:latin typeface="Times New Roman" panose="02020603050405020304" pitchFamily="18" charset="0"/>
                <a:cs typeface="Times New Roman" panose="02020603050405020304" pitchFamily="18" charset="0"/>
              </a:rPr>
              <a:t>D.25cm</a:t>
            </a:r>
            <a:endParaRPr lang="en-US" sz="3200" b="1">
              <a:solidFill>
                <a:schemeClr val="accent1">
                  <a:lumMod val="60000"/>
                  <a:lumOff val="40000"/>
                </a:schemeClr>
              </a:solidFill>
              <a:latin typeface="Times New Roman" panose="02020603050405020304" pitchFamily="18" charset="0"/>
              <a:cs typeface="Times New Roman" panose="02020603050405020304" pitchFamily="18" charset="0"/>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59929" y="3540732"/>
            <a:ext cx="5159971" cy="2889584"/>
          </a:xfrm>
          <a:prstGeom prst="rect">
            <a:avLst/>
          </a:prstGeom>
        </p:spPr>
      </p:pic>
    </p:spTree>
    <p:extLst>
      <p:ext uri="{BB962C8B-B14F-4D97-AF65-F5344CB8AC3E}">
        <p14:creationId xmlns:p14="http://schemas.microsoft.com/office/powerpoint/2010/main" val="32640765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37" presetClass="path" presetSubtype="0" accel="50000" decel="50000" fill="hold" grpId="0" nodeType="clickEffect">
                                  <p:stCondLst>
                                    <p:cond delay="0"/>
                                  </p:stCondLst>
                                  <p:childTnLst>
                                    <p:animMotion origin="layout" path="M 0 0 L 0.067 0.04 C 0.081 0.049 0.102 0.054 0.124 0.054 C 0.149 0.054 0.169 0.049 0.183 0.04 L 0.25 0 E" pathEditMode="relative" ptsTypes="">
                                      <p:cBhvr>
                                        <p:cTn id="14" dur="2000" fill="hold"/>
                                        <p:tgtEl>
                                          <p:spTgt spid="4"/>
                                        </p:tgtEl>
                                        <p:attrNameLst>
                                          <p:attrName>ppt_x</p:attrName>
                                          <p:attrName>ppt_y</p:attrName>
                                        </p:attrNameLst>
                                      </p:cBhvr>
                                    </p:animMotion>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7" name="Title 2"/>
          <p:cNvSpPr>
            <a:spLocks noGrp="1"/>
          </p:cNvSpPr>
          <p:nvPr>
            <p:ph type="title"/>
          </p:nvPr>
        </p:nvSpPr>
        <p:spPr>
          <a:xfrm>
            <a:off x="-1219200" y="-228600"/>
            <a:ext cx="8229600" cy="783902"/>
          </a:xfrm>
        </p:spPr>
        <p:txBody>
          <a:bodyPr>
            <a:normAutofit/>
          </a:bodyPr>
          <a:lstStyle/>
          <a:p>
            <a:r>
              <a:rPr lang="en-US" sz="2800" smtClean="0">
                <a:solidFill>
                  <a:srgbClr val="FF0000"/>
                </a:solidFill>
                <a:latin typeface="Times New Roman" panose="02020603050405020304" pitchFamily="18" charset="0"/>
                <a:cs typeface="Times New Roman" panose="02020603050405020304" pitchFamily="18" charset="0"/>
              </a:rPr>
              <a:t> Hoàn thành sơ </a:t>
            </a:r>
            <a:r>
              <a:rPr lang="en-US" sz="2800" dirty="0" err="1">
                <a:solidFill>
                  <a:srgbClr val="FF0000"/>
                </a:solidFill>
                <a:latin typeface="Times New Roman" panose="02020603050405020304" pitchFamily="18" charset="0"/>
                <a:cs typeface="Times New Roman" panose="02020603050405020304" pitchFamily="18" charset="0"/>
              </a:rPr>
              <a:t>đồ</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tư</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duy</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sau</a:t>
            </a:r>
            <a:r>
              <a:rPr lang="en-US" sz="2800" dirty="0">
                <a:solidFill>
                  <a:srgbClr val="FF0000"/>
                </a:solidFill>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
        <p:nvSpPr>
          <p:cNvPr id="5" name="Rounded Rectangle 4"/>
          <p:cNvSpPr/>
          <p:nvPr/>
        </p:nvSpPr>
        <p:spPr>
          <a:xfrm>
            <a:off x="-64226" y="2008517"/>
            <a:ext cx="2262052" cy="1968138"/>
          </a:xfrm>
          <a:prstGeom prst="roundRect">
            <a:avLst/>
          </a:prstGeom>
          <a:solidFill>
            <a:srgbClr val="FFC000"/>
          </a:solid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smtClean="0">
                <a:solidFill>
                  <a:prstClr val="black"/>
                </a:solidFill>
                <a:latin typeface="Times New Roman" panose="02020603050405020304" pitchFamily="18" charset="0"/>
                <a:cs typeface="Times New Roman" panose="02020603050405020304" pitchFamily="18" charset="0"/>
              </a:rPr>
              <a:t>Định lý Talet trong tam giác</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cxnSp>
        <p:nvCxnSpPr>
          <p:cNvPr id="7" name="Curved Connector 6"/>
          <p:cNvCxnSpPr>
            <a:stCxn id="5" idx="0"/>
          </p:cNvCxnSpPr>
          <p:nvPr/>
        </p:nvCxnSpPr>
        <p:spPr>
          <a:xfrm rot="5400000" flipH="1" flipV="1">
            <a:off x="1025615" y="1166654"/>
            <a:ext cx="883049" cy="800679"/>
          </a:xfrm>
          <a:prstGeom prst="curvedConnector3">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23" name="Rounded Rectangle 122"/>
          <p:cNvSpPr/>
          <p:nvPr/>
        </p:nvSpPr>
        <p:spPr>
          <a:xfrm>
            <a:off x="1885591" y="722810"/>
            <a:ext cx="2286000" cy="572589"/>
          </a:xfrm>
          <a:prstGeom prst="roundRect">
            <a:avLst/>
          </a:prstGeom>
          <a:solidFill>
            <a:srgbClr val="FFFFCC"/>
          </a:solidFill>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smtClean="0">
                <a:solidFill>
                  <a:prstClr val="black"/>
                </a:solidFill>
                <a:latin typeface="Times New Roman" panose="02020603050405020304" pitchFamily="18" charset="0"/>
                <a:cs typeface="Times New Roman" panose="02020603050405020304" pitchFamily="18" charset="0"/>
              </a:rPr>
              <a:t>Tỉ số hai đoạn thẳng</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24" name="Rounded Rectangle 123"/>
          <p:cNvSpPr/>
          <p:nvPr/>
        </p:nvSpPr>
        <p:spPr>
          <a:xfrm>
            <a:off x="1090205" y="4539437"/>
            <a:ext cx="2438400" cy="831129"/>
          </a:xfrm>
          <a:prstGeom prst="roundRect">
            <a:avLst/>
          </a:prstGeom>
          <a:solidFill>
            <a:srgbClr val="92D050"/>
          </a:solidFill>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smtClean="0">
                <a:solidFill>
                  <a:prstClr val="black"/>
                </a:solidFill>
                <a:latin typeface="Times New Roman" panose="02020603050405020304" pitchFamily="18" charset="0"/>
                <a:cs typeface="Times New Roman" panose="02020603050405020304" pitchFamily="18" charset="0"/>
              </a:rPr>
              <a:t>Định lý Ta- let trong tam giác</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27" name="Rounded Rectangle 126"/>
          <p:cNvSpPr/>
          <p:nvPr/>
        </p:nvSpPr>
        <p:spPr>
          <a:xfrm>
            <a:off x="3032213" y="2147184"/>
            <a:ext cx="2408266" cy="748942"/>
          </a:xfrm>
          <a:prstGeom prst="roundRect">
            <a:avLst/>
          </a:prstGeom>
          <a:solidFill>
            <a:srgbClr val="99CCFF"/>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AB,</a:t>
            </a:r>
            <a:r>
              <a:rPr kumimoji="0" lang="en-US" sz="2400" b="0" i="0" u="none" strike="noStrike" kern="1200" cap="none" spc="0" normalizeH="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 CD tỉ lệ với A’B’, C’D’ nếu</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32" name="Rounded Rectangle 131"/>
          <p:cNvSpPr/>
          <p:nvPr/>
        </p:nvSpPr>
        <p:spPr>
          <a:xfrm>
            <a:off x="5751646" y="4234847"/>
            <a:ext cx="2183994" cy="803274"/>
          </a:xfrm>
          <a:prstGeom prst="roundRect">
            <a:avLst/>
          </a:prstGeom>
          <a:solidFill>
            <a:schemeClr val="accent3">
              <a:lumMod val="60000"/>
              <a:lumOff val="40000"/>
            </a:schemeClr>
          </a:solidFill>
          <a:ln>
            <a:solidFill>
              <a:srgbClr val="FF33CC"/>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33" name="Rounded Rectangle 132"/>
          <p:cNvSpPr/>
          <p:nvPr/>
        </p:nvSpPr>
        <p:spPr>
          <a:xfrm>
            <a:off x="5974138" y="487272"/>
            <a:ext cx="3034938" cy="952079"/>
          </a:xfrm>
          <a:prstGeom prst="roundRect">
            <a:avLst/>
          </a:prstGeom>
          <a:solidFill>
            <a:schemeClr val="accent5">
              <a:lumMod val="20000"/>
              <a:lumOff val="80000"/>
            </a:schemeClr>
          </a:solidFill>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Là……………………</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theo……………………...</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37" name="Rounded Rectangle 136"/>
          <p:cNvSpPr/>
          <p:nvPr/>
        </p:nvSpPr>
        <p:spPr>
          <a:xfrm>
            <a:off x="6141761" y="2121578"/>
            <a:ext cx="2791671" cy="739684"/>
          </a:xfrm>
          <a:prstGeom prst="roundRect">
            <a:avLst/>
          </a:prstGeom>
          <a:solidFill>
            <a:schemeClr val="accent2">
              <a:lumMod val="20000"/>
              <a:lumOff val="80000"/>
            </a:schemeClr>
          </a:solidFill>
          <a:ln>
            <a:solidFill>
              <a:schemeClr val="accent2">
                <a:lumMod val="60000"/>
                <a:lumOff val="4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a:solidFill>
                  <a:prstClr val="black"/>
                </a:solidFill>
                <a:latin typeface="Times New Roman" panose="02020603050405020304" pitchFamily="18" charset="0"/>
                <a:cs typeface="Times New Roman" panose="02020603050405020304" pitchFamily="18" charset="0"/>
              </a:rPr>
              <a:t> </a:t>
            </a:r>
            <a:r>
              <a:rPr lang="en-US" sz="2400" smtClean="0">
                <a:solidFill>
                  <a:prstClr val="black"/>
                </a:solidFill>
                <a:latin typeface="Times New Roman" panose="02020603050405020304" pitchFamily="18" charset="0"/>
                <a:cs typeface="Times New Roman" panose="02020603050405020304" pitchFamily="18" charset="0"/>
              </a:rPr>
              <a:t>     </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41" name="Rounded Rectangle 140"/>
          <p:cNvSpPr/>
          <p:nvPr/>
        </p:nvSpPr>
        <p:spPr>
          <a:xfrm>
            <a:off x="5762894" y="5190850"/>
            <a:ext cx="2118975" cy="732178"/>
          </a:xfrm>
          <a:prstGeom prst="roundRect">
            <a:avLst/>
          </a:prstGeom>
          <a:solidFill>
            <a:srgbClr val="FFFFCC"/>
          </a:solidFill>
          <a:ln>
            <a:solidFill>
              <a:srgbClr val="FF66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42" name="Rounded Rectangle 141"/>
          <p:cNvSpPr/>
          <p:nvPr/>
        </p:nvSpPr>
        <p:spPr>
          <a:xfrm>
            <a:off x="5778785" y="6151406"/>
            <a:ext cx="2103084" cy="706594"/>
          </a:xfrm>
          <a:prstGeom prst="roundRect">
            <a:avLst/>
          </a:prstGeom>
          <a:solidFill>
            <a:srgbClr val="99CCFF"/>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cxnSp>
        <p:nvCxnSpPr>
          <p:cNvPr id="14" name="Curved Connector 13"/>
          <p:cNvCxnSpPr>
            <a:stCxn id="5" idx="2"/>
            <a:endCxn id="124" idx="0"/>
          </p:cNvCxnSpPr>
          <p:nvPr/>
        </p:nvCxnSpPr>
        <p:spPr>
          <a:xfrm rot="16200000" flipH="1">
            <a:off x="1406711" y="3636743"/>
            <a:ext cx="562782" cy="1242605"/>
          </a:xfrm>
          <a:prstGeom prst="curvedConnector3">
            <a:avLst>
              <a:gd name="adj1" fmla="val 50000"/>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2" name="Curved Connector 21"/>
          <p:cNvCxnSpPr>
            <a:stCxn id="123" idx="3"/>
          </p:cNvCxnSpPr>
          <p:nvPr/>
        </p:nvCxnSpPr>
        <p:spPr>
          <a:xfrm>
            <a:off x="4171591" y="1009105"/>
            <a:ext cx="1785071" cy="12700"/>
          </a:xfrm>
          <a:prstGeom prst="curvedConnector3">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31" name="Curved Connector 30"/>
          <p:cNvCxnSpPr/>
          <p:nvPr/>
        </p:nvCxnSpPr>
        <p:spPr>
          <a:xfrm flipV="1">
            <a:off x="5440479" y="2520330"/>
            <a:ext cx="701282" cy="16215"/>
          </a:xfrm>
          <a:prstGeom prst="curvedConnector3">
            <a:avLst>
              <a:gd name="adj1" fmla="val 50000"/>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306" name="Curved Connector 305"/>
          <p:cNvCxnSpPr>
            <a:endCxn id="141" idx="1"/>
          </p:cNvCxnSpPr>
          <p:nvPr/>
        </p:nvCxnSpPr>
        <p:spPr>
          <a:xfrm>
            <a:off x="3528605" y="5136692"/>
            <a:ext cx="2234289" cy="420247"/>
          </a:xfrm>
          <a:prstGeom prst="curvedConnector3">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308" name="Curved Connector 307"/>
          <p:cNvCxnSpPr>
            <a:endCxn id="127" idx="1"/>
          </p:cNvCxnSpPr>
          <p:nvPr/>
        </p:nvCxnSpPr>
        <p:spPr>
          <a:xfrm flipV="1">
            <a:off x="2190542" y="2521655"/>
            <a:ext cx="841671" cy="198120"/>
          </a:xfrm>
          <a:prstGeom prst="curvedConnector3">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310" name="Curved Connector 309"/>
          <p:cNvCxnSpPr>
            <a:endCxn id="142" idx="1"/>
          </p:cNvCxnSpPr>
          <p:nvPr/>
        </p:nvCxnSpPr>
        <p:spPr>
          <a:xfrm>
            <a:off x="3528605" y="5155066"/>
            <a:ext cx="2250180" cy="1349637"/>
          </a:xfrm>
          <a:prstGeom prst="curvedConnector3">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14" name="Curved Connector 113"/>
          <p:cNvCxnSpPr>
            <a:endCxn id="132" idx="1"/>
          </p:cNvCxnSpPr>
          <p:nvPr/>
        </p:nvCxnSpPr>
        <p:spPr>
          <a:xfrm flipV="1">
            <a:off x="3552011" y="4636484"/>
            <a:ext cx="2199635" cy="482263"/>
          </a:xfrm>
          <a:prstGeom prst="curvedConnector3">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6639719" y="562495"/>
            <a:ext cx="2853072" cy="400110"/>
          </a:xfrm>
          <a:prstGeom prst="rect">
            <a:avLst/>
          </a:prstGeom>
          <a:noFill/>
        </p:spPr>
        <p:txBody>
          <a:bodyPr wrap="square" rtlCol="0">
            <a:spAutoFit/>
          </a:bodyPr>
          <a:lstStyle/>
          <a:p>
            <a:r>
              <a:rPr lang="en-US" sz="2000" b="1">
                <a:solidFill>
                  <a:srgbClr val="FF0000"/>
                </a:solidFill>
                <a:latin typeface="Times New Roman" panose="02020603050405020304" pitchFamily="18" charset="0"/>
                <a:cs typeface="Times New Roman" panose="02020603050405020304" pitchFamily="18" charset="0"/>
              </a:rPr>
              <a:t>t</a:t>
            </a:r>
            <a:r>
              <a:rPr lang="en-US" sz="2000" b="1" smtClean="0">
                <a:solidFill>
                  <a:srgbClr val="FF0000"/>
                </a:solidFill>
                <a:latin typeface="Times New Roman" panose="02020603050405020304" pitchFamily="18" charset="0"/>
                <a:cs typeface="Times New Roman" panose="02020603050405020304" pitchFamily="18" charset="0"/>
              </a:rPr>
              <a:t>ỉ số độ dài </a:t>
            </a:r>
            <a:endParaRPr lang="en-US" sz="2000" b="1">
              <a:solidFill>
                <a:srgbClr val="FF0000"/>
              </a:solidFill>
              <a:latin typeface="Times New Roman" panose="02020603050405020304" pitchFamily="18" charset="0"/>
              <a:cs typeface="Times New Roman" panose="02020603050405020304" pitchFamily="18" charset="0"/>
            </a:endParaRPr>
          </a:p>
        </p:txBody>
      </p:sp>
      <p:sp>
        <p:nvSpPr>
          <p:cNvPr id="21" name="TextBox 20"/>
          <p:cNvSpPr txBox="1"/>
          <p:nvPr/>
        </p:nvSpPr>
        <p:spPr>
          <a:xfrm>
            <a:off x="6457591" y="768710"/>
            <a:ext cx="3691408" cy="523220"/>
          </a:xfrm>
          <a:prstGeom prst="rect">
            <a:avLst/>
          </a:prstGeom>
          <a:noFill/>
        </p:spPr>
        <p:txBody>
          <a:bodyPr wrap="square" rtlCol="0">
            <a:spAutoFit/>
          </a:bodyPr>
          <a:lstStyle/>
          <a:p>
            <a:r>
              <a:rPr lang="en-US" sz="2800" b="1" smtClean="0">
                <a:solidFill>
                  <a:srgbClr val="FF0000"/>
                </a:solidFill>
                <a:latin typeface="Times New Roman" panose="02020603050405020304" pitchFamily="18" charset="0"/>
                <a:cs typeface="Times New Roman" panose="02020603050405020304" pitchFamily="18" charset="0"/>
              </a:rPr>
              <a:t> </a:t>
            </a:r>
            <a:r>
              <a:rPr lang="en-US" sz="2000" b="1" smtClean="0">
                <a:solidFill>
                  <a:srgbClr val="FF0000"/>
                </a:solidFill>
                <a:latin typeface="Times New Roman" panose="02020603050405020304" pitchFamily="18" charset="0"/>
                <a:cs typeface="Times New Roman" panose="02020603050405020304" pitchFamily="18" charset="0"/>
              </a:rPr>
              <a:t>cùng một đơn vị đo </a:t>
            </a:r>
            <a:endParaRPr lang="en-US" sz="2000" b="1">
              <a:solidFill>
                <a:srgbClr val="FF0000"/>
              </a:solidFill>
              <a:latin typeface="Times New Roman" panose="02020603050405020304" pitchFamily="18" charset="0"/>
              <a:cs typeface="Times New Roman" panose="02020603050405020304" pitchFamily="18" charset="0"/>
            </a:endParaRPr>
          </a:p>
        </p:txBody>
      </p:sp>
      <p:graphicFrame>
        <p:nvGraphicFramePr>
          <p:cNvPr id="23" name="Object 43"/>
          <p:cNvGraphicFramePr>
            <a:graphicFrameLocks noChangeAspect="1"/>
          </p:cNvGraphicFramePr>
          <p:nvPr>
            <p:extLst>
              <p:ext uri="{D42A27DB-BD31-4B8C-83A1-F6EECF244321}">
                <p14:modId xmlns:p14="http://schemas.microsoft.com/office/powerpoint/2010/main" val="1254881295"/>
              </p:ext>
            </p:extLst>
          </p:nvPr>
        </p:nvGraphicFramePr>
        <p:xfrm>
          <a:off x="6008696" y="2107701"/>
          <a:ext cx="1296222" cy="803275"/>
        </p:xfrm>
        <a:graphic>
          <a:graphicData uri="http://schemas.openxmlformats.org/presentationml/2006/ole">
            <mc:AlternateContent xmlns:mc="http://schemas.openxmlformats.org/markup-compatibility/2006">
              <mc:Choice xmlns:v="urn:schemas-microsoft-com:vml" Requires="v">
                <p:oleObj spid="_x0000_s16766" name="Equation" r:id="rId5" imgW="749160" imgH="393480" progId="Equation.DSMT4">
                  <p:embed/>
                </p:oleObj>
              </mc:Choice>
              <mc:Fallback>
                <p:oleObj name="Equation" r:id="rId5" imgW="749160" imgH="393480" progId="Equation.DSMT4">
                  <p:embed/>
                  <p:pic>
                    <p:nvPicPr>
                      <p:cNvPr id="53" name="Object 43"/>
                      <p:cNvPicPr>
                        <a:picLocks noChangeAspect="1" noChangeArrowheads="1"/>
                      </p:cNvPicPr>
                      <p:nvPr/>
                    </p:nvPicPr>
                    <p:blipFill>
                      <a:blip r:embed="rId6"/>
                      <a:srcRect/>
                      <a:stretch>
                        <a:fillRect/>
                      </a:stretch>
                    </p:blipFill>
                    <p:spPr bwMode="auto">
                      <a:xfrm>
                        <a:off x="6008696" y="2107701"/>
                        <a:ext cx="1296222" cy="803275"/>
                      </a:xfrm>
                      <a:prstGeom prst="rect">
                        <a:avLst/>
                      </a:prstGeom>
                      <a:noFill/>
                      <a:ln>
                        <a:noFill/>
                      </a:ln>
                      <a:effectLst/>
                      <a:extLst/>
                    </p:spPr>
                  </p:pic>
                </p:oleObj>
              </mc:Fallback>
            </mc:AlternateContent>
          </a:graphicData>
        </a:graphic>
      </p:graphicFrame>
      <p:graphicFrame>
        <p:nvGraphicFramePr>
          <p:cNvPr id="24" name="Object 43"/>
          <p:cNvGraphicFramePr>
            <a:graphicFrameLocks noChangeAspect="1"/>
          </p:cNvGraphicFramePr>
          <p:nvPr>
            <p:extLst>
              <p:ext uri="{D42A27DB-BD31-4B8C-83A1-F6EECF244321}">
                <p14:modId xmlns:p14="http://schemas.microsoft.com/office/powerpoint/2010/main" val="188488258"/>
              </p:ext>
            </p:extLst>
          </p:nvPr>
        </p:nvGraphicFramePr>
        <p:xfrm>
          <a:off x="7726648" y="2083804"/>
          <a:ext cx="1339850" cy="803275"/>
        </p:xfrm>
        <a:graphic>
          <a:graphicData uri="http://schemas.openxmlformats.org/presentationml/2006/ole">
            <mc:AlternateContent xmlns:mc="http://schemas.openxmlformats.org/markup-compatibility/2006">
              <mc:Choice xmlns:v="urn:schemas-microsoft-com:vml" Requires="v">
                <p:oleObj spid="_x0000_s16767" name="Equation" r:id="rId7" imgW="774360" imgH="393480" progId="Equation.DSMT4">
                  <p:embed/>
                </p:oleObj>
              </mc:Choice>
              <mc:Fallback>
                <p:oleObj name="Equation" r:id="rId7" imgW="774360" imgH="393480" progId="Equation.DSMT4">
                  <p:embed/>
                  <p:pic>
                    <p:nvPicPr>
                      <p:cNvPr id="23" name="Object 43"/>
                      <p:cNvPicPr>
                        <a:picLocks noChangeAspect="1" noChangeArrowheads="1"/>
                      </p:cNvPicPr>
                      <p:nvPr/>
                    </p:nvPicPr>
                    <p:blipFill>
                      <a:blip r:embed="rId8"/>
                      <a:srcRect/>
                      <a:stretch>
                        <a:fillRect/>
                      </a:stretch>
                    </p:blipFill>
                    <p:spPr bwMode="auto">
                      <a:xfrm>
                        <a:off x="7726648" y="2083804"/>
                        <a:ext cx="1339850" cy="803275"/>
                      </a:xfrm>
                      <a:prstGeom prst="rect">
                        <a:avLst/>
                      </a:prstGeom>
                      <a:noFill/>
                      <a:ln>
                        <a:noFill/>
                      </a:ln>
                      <a:effectLst/>
                      <a:extLst/>
                    </p:spPr>
                  </p:pic>
                </p:oleObj>
              </mc:Fallback>
            </mc:AlternateContent>
          </a:graphicData>
        </a:graphic>
      </p:graphicFrame>
      <p:graphicFrame>
        <p:nvGraphicFramePr>
          <p:cNvPr id="25" name="Object 43"/>
          <p:cNvGraphicFramePr>
            <a:graphicFrameLocks noChangeAspect="1"/>
          </p:cNvGraphicFramePr>
          <p:nvPr>
            <p:extLst>
              <p:ext uri="{D42A27DB-BD31-4B8C-83A1-F6EECF244321}">
                <p14:modId xmlns:p14="http://schemas.microsoft.com/office/powerpoint/2010/main" val="2260568085"/>
              </p:ext>
            </p:extLst>
          </p:nvPr>
        </p:nvGraphicFramePr>
        <p:xfrm>
          <a:off x="6109879" y="4207537"/>
          <a:ext cx="1274762" cy="803275"/>
        </p:xfrm>
        <a:graphic>
          <a:graphicData uri="http://schemas.openxmlformats.org/presentationml/2006/ole">
            <mc:AlternateContent xmlns:mc="http://schemas.openxmlformats.org/markup-compatibility/2006">
              <mc:Choice xmlns:v="urn:schemas-microsoft-com:vml" Requires="v">
                <p:oleObj spid="_x0000_s16768" name="Equation" r:id="rId9" imgW="736560" imgH="393480" progId="Equation.DSMT4">
                  <p:embed/>
                </p:oleObj>
              </mc:Choice>
              <mc:Fallback>
                <p:oleObj name="Equation" r:id="rId9" imgW="736560" imgH="393480" progId="Equation.DSMT4">
                  <p:embed/>
                  <p:pic>
                    <p:nvPicPr>
                      <p:cNvPr id="23" name="Object 43"/>
                      <p:cNvPicPr>
                        <a:picLocks noChangeAspect="1" noChangeArrowheads="1"/>
                      </p:cNvPicPr>
                      <p:nvPr/>
                    </p:nvPicPr>
                    <p:blipFill>
                      <a:blip r:embed="rId10"/>
                      <a:srcRect/>
                      <a:stretch>
                        <a:fillRect/>
                      </a:stretch>
                    </p:blipFill>
                    <p:spPr bwMode="auto">
                      <a:xfrm>
                        <a:off x="6109879" y="4207537"/>
                        <a:ext cx="1274762" cy="803275"/>
                      </a:xfrm>
                      <a:prstGeom prst="rect">
                        <a:avLst/>
                      </a:prstGeom>
                      <a:noFill/>
                      <a:ln>
                        <a:noFill/>
                      </a:ln>
                      <a:effectLst/>
                      <a:extLst/>
                    </p:spPr>
                  </p:pic>
                </p:oleObj>
              </mc:Fallback>
            </mc:AlternateContent>
          </a:graphicData>
        </a:graphic>
      </p:graphicFrame>
      <p:graphicFrame>
        <p:nvGraphicFramePr>
          <p:cNvPr id="32" name="Object 43"/>
          <p:cNvGraphicFramePr>
            <a:graphicFrameLocks noChangeAspect="1"/>
          </p:cNvGraphicFramePr>
          <p:nvPr>
            <p:extLst>
              <p:ext uri="{D42A27DB-BD31-4B8C-83A1-F6EECF244321}">
                <p14:modId xmlns:p14="http://schemas.microsoft.com/office/powerpoint/2010/main" val="72500784"/>
              </p:ext>
            </p:extLst>
          </p:nvPr>
        </p:nvGraphicFramePr>
        <p:xfrm>
          <a:off x="6013450" y="5154613"/>
          <a:ext cx="1252538" cy="803275"/>
        </p:xfrm>
        <a:graphic>
          <a:graphicData uri="http://schemas.openxmlformats.org/presentationml/2006/ole">
            <mc:AlternateContent xmlns:mc="http://schemas.openxmlformats.org/markup-compatibility/2006">
              <mc:Choice xmlns:v="urn:schemas-microsoft-com:vml" Requires="v">
                <p:oleObj spid="_x0000_s16769" name="Equation" r:id="rId11" imgW="723600" imgH="393480" progId="Equation.DSMT4">
                  <p:embed/>
                </p:oleObj>
              </mc:Choice>
              <mc:Fallback>
                <p:oleObj name="Equation" r:id="rId11" imgW="723600" imgH="393480" progId="Equation.DSMT4">
                  <p:embed/>
                  <p:pic>
                    <p:nvPicPr>
                      <p:cNvPr id="23" name="Object 43"/>
                      <p:cNvPicPr>
                        <a:picLocks noChangeAspect="1" noChangeArrowheads="1"/>
                      </p:cNvPicPr>
                      <p:nvPr/>
                    </p:nvPicPr>
                    <p:blipFill>
                      <a:blip r:embed="rId12"/>
                      <a:srcRect/>
                      <a:stretch>
                        <a:fillRect/>
                      </a:stretch>
                    </p:blipFill>
                    <p:spPr bwMode="auto">
                      <a:xfrm>
                        <a:off x="6013450" y="5154613"/>
                        <a:ext cx="1252538" cy="803275"/>
                      </a:xfrm>
                      <a:prstGeom prst="rect">
                        <a:avLst/>
                      </a:prstGeom>
                      <a:noFill/>
                      <a:ln>
                        <a:noFill/>
                      </a:ln>
                      <a:effectLst/>
                      <a:extLst/>
                    </p:spPr>
                  </p:pic>
                </p:oleObj>
              </mc:Fallback>
            </mc:AlternateContent>
          </a:graphicData>
        </a:graphic>
      </p:graphicFrame>
      <p:graphicFrame>
        <p:nvGraphicFramePr>
          <p:cNvPr id="33" name="Object 43"/>
          <p:cNvGraphicFramePr>
            <a:graphicFrameLocks noChangeAspect="1"/>
          </p:cNvGraphicFramePr>
          <p:nvPr>
            <p:extLst>
              <p:ext uri="{D42A27DB-BD31-4B8C-83A1-F6EECF244321}">
                <p14:modId xmlns:p14="http://schemas.microsoft.com/office/powerpoint/2010/main" val="2582297705"/>
              </p:ext>
            </p:extLst>
          </p:nvPr>
        </p:nvGraphicFramePr>
        <p:xfrm>
          <a:off x="6164397" y="6092008"/>
          <a:ext cx="1250950" cy="803275"/>
        </p:xfrm>
        <a:graphic>
          <a:graphicData uri="http://schemas.openxmlformats.org/presentationml/2006/ole">
            <mc:AlternateContent xmlns:mc="http://schemas.openxmlformats.org/markup-compatibility/2006">
              <mc:Choice xmlns:v="urn:schemas-microsoft-com:vml" Requires="v">
                <p:oleObj spid="_x0000_s16770" name="Equation" r:id="rId13" imgW="723600" imgH="393480" progId="Equation.DSMT4">
                  <p:embed/>
                </p:oleObj>
              </mc:Choice>
              <mc:Fallback>
                <p:oleObj name="Equation" r:id="rId13" imgW="723600" imgH="393480" progId="Equation.DSMT4">
                  <p:embed/>
                  <p:pic>
                    <p:nvPicPr>
                      <p:cNvPr id="23" name="Object 43"/>
                      <p:cNvPicPr>
                        <a:picLocks noChangeAspect="1" noChangeArrowheads="1"/>
                      </p:cNvPicPr>
                      <p:nvPr/>
                    </p:nvPicPr>
                    <p:blipFill>
                      <a:blip r:embed="rId14"/>
                      <a:srcRect/>
                      <a:stretch>
                        <a:fillRect/>
                      </a:stretch>
                    </p:blipFill>
                    <p:spPr bwMode="auto">
                      <a:xfrm>
                        <a:off x="6164397" y="6092008"/>
                        <a:ext cx="1250950" cy="803275"/>
                      </a:xfrm>
                      <a:prstGeom prst="rect">
                        <a:avLst/>
                      </a:prstGeom>
                      <a:noFill/>
                      <a:ln>
                        <a:noFill/>
                      </a:ln>
                      <a:effectLst/>
                      <a:extLst/>
                    </p:spPr>
                  </p:pic>
                </p:oleObj>
              </mc:Fallback>
            </mc:AlternateContent>
          </a:graphicData>
        </a:graphic>
      </p:graphicFrame>
      <p:sp>
        <p:nvSpPr>
          <p:cNvPr id="11" name="TextBox 10"/>
          <p:cNvSpPr txBox="1"/>
          <p:nvPr/>
        </p:nvSpPr>
        <p:spPr>
          <a:xfrm>
            <a:off x="7280708" y="2247188"/>
            <a:ext cx="872801" cy="461345"/>
          </a:xfrm>
          <a:prstGeom prst="rect">
            <a:avLst/>
          </a:prstGeom>
          <a:noFill/>
        </p:spPr>
        <p:txBody>
          <a:bodyPr wrap="square" rtlCol="0">
            <a:spAutoFit/>
          </a:bodyPr>
          <a:lstStyle/>
          <a:p>
            <a:r>
              <a:rPr lang="en-US" sz="2372">
                <a:solidFill>
                  <a:srgbClr val="FF0000"/>
                </a:solidFill>
                <a:latin typeface="Times New Roman" panose="02020603050405020304" pitchFamily="18" charset="0"/>
                <a:cs typeface="Times New Roman" panose="02020603050405020304" pitchFamily="18" charset="0"/>
              </a:rPr>
              <a:t>h</a:t>
            </a:r>
            <a:r>
              <a:rPr lang="en-US" sz="2372" smtClean="0">
                <a:solidFill>
                  <a:srgbClr val="FF0000"/>
                </a:solidFill>
                <a:latin typeface="Times New Roman" panose="02020603050405020304" pitchFamily="18" charset="0"/>
                <a:cs typeface="Times New Roman" panose="02020603050405020304" pitchFamily="18" charset="0"/>
              </a:rPr>
              <a:t>ay </a:t>
            </a:r>
            <a:endParaRPr lang="en-US" sz="2372">
              <a:solidFill>
                <a:srgbClr val="FF0000"/>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587927" y="3121744"/>
            <a:ext cx="1889038" cy="1417693"/>
          </a:xfrm>
          <a:prstGeom prst="rect">
            <a:avLst/>
          </a:prstGeom>
          <a:solidFill>
            <a:srgbClr val="00B0F0"/>
          </a:solidFill>
        </p:spPr>
      </p:pic>
    </p:spTree>
    <p:extLst>
      <p:ext uri="{BB962C8B-B14F-4D97-AF65-F5344CB8AC3E}">
        <p14:creationId xmlns:p14="http://schemas.microsoft.com/office/powerpoint/2010/main" val="16896974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laser.wav"/>
                                        </p:tgtEl>
                                      </p:cMediaNode>
                                    </p:audio>
                                  </p:sub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4" name="laser.wav"/>
                                        </p:tgtEl>
                                      </p:cMediaNode>
                                    </p:audio>
                                  </p:sub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additive="base">
                                        <p:cTn id="17" dur="500" fill="hold"/>
                                        <p:tgtEl>
                                          <p:spTgt spid="23"/>
                                        </p:tgtEl>
                                        <p:attrNameLst>
                                          <p:attrName>ppt_x</p:attrName>
                                        </p:attrNameLst>
                                      </p:cBhvr>
                                      <p:tavLst>
                                        <p:tav tm="0">
                                          <p:val>
                                            <p:strVal val="#ppt_x"/>
                                          </p:val>
                                        </p:tav>
                                        <p:tav tm="100000">
                                          <p:val>
                                            <p:strVal val="#ppt_x"/>
                                          </p:val>
                                        </p:tav>
                                      </p:tavLst>
                                    </p:anim>
                                    <p:anim calcmode="lin" valueType="num">
                                      <p:cBhvr additive="base">
                                        <p:cTn id="18" dur="50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4" name="laser.wav"/>
                                        </p:tgtEl>
                                      </p:cMediaNode>
                                    </p:audio>
                                  </p:subTnLst>
                                </p:cTn>
                              </p:par>
                              <p:par>
                                <p:cTn id="19" presetID="2" presetClass="entr" presetSubtype="4" fill="hold" nodeType="withEffect">
                                  <p:stCondLst>
                                    <p:cond delay="0"/>
                                  </p:stCondLst>
                                  <p:childTnLst>
                                    <p:set>
                                      <p:cBhvr>
                                        <p:cTn id="20" dur="1" fill="hold">
                                          <p:stCondLst>
                                            <p:cond delay="0"/>
                                          </p:stCondLst>
                                        </p:cTn>
                                        <p:tgtEl>
                                          <p:spTgt spid="24"/>
                                        </p:tgtEl>
                                        <p:attrNameLst>
                                          <p:attrName>style.visibility</p:attrName>
                                        </p:attrNameLst>
                                      </p:cBhvr>
                                      <p:to>
                                        <p:strVal val="visible"/>
                                      </p:to>
                                    </p:set>
                                    <p:anim calcmode="lin" valueType="num">
                                      <p:cBhvr additive="base">
                                        <p:cTn id="21" dur="500" fill="hold"/>
                                        <p:tgtEl>
                                          <p:spTgt spid="24"/>
                                        </p:tgtEl>
                                        <p:attrNameLst>
                                          <p:attrName>ppt_x</p:attrName>
                                        </p:attrNameLst>
                                      </p:cBhvr>
                                      <p:tavLst>
                                        <p:tav tm="0">
                                          <p:val>
                                            <p:strVal val="#ppt_x"/>
                                          </p:val>
                                        </p:tav>
                                        <p:tav tm="100000">
                                          <p:val>
                                            <p:strVal val="#ppt_x"/>
                                          </p:val>
                                        </p:tav>
                                      </p:tavLst>
                                    </p:anim>
                                    <p:anim calcmode="lin" valueType="num">
                                      <p:cBhvr additive="base">
                                        <p:cTn id="22" dur="500" fill="hold"/>
                                        <p:tgtEl>
                                          <p:spTgt spid="2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4" name="laser.wav"/>
                                        </p:tgtEl>
                                      </p:cMediaNode>
                                    </p:audio>
                                  </p:subTnLst>
                                </p:cTn>
                              </p:par>
                              <p:par>
                                <p:cTn id="23" presetID="2" presetClass="entr" presetSubtype="4"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4" name="laser.wav"/>
                                        </p:tgtEl>
                                      </p:cMediaNode>
                                    </p:audio>
                                  </p:sub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5"/>
                                        </p:tgtEl>
                                        <p:attrNameLst>
                                          <p:attrName>style.visibility</p:attrName>
                                        </p:attrNameLst>
                                      </p:cBhvr>
                                      <p:to>
                                        <p:strVal val="visible"/>
                                      </p:to>
                                    </p:set>
                                    <p:anim calcmode="lin" valueType="num">
                                      <p:cBhvr additive="base">
                                        <p:cTn id="31" dur="500" fill="hold"/>
                                        <p:tgtEl>
                                          <p:spTgt spid="25"/>
                                        </p:tgtEl>
                                        <p:attrNameLst>
                                          <p:attrName>ppt_x</p:attrName>
                                        </p:attrNameLst>
                                      </p:cBhvr>
                                      <p:tavLst>
                                        <p:tav tm="0">
                                          <p:val>
                                            <p:strVal val="#ppt_x"/>
                                          </p:val>
                                        </p:tav>
                                        <p:tav tm="100000">
                                          <p:val>
                                            <p:strVal val="#ppt_x"/>
                                          </p:val>
                                        </p:tav>
                                      </p:tavLst>
                                    </p:anim>
                                    <p:anim calcmode="lin" valueType="num">
                                      <p:cBhvr additive="base">
                                        <p:cTn id="32" dur="500" fill="hold"/>
                                        <p:tgtEl>
                                          <p:spTgt spid="2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4" name="laser.wav"/>
                                        </p:tgtEl>
                                      </p:cMediaNode>
                                    </p:audio>
                                  </p:sub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2"/>
                                        </p:tgtEl>
                                        <p:attrNameLst>
                                          <p:attrName>style.visibility</p:attrName>
                                        </p:attrNameLst>
                                      </p:cBhvr>
                                      <p:to>
                                        <p:strVal val="visible"/>
                                      </p:to>
                                    </p:set>
                                    <p:anim calcmode="lin" valueType="num">
                                      <p:cBhvr additive="base">
                                        <p:cTn id="37" dur="500" fill="hold"/>
                                        <p:tgtEl>
                                          <p:spTgt spid="32"/>
                                        </p:tgtEl>
                                        <p:attrNameLst>
                                          <p:attrName>ppt_x</p:attrName>
                                        </p:attrNameLst>
                                      </p:cBhvr>
                                      <p:tavLst>
                                        <p:tav tm="0">
                                          <p:val>
                                            <p:strVal val="#ppt_x"/>
                                          </p:val>
                                        </p:tav>
                                        <p:tav tm="100000">
                                          <p:val>
                                            <p:strVal val="#ppt_x"/>
                                          </p:val>
                                        </p:tav>
                                      </p:tavLst>
                                    </p:anim>
                                    <p:anim calcmode="lin" valueType="num">
                                      <p:cBhvr additive="base">
                                        <p:cTn id="38" dur="500" fill="hold"/>
                                        <p:tgtEl>
                                          <p:spTgt spid="3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4" name="laser.wav"/>
                                        </p:tgtEl>
                                      </p:cMediaNode>
                                    </p:audio>
                                  </p:sub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3"/>
                                        </p:tgtEl>
                                        <p:attrNameLst>
                                          <p:attrName>style.visibility</p:attrName>
                                        </p:attrNameLst>
                                      </p:cBhvr>
                                      <p:to>
                                        <p:strVal val="visible"/>
                                      </p:to>
                                    </p:set>
                                    <p:anim calcmode="lin" valueType="num">
                                      <p:cBhvr additive="base">
                                        <p:cTn id="43" dur="500" fill="hold"/>
                                        <p:tgtEl>
                                          <p:spTgt spid="33"/>
                                        </p:tgtEl>
                                        <p:attrNameLst>
                                          <p:attrName>ppt_x</p:attrName>
                                        </p:attrNameLst>
                                      </p:cBhvr>
                                      <p:tavLst>
                                        <p:tav tm="0">
                                          <p:val>
                                            <p:strVal val="#ppt_x"/>
                                          </p:val>
                                        </p:tav>
                                        <p:tav tm="100000">
                                          <p:val>
                                            <p:strVal val="#ppt_x"/>
                                          </p:val>
                                        </p:tav>
                                      </p:tavLst>
                                    </p:anim>
                                    <p:anim calcmode="lin" valueType="num">
                                      <p:cBhvr additive="base">
                                        <p:cTn id="44" dur="500" fill="hold"/>
                                        <p:tgtEl>
                                          <p:spTgt spid="3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41"/>
                                            </p:cond>
                                          </p:stCondLst>
                                          <p:endCondLst>
                                            <p:cond evt="onStopAudio" delay="0">
                                              <p:tgtEl>
                                                <p:sldTgt/>
                                              </p:tgtEl>
                                            </p:cond>
                                          </p:endCondLst>
                                        </p:cTn>
                                        <p:tgtEl>
                                          <p:sndTgt r:embed="rId4" name="las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1" grpId="0"/>
      <p:bldP spid="11" grpId="0"/>
    </p:bld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giới thiệu vào bà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0152" y="-1"/>
            <a:ext cx="9234152" cy="7122017"/>
          </a:xfrm>
          <a:prstGeom prst="rect">
            <a:avLst/>
          </a:prstGeom>
        </p:spPr>
      </p:pic>
    </p:spTree>
    <p:extLst>
      <p:ext uri="{BB962C8B-B14F-4D97-AF65-F5344CB8AC3E}">
        <p14:creationId xmlns:p14="http://schemas.microsoft.com/office/powerpoint/2010/main" val="19776364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100000">
                <p:cTn id="7" fill="hold" display="0">
                  <p:stCondLst>
                    <p:cond delay="indefinite"/>
                  </p:stCondLst>
                </p:cTn>
                <p:tgtEl>
                  <p:spTgt spid="2"/>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1">
          <a:blip r:embed="rId3">
            <a:lum/>
          </a:blip>
          <a:srcRect/>
          <a:stretch>
            <a:fillRect l="-4000" r="-4000"/>
          </a:stretch>
        </a:blipFill>
        <a:effectLst/>
      </p:bgPr>
    </p:bg>
    <p:spTree>
      <p:nvGrpSpPr>
        <p:cNvPr id="1" name=""/>
        <p:cNvGrpSpPr/>
        <p:nvPr/>
      </p:nvGrpSpPr>
      <p:grpSpPr>
        <a:xfrm>
          <a:off x="0" y="0"/>
          <a:ext cx="0" cy="0"/>
          <a:chOff x="0" y="0"/>
          <a:chExt cx="0" cy="0"/>
        </a:xfrm>
      </p:grpSpPr>
      <p:sp>
        <p:nvSpPr>
          <p:cNvPr id="3084" name="Text Box 12"/>
          <p:cNvSpPr txBox="1">
            <a:spLocks noChangeArrowheads="1"/>
          </p:cNvSpPr>
          <p:nvPr/>
        </p:nvSpPr>
        <p:spPr bwMode="auto">
          <a:xfrm>
            <a:off x="-24466" y="2041838"/>
            <a:ext cx="460934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marL="257175" marR="0" lvl="0" indent="-257175" algn="l" defTabSz="914400" rtl="0" eaLnBrk="1" fontAlgn="auto" latinLnBrk="0" hangingPunct="1">
              <a:lnSpc>
                <a:spcPct val="100000"/>
              </a:lnSpc>
              <a:spcBef>
                <a:spcPct val="50000"/>
              </a:spcBef>
              <a:spcAft>
                <a:spcPts val="0"/>
              </a:spcAft>
              <a:buClrTx/>
              <a:buSzTx/>
              <a:buFont typeface="Wingdings" panose="05000000000000000000" pitchFamily="2" charset="2"/>
              <a:buChar char="Ø"/>
              <a:tabLst/>
              <a:defRPr/>
            </a:pPr>
            <a:r>
              <a:rPr kumimoji="0" lang="en-US" altLang="en-US" sz="1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Định</a:t>
            </a:r>
            <a:r>
              <a:rPr kumimoji="0" lang="en-US" altLang="en-US" sz="1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1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lý</a:t>
            </a:r>
            <a:r>
              <a:rPr kumimoji="0" lang="en-US" altLang="en-US" sz="1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Ta </a:t>
            </a:r>
            <a:r>
              <a:rPr kumimoji="0" lang="en-US" altLang="en-US" sz="1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lét</a:t>
            </a:r>
            <a:r>
              <a:rPr kumimoji="0" lang="en-US" altLang="en-US" sz="1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1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thuận</a:t>
            </a:r>
            <a:r>
              <a:rPr kumimoji="0" lang="en-US" altLang="en-US" sz="1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1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đảo</a:t>
            </a:r>
            <a:r>
              <a:rPr kumimoji="0" lang="en-US" altLang="en-US" sz="1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1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hệ</a:t>
            </a:r>
            <a:r>
              <a:rPr kumimoji="0" lang="en-US" altLang="en-US" sz="1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1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quả</a:t>
            </a:r>
            <a:r>
              <a:rPr kumimoji="0" lang="en-US" altLang="en-US" sz="1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a:t>
            </a:r>
          </a:p>
        </p:txBody>
      </p:sp>
      <p:sp>
        <p:nvSpPr>
          <p:cNvPr id="3085" name="Text Box 13"/>
          <p:cNvSpPr txBox="1">
            <a:spLocks noChangeArrowheads="1"/>
          </p:cNvSpPr>
          <p:nvPr/>
        </p:nvSpPr>
        <p:spPr bwMode="auto">
          <a:xfrm>
            <a:off x="-24466" y="2878833"/>
            <a:ext cx="501556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marL="257175" marR="0" lvl="0" indent="-257175" algn="l" defTabSz="914400" rtl="0" eaLnBrk="1" fontAlgn="auto" latinLnBrk="0" hangingPunct="1">
              <a:lnSpc>
                <a:spcPct val="100000"/>
              </a:lnSpc>
              <a:spcBef>
                <a:spcPct val="50000"/>
              </a:spcBef>
              <a:spcAft>
                <a:spcPts val="0"/>
              </a:spcAft>
              <a:buClrTx/>
              <a:buSzTx/>
              <a:buFont typeface="Wingdings" panose="05000000000000000000" pitchFamily="2" charset="2"/>
              <a:buChar char="Ø"/>
              <a:tabLst/>
              <a:defRPr/>
            </a:pPr>
            <a:r>
              <a:rPr kumimoji="0" lang="en-US" altLang="en-US" sz="1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Tính</a:t>
            </a:r>
            <a:r>
              <a:rPr kumimoji="0" lang="en-US" altLang="en-US" sz="1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1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chất</a:t>
            </a:r>
            <a:r>
              <a:rPr kumimoji="0" lang="en-US" altLang="en-US" sz="1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1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đường</a:t>
            </a:r>
            <a:r>
              <a:rPr kumimoji="0" lang="en-US" altLang="en-US" sz="1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1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phân</a:t>
            </a:r>
            <a:r>
              <a:rPr kumimoji="0" lang="en-US" altLang="en-US" sz="1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1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giác</a:t>
            </a:r>
            <a:r>
              <a:rPr kumimoji="0" lang="en-US" altLang="en-US" sz="1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1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của</a:t>
            </a:r>
            <a:r>
              <a:rPr kumimoji="0" lang="en-US" altLang="en-US" sz="1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tam </a:t>
            </a:r>
            <a:r>
              <a:rPr kumimoji="0" lang="en-US" altLang="en-US" sz="1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giác</a:t>
            </a:r>
            <a:endParaRPr kumimoji="0" lang="en-US" altLang="en-US" sz="1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endParaRPr>
          </a:p>
        </p:txBody>
      </p:sp>
      <p:sp>
        <p:nvSpPr>
          <p:cNvPr id="3087" name="Text Box 15"/>
          <p:cNvSpPr txBox="1">
            <a:spLocks noChangeArrowheads="1"/>
          </p:cNvSpPr>
          <p:nvPr/>
        </p:nvSpPr>
        <p:spPr bwMode="auto">
          <a:xfrm>
            <a:off x="0" y="4106845"/>
            <a:ext cx="69215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marL="257175" marR="0" lvl="0" indent="-257175" algn="l" defTabSz="914400" rtl="0" eaLnBrk="1" fontAlgn="auto" latinLnBrk="0" hangingPunct="1">
              <a:lnSpc>
                <a:spcPct val="100000"/>
              </a:lnSpc>
              <a:spcBef>
                <a:spcPct val="50000"/>
              </a:spcBef>
              <a:spcAft>
                <a:spcPts val="0"/>
              </a:spcAft>
              <a:buClrTx/>
              <a:buSzTx/>
              <a:buFont typeface="Wingdings" panose="05000000000000000000" pitchFamily="2" charset="2"/>
              <a:buChar char="Ø"/>
              <a:tabLst/>
              <a:defRPr/>
            </a:pPr>
            <a:r>
              <a:rPr kumimoji="0" lang="en-US" altLang="en-US" sz="1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Tam </a:t>
            </a:r>
            <a:r>
              <a:rPr kumimoji="0" lang="en-US" altLang="en-US" sz="1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giác</a:t>
            </a:r>
            <a:r>
              <a:rPr kumimoji="0" lang="en-US" altLang="en-US" sz="1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1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đồng</a:t>
            </a:r>
            <a:r>
              <a:rPr kumimoji="0" lang="en-US" altLang="en-US" sz="1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1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dạng</a:t>
            </a:r>
            <a:r>
              <a:rPr kumimoji="0" lang="en-US" altLang="en-US" sz="1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1800" b="1" i="0" u="none" strike="noStrike" kern="1200" cap="none" spc="0" normalizeH="0" baseline="0" noProof="0" err="1">
                <a:ln>
                  <a:noFill/>
                </a:ln>
                <a:solidFill>
                  <a:srgbClr val="0000FF"/>
                </a:solidFill>
                <a:effectLst/>
                <a:uLnTx/>
                <a:uFillTx/>
                <a:latin typeface="Times New Roman" panose="02020603050405020304" pitchFamily="18" charset="0"/>
                <a:ea typeface="+mn-ea"/>
                <a:cs typeface="Times New Roman" panose="02020603050405020304" pitchFamily="18" charset="0"/>
              </a:rPr>
              <a:t>và</a:t>
            </a:r>
            <a:r>
              <a:rPr kumimoji="0" lang="en-US" altLang="en-US" sz="1800" b="1" i="0" u="none" strike="noStrike" kern="1200" cap="none" spc="0" normalizeH="0" baseline="0" noProof="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1800" b="1" i="0" u="none" strike="noStrike" kern="1200" cap="none" spc="0" normalizeH="0" baseline="0" noProof="0" smtClean="0">
                <a:ln>
                  <a:noFill/>
                </a:ln>
                <a:solidFill>
                  <a:srgbClr val="0000FF"/>
                </a:solidFill>
                <a:effectLst/>
                <a:uLnTx/>
                <a:uFillTx/>
                <a:latin typeface="Times New Roman" panose="02020603050405020304" pitchFamily="18" charset="0"/>
                <a:ea typeface="+mn-ea"/>
                <a:cs typeface="Times New Roman" panose="02020603050405020304" pitchFamily="18" charset="0"/>
              </a:rPr>
              <a:t>các </a:t>
            </a:r>
            <a:r>
              <a:rPr kumimoji="0" lang="en-US" altLang="en-US" sz="1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ứng</a:t>
            </a:r>
            <a:r>
              <a:rPr kumimoji="0" lang="en-US" altLang="en-US" sz="1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1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dụng</a:t>
            </a:r>
            <a:r>
              <a:rPr kumimoji="0" lang="en-US" altLang="en-US" sz="1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1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của</a:t>
            </a:r>
            <a:r>
              <a:rPr kumimoji="0" lang="en-US" altLang="en-US" sz="1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tam </a:t>
            </a:r>
            <a:r>
              <a:rPr kumimoji="0" lang="en-US" altLang="en-US" sz="1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giác</a:t>
            </a:r>
            <a:r>
              <a:rPr kumimoji="0" lang="en-US" altLang="en-US" sz="1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1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đồng</a:t>
            </a:r>
            <a:r>
              <a:rPr kumimoji="0" lang="en-US" altLang="en-US" sz="1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1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dạng</a:t>
            </a:r>
            <a:endParaRPr kumimoji="0" lang="en-US" altLang="en-US" sz="1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endParaRPr>
          </a:p>
        </p:txBody>
      </p:sp>
      <p:sp>
        <p:nvSpPr>
          <p:cNvPr id="12" name="Text Box 7"/>
          <p:cNvSpPr txBox="1">
            <a:spLocks noChangeArrowheads="1"/>
          </p:cNvSpPr>
          <p:nvPr/>
        </p:nvSpPr>
        <p:spPr bwMode="auto">
          <a:xfrm>
            <a:off x="743639" y="638952"/>
            <a:ext cx="2654874" cy="523220"/>
          </a:xfrm>
          <a:prstGeom prst="rect">
            <a:avLst/>
          </a:prstGeom>
          <a:noFill/>
          <a:ln>
            <a:noFill/>
          </a:ln>
          <a:effectLst/>
        </p:spPr>
        <p:txBody>
          <a:bodyPr wrap="square">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2800" b="1" i="1" u="none" strike="noStrike" kern="1200" cap="none" spc="0" normalizeH="0" baseline="0" noProof="0" dirty="0">
                <a:ln>
                  <a:noFill/>
                </a:ln>
                <a:solidFill>
                  <a:srgbClr val="A5C249">
                    <a:lumMod val="50000"/>
                  </a:srgbClr>
                </a:solidFill>
                <a:effectLst>
                  <a:outerShdw blurRad="38100" dist="38100" dir="2700000" algn="tl">
                    <a:srgbClr val="C0C0C0"/>
                  </a:outerShdw>
                </a:effectLst>
                <a:uLnTx/>
                <a:uFillTx/>
                <a:latin typeface="Tahoma" panose="020B0604030504040204" pitchFamily="34" charset="0"/>
                <a:ea typeface="+mn-ea"/>
                <a:cs typeface="+mn-cs"/>
              </a:rPr>
              <a:t>CHƯƠNG III</a:t>
            </a:r>
            <a:endParaRPr kumimoji="0" lang="en-US" altLang="en-US" sz="1600" b="1" i="1" u="none" strike="noStrike" kern="1200" cap="none" spc="0" normalizeH="0" baseline="0" noProof="0" dirty="0">
              <a:ln>
                <a:noFill/>
              </a:ln>
              <a:solidFill>
                <a:srgbClr val="A5C249">
                  <a:lumMod val="50000"/>
                </a:srgbClr>
              </a:solidFill>
              <a:effectLst>
                <a:outerShdw blurRad="38100" dist="38100" dir="2700000" algn="tl">
                  <a:srgbClr val="C0C0C0"/>
                </a:outerShdw>
              </a:effectLst>
              <a:uLnTx/>
              <a:uFillTx/>
              <a:latin typeface="Tahoma" panose="020B0604030504040204" pitchFamily="34" charset="0"/>
              <a:ea typeface="+mn-ea"/>
              <a:cs typeface="+mn-cs"/>
            </a:endParaRPr>
          </a:p>
        </p:txBody>
      </p:sp>
      <p:sp>
        <p:nvSpPr>
          <p:cNvPr id="4" name="Rectangle 3">
            <a:extLst>
              <a:ext uri="{FF2B5EF4-FFF2-40B4-BE49-F238E27FC236}">
                <a16:creationId xmlns:a16="http://schemas.microsoft.com/office/drawing/2014/main" id="{BC97082D-32F7-4E4F-AA18-EE54C5E0C7C7}"/>
              </a:ext>
            </a:extLst>
          </p:cNvPr>
          <p:cNvSpPr/>
          <p:nvPr/>
        </p:nvSpPr>
        <p:spPr>
          <a:xfrm>
            <a:off x="693752" y="1311588"/>
            <a:ext cx="5424050" cy="64633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Constantia"/>
                <a:ea typeface="+mn-ea"/>
                <a:cs typeface="+mn-cs"/>
              </a:rPr>
              <a:t>TAM GIÁC ĐỒNG DẠNG</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59367" y="2107334"/>
            <a:ext cx="1417933" cy="4268065"/>
          </a:xfrm>
          <a:prstGeom prst="rect">
            <a:avLst/>
          </a:prstGeom>
        </p:spPr>
      </p:pic>
    </p:spTree>
    <p:extLst>
      <p:ext uri="{BB962C8B-B14F-4D97-AF65-F5344CB8AC3E}">
        <p14:creationId xmlns:p14="http://schemas.microsoft.com/office/powerpoint/2010/main" val="2928184968"/>
      </p:ext>
    </p:extLst>
  </p:cSld>
  <p:clrMapOvr>
    <a:masterClrMapping/>
  </p:clrMapOvr>
  <p:transition>
    <p:wedg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084"/>
                                        </p:tgtEl>
                                        <p:attrNameLst>
                                          <p:attrName>style.visibility</p:attrName>
                                        </p:attrNameLst>
                                      </p:cBhvr>
                                      <p:to>
                                        <p:strVal val="visible"/>
                                      </p:to>
                                    </p:set>
                                    <p:animEffect transition="in" filter="blinds(horizontal)">
                                      <p:cBhvr>
                                        <p:cTn id="17" dur="500"/>
                                        <p:tgtEl>
                                          <p:spTgt spid="3084"/>
                                        </p:tgtEl>
                                      </p:cBhvr>
                                    </p:animEffect>
                                  </p:childTnLst>
                                </p:cTn>
                              </p:par>
                              <p:par>
                                <p:cTn id="18" presetID="3" presetClass="entr" presetSubtype="10" fill="hold" grpId="0" nodeType="withEffect">
                                  <p:stCondLst>
                                    <p:cond delay="0"/>
                                  </p:stCondLst>
                                  <p:childTnLst>
                                    <p:set>
                                      <p:cBhvr>
                                        <p:cTn id="19" dur="1" fill="hold">
                                          <p:stCondLst>
                                            <p:cond delay="0"/>
                                          </p:stCondLst>
                                        </p:cTn>
                                        <p:tgtEl>
                                          <p:spTgt spid="3085"/>
                                        </p:tgtEl>
                                        <p:attrNameLst>
                                          <p:attrName>style.visibility</p:attrName>
                                        </p:attrNameLst>
                                      </p:cBhvr>
                                      <p:to>
                                        <p:strVal val="visible"/>
                                      </p:to>
                                    </p:set>
                                    <p:animEffect transition="in" filter="blinds(horizontal)">
                                      <p:cBhvr>
                                        <p:cTn id="20" dur="500"/>
                                        <p:tgtEl>
                                          <p:spTgt spid="3085"/>
                                        </p:tgtEl>
                                      </p:cBhvr>
                                    </p:animEffect>
                                  </p:childTnLst>
                                </p:cTn>
                              </p:par>
                              <p:par>
                                <p:cTn id="21" presetID="3" presetClass="entr" presetSubtype="10" fill="hold" grpId="0" nodeType="withEffect">
                                  <p:stCondLst>
                                    <p:cond delay="0"/>
                                  </p:stCondLst>
                                  <p:childTnLst>
                                    <p:set>
                                      <p:cBhvr>
                                        <p:cTn id="22" dur="1" fill="hold">
                                          <p:stCondLst>
                                            <p:cond delay="0"/>
                                          </p:stCondLst>
                                        </p:cTn>
                                        <p:tgtEl>
                                          <p:spTgt spid="3087"/>
                                        </p:tgtEl>
                                        <p:attrNameLst>
                                          <p:attrName>style.visibility</p:attrName>
                                        </p:attrNameLst>
                                      </p:cBhvr>
                                      <p:to>
                                        <p:strVal val="visible"/>
                                      </p:to>
                                    </p:set>
                                    <p:animEffect transition="in" filter="blinds(horizontal)">
                                      <p:cBhvr>
                                        <p:cTn id="23" dur="500"/>
                                        <p:tgtEl>
                                          <p:spTgt spid="30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4" grpId="0"/>
      <p:bldP spid="3085" grpId="0"/>
      <p:bldP spid="3087" grpId="0"/>
      <p:bldP spid="12" grpId="0"/>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Shape 896"/>
        <p:cNvGrpSpPr/>
        <p:nvPr/>
      </p:nvGrpSpPr>
      <p:grpSpPr>
        <a:xfrm>
          <a:off x="0" y="0"/>
          <a:ext cx="0" cy="0"/>
          <a:chOff x="0" y="0"/>
          <a:chExt cx="0" cy="0"/>
        </a:xfrm>
      </p:grpSpPr>
      <p:grpSp>
        <p:nvGrpSpPr>
          <p:cNvPr id="897" name="Google Shape;897;p32"/>
          <p:cNvGrpSpPr/>
          <p:nvPr/>
        </p:nvGrpSpPr>
        <p:grpSpPr>
          <a:xfrm rot="807122">
            <a:off x="6321375" y="218219"/>
            <a:ext cx="3038992" cy="2506841"/>
            <a:chOff x="1857000" y="3130458"/>
            <a:chExt cx="1301424" cy="1301517"/>
          </a:xfrm>
        </p:grpSpPr>
        <p:sp>
          <p:nvSpPr>
            <p:cNvPr id="898" name="Google Shape;898;p32"/>
            <p:cNvSpPr/>
            <p:nvPr/>
          </p:nvSpPr>
          <p:spPr>
            <a:xfrm>
              <a:off x="2513000" y="4148825"/>
              <a:ext cx="463125" cy="272250"/>
            </a:xfrm>
            <a:custGeom>
              <a:avLst/>
              <a:gdLst/>
              <a:ahLst/>
              <a:cxnLst/>
              <a:rect l="l" t="t" r="r" b="b"/>
              <a:pathLst>
                <a:path w="18525" h="10890" extrusionOk="0">
                  <a:moveTo>
                    <a:pt x="12728" y="1"/>
                  </a:moveTo>
                  <a:cubicBezTo>
                    <a:pt x="12377" y="28"/>
                    <a:pt x="11899" y="1641"/>
                    <a:pt x="11664" y="2065"/>
                  </a:cubicBezTo>
                  <a:cubicBezTo>
                    <a:pt x="10979" y="3318"/>
                    <a:pt x="10015" y="4435"/>
                    <a:pt x="9005" y="5418"/>
                  </a:cubicBezTo>
                  <a:cubicBezTo>
                    <a:pt x="6527" y="7843"/>
                    <a:pt x="3263" y="9754"/>
                    <a:pt x="0" y="10889"/>
                  </a:cubicBezTo>
                  <a:cubicBezTo>
                    <a:pt x="5192" y="10331"/>
                    <a:pt x="10556" y="9114"/>
                    <a:pt x="15144" y="6626"/>
                  </a:cubicBezTo>
                  <a:cubicBezTo>
                    <a:pt x="16685" y="5788"/>
                    <a:pt x="17578" y="5409"/>
                    <a:pt x="18524" y="4066"/>
                  </a:cubicBezTo>
                  <a:cubicBezTo>
                    <a:pt x="17623" y="3976"/>
                    <a:pt x="17064" y="3038"/>
                    <a:pt x="16189" y="2651"/>
                  </a:cubicBezTo>
                  <a:cubicBezTo>
                    <a:pt x="15928" y="2543"/>
                    <a:pt x="12728" y="1"/>
                    <a:pt x="12728" y="1"/>
                  </a:cubicBezTo>
                  <a:close/>
                </a:path>
              </a:pathLst>
            </a:custGeom>
            <a:solidFill>
              <a:schemeClr val="accent6"/>
            </a:solidFill>
            <a:ln>
              <a:noFill/>
            </a:ln>
          </p:spPr>
          <p:txBody>
            <a:bodyPr spcFirstLastPara="1" wrap="square" lIns="68569" tIns="68569" rIns="68569" bIns="68569"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srgbClr val="1C4587"/>
                </a:solidFill>
                <a:effectLst/>
                <a:uLnTx/>
                <a:uFillTx/>
                <a:latin typeface="Arial"/>
                <a:ea typeface="+mn-ea"/>
                <a:cs typeface="+mn-cs"/>
              </a:endParaRPr>
            </a:p>
          </p:txBody>
        </p:sp>
        <p:sp>
          <p:nvSpPr>
            <p:cNvPr id="899" name="Google Shape;899;p32"/>
            <p:cNvSpPr/>
            <p:nvPr/>
          </p:nvSpPr>
          <p:spPr>
            <a:xfrm>
              <a:off x="2508725" y="4143800"/>
              <a:ext cx="474150" cy="281125"/>
            </a:xfrm>
            <a:custGeom>
              <a:avLst/>
              <a:gdLst/>
              <a:ahLst/>
              <a:cxnLst/>
              <a:rect l="l" t="t" r="r" b="b"/>
              <a:pathLst>
                <a:path w="18966" h="11245" extrusionOk="0">
                  <a:moveTo>
                    <a:pt x="12884" y="443"/>
                  </a:moveTo>
                  <a:lnTo>
                    <a:pt x="14486" y="1707"/>
                  </a:lnTo>
                  <a:lnTo>
                    <a:pt x="15351" y="2383"/>
                  </a:lnTo>
                  <a:lnTo>
                    <a:pt x="15793" y="2716"/>
                  </a:lnTo>
                  <a:lnTo>
                    <a:pt x="16018" y="2879"/>
                  </a:lnTo>
                  <a:lnTo>
                    <a:pt x="16135" y="2960"/>
                  </a:lnTo>
                  <a:lnTo>
                    <a:pt x="16198" y="2996"/>
                  </a:lnTo>
                  <a:lnTo>
                    <a:pt x="16225" y="3023"/>
                  </a:lnTo>
                  <a:lnTo>
                    <a:pt x="16279" y="3050"/>
                  </a:lnTo>
                  <a:cubicBezTo>
                    <a:pt x="16469" y="3131"/>
                    <a:pt x="16649" y="3248"/>
                    <a:pt x="16820" y="3393"/>
                  </a:cubicBezTo>
                  <a:cubicBezTo>
                    <a:pt x="16991" y="3528"/>
                    <a:pt x="17163" y="3681"/>
                    <a:pt x="17334" y="3834"/>
                  </a:cubicBezTo>
                  <a:cubicBezTo>
                    <a:pt x="17514" y="3987"/>
                    <a:pt x="17703" y="4141"/>
                    <a:pt x="17920" y="4267"/>
                  </a:cubicBezTo>
                  <a:cubicBezTo>
                    <a:pt x="18030" y="4333"/>
                    <a:pt x="18147" y="4389"/>
                    <a:pt x="18270" y="4431"/>
                  </a:cubicBezTo>
                  <a:lnTo>
                    <a:pt x="18270" y="4431"/>
                  </a:lnTo>
                  <a:cubicBezTo>
                    <a:pt x="18099" y="4651"/>
                    <a:pt x="17917" y="4859"/>
                    <a:pt x="17713" y="5051"/>
                  </a:cubicBezTo>
                  <a:cubicBezTo>
                    <a:pt x="17424" y="5321"/>
                    <a:pt x="17100" y="5565"/>
                    <a:pt x="16757" y="5790"/>
                  </a:cubicBezTo>
                  <a:cubicBezTo>
                    <a:pt x="16415" y="6007"/>
                    <a:pt x="16045" y="6214"/>
                    <a:pt x="15684" y="6412"/>
                  </a:cubicBezTo>
                  <a:cubicBezTo>
                    <a:pt x="15315" y="6619"/>
                    <a:pt x="14945" y="6818"/>
                    <a:pt x="14585" y="7016"/>
                  </a:cubicBezTo>
                  <a:cubicBezTo>
                    <a:pt x="13106" y="7791"/>
                    <a:pt x="11547" y="8413"/>
                    <a:pt x="9961" y="8927"/>
                  </a:cubicBezTo>
                  <a:cubicBezTo>
                    <a:pt x="8374" y="9450"/>
                    <a:pt x="6752" y="9846"/>
                    <a:pt x="5111" y="10180"/>
                  </a:cubicBezTo>
                  <a:cubicBezTo>
                    <a:pt x="3896" y="10420"/>
                    <a:pt x="2671" y="10616"/>
                    <a:pt x="1444" y="10775"/>
                  </a:cubicBezTo>
                  <a:lnTo>
                    <a:pt x="1444" y="10775"/>
                  </a:lnTo>
                  <a:cubicBezTo>
                    <a:pt x="2382" y="10395"/>
                    <a:pt x="3302" y="9962"/>
                    <a:pt x="4192" y="9477"/>
                  </a:cubicBezTo>
                  <a:cubicBezTo>
                    <a:pt x="5463" y="8783"/>
                    <a:pt x="6670" y="7981"/>
                    <a:pt x="7806" y="7070"/>
                  </a:cubicBezTo>
                  <a:cubicBezTo>
                    <a:pt x="8933" y="6160"/>
                    <a:pt x="9979" y="5150"/>
                    <a:pt x="10898" y="4005"/>
                  </a:cubicBezTo>
                  <a:cubicBezTo>
                    <a:pt x="11123" y="3726"/>
                    <a:pt x="11340" y="3429"/>
                    <a:pt x="11538" y="3122"/>
                  </a:cubicBezTo>
                  <a:cubicBezTo>
                    <a:pt x="11646" y="2969"/>
                    <a:pt x="11736" y="2816"/>
                    <a:pt x="11835" y="2662"/>
                  </a:cubicBezTo>
                  <a:cubicBezTo>
                    <a:pt x="11881" y="2581"/>
                    <a:pt x="11926" y="2500"/>
                    <a:pt x="11971" y="2419"/>
                  </a:cubicBezTo>
                  <a:lnTo>
                    <a:pt x="12007" y="2356"/>
                  </a:lnTo>
                  <a:lnTo>
                    <a:pt x="12043" y="2293"/>
                  </a:lnTo>
                  <a:cubicBezTo>
                    <a:pt x="12061" y="2248"/>
                    <a:pt x="12079" y="2203"/>
                    <a:pt x="12097" y="2158"/>
                  </a:cubicBezTo>
                  <a:cubicBezTo>
                    <a:pt x="12241" y="1824"/>
                    <a:pt x="12367" y="1482"/>
                    <a:pt x="12502" y="1157"/>
                  </a:cubicBezTo>
                  <a:cubicBezTo>
                    <a:pt x="12575" y="995"/>
                    <a:pt x="12647" y="833"/>
                    <a:pt x="12728" y="688"/>
                  </a:cubicBezTo>
                  <a:cubicBezTo>
                    <a:pt x="12764" y="616"/>
                    <a:pt x="12809" y="544"/>
                    <a:pt x="12854" y="481"/>
                  </a:cubicBezTo>
                  <a:cubicBezTo>
                    <a:pt x="12863" y="468"/>
                    <a:pt x="12874" y="455"/>
                    <a:pt x="12884" y="443"/>
                  </a:cubicBezTo>
                  <a:close/>
                  <a:moveTo>
                    <a:pt x="12906" y="1"/>
                  </a:moveTo>
                  <a:cubicBezTo>
                    <a:pt x="12897" y="1"/>
                    <a:pt x="12889" y="2"/>
                    <a:pt x="12881" y="3"/>
                  </a:cubicBezTo>
                  <a:cubicBezTo>
                    <a:pt x="12755" y="21"/>
                    <a:pt x="12701" y="75"/>
                    <a:pt x="12647" y="120"/>
                  </a:cubicBezTo>
                  <a:cubicBezTo>
                    <a:pt x="12602" y="157"/>
                    <a:pt x="12566" y="202"/>
                    <a:pt x="12539" y="247"/>
                  </a:cubicBezTo>
                  <a:cubicBezTo>
                    <a:pt x="12475" y="337"/>
                    <a:pt x="12421" y="418"/>
                    <a:pt x="12376" y="499"/>
                  </a:cubicBezTo>
                  <a:cubicBezTo>
                    <a:pt x="12286" y="670"/>
                    <a:pt x="12214" y="842"/>
                    <a:pt x="12142" y="1004"/>
                  </a:cubicBezTo>
                  <a:cubicBezTo>
                    <a:pt x="12007" y="1346"/>
                    <a:pt x="11881" y="1689"/>
                    <a:pt x="11745" y="2013"/>
                  </a:cubicBezTo>
                  <a:lnTo>
                    <a:pt x="11691" y="2122"/>
                  </a:lnTo>
                  <a:lnTo>
                    <a:pt x="11673" y="2176"/>
                  </a:lnTo>
                  <a:lnTo>
                    <a:pt x="11637" y="2239"/>
                  </a:lnTo>
                  <a:cubicBezTo>
                    <a:pt x="11592" y="2311"/>
                    <a:pt x="11556" y="2392"/>
                    <a:pt x="11502" y="2464"/>
                  </a:cubicBezTo>
                  <a:cubicBezTo>
                    <a:pt x="11421" y="2617"/>
                    <a:pt x="11322" y="2771"/>
                    <a:pt x="11222" y="2915"/>
                  </a:cubicBezTo>
                  <a:cubicBezTo>
                    <a:pt x="11033" y="3212"/>
                    <a:pt x="10826" y="3501"/>
                    <a:pt x="10601" y="3780"/>
                  </a:cubicBezTo>
                  <a:cubicBezTo>
                    <a:pt x="9717" y="4889"/>
                    <a:pt x="8690" y="5898"/>
                    <a:pt x="7590" y="6800"/>
                  </a:cubicBezTo>
                  <a:cubicBezTo>
                    <a:pt x="6472" y="7701"/>
                    <a:pt x="5282" y="8503"/>
                    <a:pt x="4029" y="9188"/>
                  </a:cubicBezTo>
                  <a:cubicBezTo>
                    <a:pt x="2776" y="9883"/>
                    <a:pt x="1469" y="10459"/>
                    <a:pt x="117" y="10937"/>
                  </a:cubicBezTo>
                  <a:cubicBezTo>
                    <a:pt x="45" y="10964"/>
                    <a:pt x="0" y="11027"/>
                    <a:pt x="9" y="11108"/>
                  </a:cubicBezTo>
                  <a:cubicBezTo>
                    <a:pt x="18" y="11184"/>
                    <a:pt x="89" y="11244"/>
                    <a:pt x="172" y="11244"/>
                  </a:cubicBezTo>
                  <a:cubicBezTo>
                    <a:pt x="178" y="11244"/>
                    <a:pt x="184" y="11244"/>
                    <a:pt x="189" y="11244"/>
                  </a:cubicBezTo>
                  <a:cubicBezTo>
                    <a:pt x="1857" y="11063"/>
                    <a:pt x="3525" y="10820"/>
                    <a:pt x="5174" y="10486"/>
                  </a:cubicBezTo>
                  <a:cubicBezTo>
                    <a:pt x="6824" y="10153"/>
                    <a:pt x="8455" y="9747"/>
                    <a:pt x="10060" y="9225"/>
                  </a:cubicBezTo>
                  <a:cubicBezTo>
                    <a:pt x="10456" y="9089"/>
                    <a:pt x="10862" y="8963"/>
                    <a:pt x="11250" y="8810"/>
                  </a:cubicBezTo>
                  <a:lnTo>
                    <a:pt x="11844" y="8594"/>
                  </a:lnTo>
                  <a:lnTo>
                    <a:pt x="12430" y="8359"/>
                  </a:lnTo>
                  <a:cubicBezTo>
                    <a:pt x="12818" y="8206"/>
                    <a:pt x="13206" y="8026"/>
                    <a:pt x="13593" y="7863"/>
                  </a:cubicBezTo>
                  <a:lnTo>
                    <a:pt x="14170" y="7593"/>
                  </a:lnTo>
                  <a:cubicBezTo>
                    <a:pt x="14359" y="7503"/>
                    <a:pt x="14549" y="7422"/>
                    <a:pt x="14738" y="7323"/>
                  </a:cubicBezTo>
                  <a:cubicBezTo>
                    <a:pt x="15117" y="7133"/>
                    <a:pt x="15495" y="6944"/>
                    <a:pt x="15865" y="6755"/>
                  </a:cubicBezTo>
                  <a:cubicBezTo>
                    <a:pt x="16234" y="6556"/>
                    <a:pt x="16613" y="6367"/>
                    <a:pt x="16982" y="6151"/>
                  </a:cubicBezTo>
                  <a:cubicBezTo>
                    <a:pt x="17352" y="5934"/>
                    <a:pt x="17713" y="5691"/>
                    <a:pt x="18037" y="5394"/>
                  </a:cubicBezTo>
                  <a:cubicBezTo>
                    <a:pt x="18362" y="5096"/>
                    <a:pt x="18650" y="4763"/>
                    <a:pt x="18902" y="4420"/>
                  </a:cubicBezTo>
                  <a:cubicBezTo>
                    <a:pt x="18929" y="4384"/>
                    <a:pt x="18947" y="4339"/>
                    <a:pt x="18947" y="4303"/>
                  </a:cubicBezTo>
                  <a:cubicBezTo>
                    <a:pt x="18965" y="4159"/>
                    <a:pt x="18866" y="4042"/>
                    <a:pt x="18731" y="4023"/>
                  </a:cubicBezTo>
                  <a:lnTo>
                    <a:pt x="18722" y="4023"/>
                  </a:lnTo>
                  <a:cubicBezTo>
                    <a:pt x="18533" y="3996"/>
                    <a:pt x="18352" y="3924"/>
                    <a:pt x="18172" y="3825"/>
                  </a:cubicBezTo>
                  <a:cubicBezTo>
                    <a:pt x="18001" y="3726"/>
                    <a:pt x="17821" y="3600"/>
                    <a:pt x="17640" y="3456"/>
                  </a:cubicBezTo>
                  <a:cubicBezTo>
                    <a:pt x="17460" y="3320"/>
                    <a:pt x="17280" y="3176"/>
                    <a:pt x="17082" y="3032"/>
                  </a:cubicBezTo>
                  <a:cubicBezTo>
                    <a:pt x="16892" y="2897"/>
                    <a:pt x="16685" y="2762"/>
                    <a:pt x="16451" y="2662"/>
                  </a:cubicBezTo>
                  <a:lnTo>
                    <a:pt x="16415" y="2644"/>
                  </a:lnTo>
                  <a:lnTo>
                    <a:pt x="16360" y="2608"/>
                  </a:lnTo>
                  <a:lnTo>
                    <a:pt x="16261" y="2536"/>
                  </a:lnTo>
                  <a:lnTo>
                    <a:pt x="16036" y="2374"/>
                  </a:lnTo>
                  <a:lnTo>
                    <a:pt x="15603" y="2049"/>
                  </a:lnTo>
                  <a:lnTo>
                    <a:pt x="14738" y="1391"/>
                  </a:lnTo>
                  <a:lnTo>
                    <a:pt x="13025" y="48"/>
                  </a:lnTo>
                  <a:lnTo>
                    <a:pt x="13016" y="39"/>
                  </a:lnTo>
                  <a:cubicBezTo>
                    <a:pt x="12987" y="17"/>
                    <a:pt x="12945" y="1"/>
                    <a:pt x="12906" y="1"/>
                  </a:cubicBezTo>
                  <a:close/>
                </a:path>
              </a:pathLst>
            </a:custGeom>
            <a:solidFill>
              <a:schemeClr val="dk2"/>
            </a:solidFill>
            <a:ln>
              <a:noFill/>
            </a:ln>
          </p:spPr>
          <p:txBody>
            <a:bodyPr spcFirstLastPara="1" wrap="square" lIns="68569" tIns="68569" rIns="68569" bIns="68569"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srgbClr val="1C4587"/>
                </a:solidFill>
                <a:effectLst/>
                <a:uLnTx/>
                <a:uFillTx/>
                <a:latin typeface="Arial"/>
                <a:ea typeface="+mn-ea"/>
                <a:cs typeface="+mn-cs"/>
              </a:endParaRPr>
            </a:p>
          </p:txBody>
        </p:sp>
        <p:sp>
          <p:nvSpPr>
            <p:cNvPr id="900" name="Google Shape;900;p32"/>
            <p:cNvSpPr/>
            <p:nvPr/>
          </p:nvSpPr>
          <p:spPr>
            <a:xfrm>
              <a:off x="1935199" y="3130458"/>
              <a:ext cx="1223225" cy="1178125"/>
            </a:xfrm>
            <a:custGeom>
              <a:avLst/>
              <a:gdLst/>
              <a:ahLst/>
              <a:cxnLst/>
              <a:rect l="l" t="t" r="r" b="b"/>
              <a:pathLst>
                <a:path w="48929" h="47125" extrusionOk="0">
                  <a:moveTo>
                    <a:pt x="2615" y="0"/>
                  </a:moveTo>
                  <a:cubicBezTo>
                    <a:pt x="1335" y="7617"/>
                    <a:pt x="541" y="15315"/>
                    <a:pt x="316" y="23049"/>
                  </a:cubicBezTo>
                  <a:cubicBezTo>
                    <a:pt x="82" y="30638"/>
                    <a:pt x="803" y="38291"/>
                    <a:pt x="100" y="45863"/>
                  </a:cubicBezTo>
                  <a:cubicBezTo>
                    <a:pt x="100" y="45944"/>
                    <a:pt x="55" y="45998"/>
                    <a:pt x="1" y="46025"/>
                  </a:cubicBezTo>
                  <a:cubicBezTo>
                    <a:pt x="5231" y="46886"/>
                    <a:pt x="10526" y="47124"/>
                    <a:pt x="15820" y="47124"/>
                  </a:cubicBezTo>
                  <a:cubicBezTo>
                    <a:pt x="17678" y="47124"/>
                    <a:pt x="19536" y="47095"/>
                    <a:pt x="21391" y="47053"/>
                  </a:cubicBezTo>
                  <a:cubicBezTo>
                    <a:pt x="22815" y="47017"/>
                    <a:pt x="24257" y="46963"/>
                    <a:pt x="25708" y="46863"/>
                  </a:cubicBezTo>
                  <a:cubicBezTo>
                    <a:pt x="31351" y="45601"/>
                    <a:pt x="37354" y="42402"/>
                    <a:pt x="38589" y="36633"/>
                  </a:cubicBezTo>
                  <a:cubicBezTo>
                    <a:pt x="38618" y="36502"/>
                    <a:pt x="38725" y="36441"/>
                    <a:pt x="38838" y="36441"/>
                  </a:cubicBezTo>
                  <a:cubicBezTo>
                    <a:pt x="38935" y="36441"/>
                    <a:pt x="39036" y="36486"/>
                    <a:pt x="39094" y="36570"/>
                  </a:cubicBezTo>
                  <a:cubicBezTo>
                    <a:pt x="40374" y="38517"/>
                    <a:pt x="42222" y="39634"/>
                    <a:pt x="44502" y="39941"/>
                  </a:cubicBezTo>
                  <a:cubicBezTo>
                    <a:pt x="47396" y="35452"/>
                    <a:pt x="47197" y="28520"/>
                    <a:pt x="47585" y="23599"/>
                  </a:cubicBezTo>
                  <a:cubicBezTo>
                    <a:pt x="48135" y="16631"/>
                    <a:pt x="48928" y="9645"/>
                    <a:pt x="48468" y="2668"/>
                  </a:cubicBezTo>
                  <a:cubicBezTo>
                    <a:pt x="33280" y="54"/>
                    <a:pt x="17929" y="1352"/>
                    <a:pt x="2642" y="9"/>
                  </a:cubicBezTo>
                  <a:cubicBezTo>
                    <a:pt x="2633" y="0"/>
                    <a:pt x="2624" y="0"/>
                    <a:pt x="2615" y="0"/>
                  </a:cubicBezTo>
                  <a:close/>
                </a:path>
              </a:pathLst>
            </a:custGeom>
            <a:solidFill>
              <a:schemeClr val="accent6"/>
            </a:solidFill>
            <a:ln>
              <a:noFill/>
            </a:ln>
          </p:spPr>
          <p:txBody>
            <a:bodyPr spcFirstLastPara="1" wrap="square" lIns="68569" tIns="68569" rIns="68569" bIns="68569"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srgbClr val="1C4587"/>
                </a:solidFill>
                <a:effectLst/>
                <a:uLnTx/>
                <a:uFillTx/>
                <a:latin typeface="Arial"/>
                <a:ea typeface="+mn-ea"/>
                <a:cs typeface="+mn-cs"/>
              </a:endParaRPr>
            </a:p>
          </p:txBody>
        </p:sp>
        <p:sp>
          <p:nvSpPr>
            <p:cNvPr id="901" name="Google Shape;901;p32"/>
            <p:cNvSpPr/>
            <p:nvPr/>
          </p:nvSpPr>
          <p:spPr>
            <a:xfrm>
              <a:off x="1857000" y="3245400"/>
              <a:ext cx="1232000" cy="1186575"/>
            </a:xfrm>
            <a:custGeom>
              <a:avLst/>
              <a:gdLst/>
              <a:ahLst/>
              <a:cxnLst/>
              <a:rect l="l" t="t" r="r" b="b"/>
              <a:pathLst>
                <a:path w="49280" h="47463" extrusionOk="0">
                  <a:moveTo>
                    <a:pt x="3133" y="33"/>
                  </a:moveTo>
                  <a:lnTo>
                    <a:pt x="3147" y="37"/>
                  </a:lnTo>
                  <a:cubicBezTo>
                    <a:pt x="3142" y="37"/>
                    <a:pt x="3138" y="35"/>
                    <a:pt x="3133" y="33"/>
                  </a:cubicBezTo>
                  <a:close/>
                  <a:moveTo>
                    <a:pt x="3174" y="372"/>
                  </a:moveTo>
                  <a:cubicBezTo>
                    <a:pt x="10770" y="1029"/>
                    <a:pt x="18401" y="1047"/>
                    <a:pt x="26015" y="1227"/>
                  </a:cubicBezTo>
                  <a:cubicBezTo>
                    <a:pt x="29837" y="1317"/>
                    <a:pt x="33668" y="1443"/>
                    <a:pt x="37481" y="1714"/>
                  </a:cubicBezTo>
                  <a:lnTo>
                    <a:pt x="40338" y="1948"/>
                  </a:lnTo>
                  <a:lnTo>
                    <a:pt x="43187" y="2245"/>
                  </a:lnTo>
                  <a:lnTo>
                    <a:pt x="46026" y="2606"/>
                  </a:lnTo>
                  <a:cubicBezTo>
                    <a:pt x="46927" y="2750"/>
                    <a:pt x="47829" y="2867"/>
                    <a:pt x="48739" y="2985"/>
                  </a:cubicBezTo>
                  <a:cubicBezTo>
                    <a:pt x="48730" y="3354"/>
                    <a:pt x="48730" y="3697"/>
                    <a:pt x="48739" y="4048"/>
                  </a:cubicBezTo>
                  <a:lnTo>
                    <a:pt x="48766" y="5211"/>
                  </a:lnTo>
                  <a:cubicBezTo>
                    <a:pt x="48784" y="5995"/>
                    <a:pt x="48793" y="6779"/>
                    <a:pt x="48784" y="7564"/>
                  </a:cubicBezTo>
                  <a:cubicBezTo>
                    <a:pt x="48766" y="9132"/>
                    <a:pt x="48721" y="10700"/>
                    <a:pt x="48631" y="12269"/>
                  </a:cubicBezTo>
                  <a:cubicBezTo>
                    <a:pt x="48478" y="15415"/>
                    <a:pt x="48207" y="18542"/>
                    <a:pt x="47955" y="21688"/>
                  </a:cubicBezTo>
                  <a:cubicBezTo>
                    <a:pt x="47892" y="22473"/>
                    <a:pt x="47829" y="23257"/>
                    <a:pt x="47775" y="24041"/>
                  </a:cubicBezTo>
                  <a:cubicBezTo>
                    <a:pt x="47721" y="24834"/>
                    <a:pt x="47676" y="25618"/>
                    <a:pt x="47639" y="26403"/>
                  </a:cubicBezTo>
                  <a:cubicBezTo>
                    <a:pt x="47558" y="27980"/>
                    <a:pt x="47486" y="29548"/>
                    <a:pt x="47333" y="31108"/>
                  </a:cubicBezTo>
                  <a:cubicBezTo>
                    <a:pt x="47180" y="32667"/>
                    <a:pt x="46954" y="34218"/>
                    <a:pt x="46567" y="35732"/>
                  </a:cubicBezTo>
                  <a:cubicBezTo>
                    <a:pt x="46188" y="37213"/>
                    <a:pt x="45645" y="38651"/>
                    <a:pt x="44846" y="39944"/>
                  </a:cubicBezTo>
                  <a:lnTo>
                    <a:pt x="44846" y="39944"/>
                  </a:lnTo>
                  <a:cubicBezTo>
                    <a:pt x="43883" y="39803"/>
                    <a:pt x="42948" y="39509"/>
                    <a:pt x="42105" y="39022"/>
                  </a:cubicBezTo>
                  <a:cubicBezTo>
                    <a:pt x="41240" y="38526"/>
                    <a:pt x="40482" y="37832"/>
                    <a:pt x="39887" y="37021"/>
                  </a:cubicBezTo>
                  <a:lnTo>
                    <a:pt x="39671" y="36714"/>
                  </a:lnTo>
                  <a:lnTo>
                    <a:pt x="39644" y="36669"/>
                  </a:lnTo>
                  <a:cubicBezTo>
                    <a:pt x="39635" y="36660"/>
                    <a:pt x="39617" y="36633"/>
                    <a:pt x="39608" y="36615"/>
                  </a:cubicBezTo>
                  <a:cubicBezTo>
                    <a:pt x="39572" y="36579"/>
                    <a:pt x="39527" y="36552"/>
                    <a:pt x="39491" y="36525"/>
                  </a:cubicBezTo>
                  <a:cubicBezTo>
                    <a:pt x="39416" y="36488"/>
                    <a:pt x="39341" y="36469"/>
                    <a:pt x="39260" y="36469"/>
                  </a:cubicBezTo>
                  <a:cubicBezTo>
                    <a:pt x="39244" y="36469"/>
                    <a:pt x="39228" y="36470"/>
                    <a:pt x="39211" y="36471"/>
                  </a:cubicBezTo>
                  <a:cubicBezTo>
                    <a:pt x="39112" y="36480"/>
                    <a:pt x="39013" y="36534"/>
                    <a:pt x="38941" y="36615"/>
                  </a:cubicBezTo>
                  <a:cubicBezTo>
                    <a:pt x="38905" y="36660"/>
                    <a:pt x="38887" y="36705"/>
                    <a:pt x="38869" y="36760"/>
                  </a:cubicBezTo>
                  <a:cubicBezTo>
                    <a:pt x="38860" y="36787"/>
                    <a:pt x="38860" y="36796"/>
                    <a:pt x="38860" y="36814"/>
                  </a:cubicBezTo>
                  <a:lnTo>
                    <a:pt x="38842" y="36859"/>
                  </a:lnTo>
                  <a:lnTo>
                    <a:pt x="38761" y="37228"/>
                  </a:lnTo>
                  <a:cubicBezTo>
                    <a:pt x="38626" y="37715"/>
                    <a:pt x="38463" y="38193"/>
                    <a:pt x="38256" y="38652"/>
                  </a:cubicBezTo>
                  <a:cubicBezTo>
                    <a:pt x="38058" y="39112"/>
                    <a:pt x="37823" y="39563"/>
                    <a:pt x="37544" y="39987"/>
                  </a:cubicBezTo>
                  <a:cubicBezTo>
                    <a:pt x="37273" y="40410"/>
                    <a:pt x="36976" y="40825"/>
                    <a:pt x="36652" y="41203"/>
                  </a:cubicBezTo>
                  <a:cubicBezTo>
                    <a:pt x="35344" y="42754"/>
                    <a:pt x="33650" y="43953"/>
                    <a:pt x="31838" y="44872"/>
                  </a:cubicBezTo>
                  <a:cubicBezTo>
                    <a:pt x="30026" y="45782"/>
                    <a:pt x="28079" y="46449"/>
                    <a:pt x="26096" y="46891"/>
                  </a:cubicBezTo>
                  <a:lnTo>
                    <a:pt x="26123" y="46891"/>
                  </a:lnTo>
                  <a:cubicBezTo>
                    <a:pt x="23978" y="46972"/>
                    <a:pt x="21842" y="47098"/>
                    <a:pt x="19687" y="47117"/>
                  </a:cubicBezTo>
                  <a:cubicBezTo>
                    <a:pt x="18556" y="47136"/>
                    <a:pt x="17424" y="47147"/>
                    <a:pt x="16292" y="47147"/>
                  </a:cubicBezTo>
                  <a:cubicBezTo>
                    <a:pt x="15279" y="47147"/>
                    <a:pt x="14265" y="47138"/>
                    <a:pt x="13251" y="47117"/>
                  </a:cubicBezTo>
                  <a:cubicBezTo>
                    <a:pt x="11106" y="47071"/>
                    <a:pt x="8970" y="46981"/>
                    <a:pt x="6833" y="46810"/>
                  </a:cubicBezTo>
                  <a:cubicBezTo>
                    <a:pt x="4777" y="46645"/>
                    <a:pt x="2720" y="46413"/>
                    <a:pt x="687" y="46091"/>
                  </a:cubicBezTo>
                  <a:lnTo>
                    <a:pt x="687" y="46091"/>
                  </a:lnTo>
                  <a:cubicBezTo>
                    <a:pt x="694" y="46042"/>
                    <a:pt x="686" y="46024"/>
                    <a:pt x="695" y="45990"/>
                  </a:cubicBezTo>
                  <a:lnTo>
                    <a:pt x="704" y="45900"/>
                  </a:lnTo>
                  <a:lnTo>
                    <a:pt x="731" y="45539"/>
                  </a:lnTo>
                  <a:lnTo>
                    <a:pt x="785" y="44818"/>
                  </a:lnTo>
                  <a:cubicBezTo>
                    <a:pt x="830" y="44340"/>
                    <a:pt x="848" y="43853"/>
                    <a:pt x="884" y="43376"/>
                  </a:cubicBezTo>
                  <a:cubicBezTo>
                    <a:pt x="902" y="42898"/>
                    <a:pt x="920" y="42411"/>
                    <a:pt x="947" y="41934"/>
                  </a:cubicBezTo>
                  <a:lnTo>
                    <a:pt x="983" y="40482"/>
                  </a:lnTo>
                  <a:cubicBezTo>
                    <a:pt x="1020" y="38553"/>
                    <a:pt x="1001" y="36624"/>
                    <a:pt x="974" y="34704"/>
                  </a:cubicBezTo>
                  <a:cubicBezTo>
                    <a:pt x="911" y="30846"/>
                    <a:pt x="785" y="26998"/>
                    <a:pt x="902" y="23158"/>
                  </a:cubicBezTo>
                  <a:cubicBezTo>
                    <a:pt x="1135" y="15524"/>
                    <a:pt x="1919" y="7908"/>
                    <a:pt x="3174" y="372"/>
                  </a:cubicBezTo>
                  <a:close/>
                  <a:moveTo>
                    <a:pt x="2894" y="1"/>
                  </a:moveTo>
                  <a:lnTo>
                    <a:pt x="2867" y="145"/>
                  </a:lnTo>
                  <a:cubicBezTo>
                    <a:pt x="1587" y="7753"/>
                    <a:pt x="803" y="15442"/>
                    <a:pt x="569" y="23149"/>
                  </a:cubicBezTo>
                  <a:cubicBezTo>
                    <a:pt x="452" y="27007"/>
                    <a:pt x="578" y="30855"/>
                    <a:pt x="641" y="34704"/>
                  </a:cubicBezTo>
                  <a:cubicBezTo>
                    <a:pt x="677" y="36633"/>
                    <a:pt x="695" y="38553"/>
                    <a:pt x="659" y="40473"/>
                  </a:cubicBezTo>
                  <a:lnTo>
                    <a:pt x="614" y="41916"/>
                  </a:lnTo>
                  <a:cubicBezTo>
                    <a:pt x="596" y="42402"/>
                    <a:pt x="578" y="42880"/>
                    <a:pt x="551" y="43358"/>
                  </a:cubicBezTo>
                  <a:cubicBezTo>
                    <a:pt x="524" y="43835"/>
                    <a:pt x="506" y="44313"/>
                    <a:pt x="461" y="44800"/>
                  </a:cubicBezTo>
                  <a:lnTo>
                    <a:pt x="407" y="45512"/>
                  </a:lnTo>
                  <a:lnTo>
                    <a:pt x="380" y="45873"/>
                  </a:lnTo>
                  <a:lnTo>
                    <a:pt x="361" y="46035"/>
                  </a:lnTo>
                  <a:cubicBezTo>
                    <a:pt x="361" y="46053"/>
                    <a:pt x="361" y="46062"/>
                    <a:pt x="334" y="46071"/>
                  </a:cubicBezTo>
                  <a:lnTo>
                    <a:pt x="1" y="46305"/>
                  </a:lnTo>
                  <a:lnTo>
                    <a:pt x="398" y="46368"/>
                  </a:lnTo>
                  <a:cubicBezTo>
                    <a:pt x="2525" y="46711"/>
                    <a:pt x="4661" y="46963"/>
                    <a:pt x="6806" y="47135"/>
                  </a:cubicBezTo>
                  <a:cubicBezTo>
                    <a:pt x="8952" y="47306"/>
                    <a:pt x="11097" y="47387"/>
                    <a:pt x="13251" y="47432"/>
                  </a:cubicBezTo>
                  <a:cubicBezTo>
                    <a:pt x="14265" y="47453"/>
                    <a:pt x="15281" y="47463"/>
                    <a:pt x="16296" y="47463"/>
                  </a:cubicBezTo>
                  <a:cubicBezTo>
                    <a:pt x="17430" y="47463"/>
                    <a:pt x="18565" y="47451"/>
                    <a:pt x="19696" y="47432"/>
                  </a:cubicBezTo>
                  <a:cubicBezTo>
                    <a:pt x="21842" y="47414"/>
                    <a:pt x="23996" y="47288"/>
                    <a:pt x="26141" y="47207"/>
                  </a:cubicBezTo>
                  <a:lnTo>
                    <a:pt x="26150" y="47207"/>
                  </a:lnTo>
                  <a:lnTo>
                    <a:pt x="26168" y="47198"/>
                  </a:lnTo>
                  <a:cubicBezTo>
                    <a:pt x="28178" y="46747"/>
                    <a:pt x="30143" y="46080"/>
                    <a:pt x="31982" y="45151"/>
                  </a:cubicBezTo>
                  <a:cubicBezTo>
                    <a:pt x="33821" y="44214"/>
                    <a:pt x="35543" y="42997"/>
                    <a:pt x="36886" y="41411"/>
                  </a:cubicBezTo>
                  <a:cubicBezTo>
                    <a:pt x="37228" y="41014"/>
                    <a:pt x="37535" y="40590"/>
                    <a:pt x="37805" y="40149"/>
                  </a:cubicBezTo>
                  <a:cubicBezTo>
                    <a:pt x="38094" y="39716"/>
                    <a:pt x="38328" y="39247"/>
                    <a:pt x="38544" y="38779"/>
                  </a:cubicBezTo>
                  <a:cubicBezTo>
                    <a:pt x="38761" y="38301"/>
                    <a:pt x="38914" y="37805"/>
                    <a:pt x="39058" y="37300"/>
                  </a:cubicBezTo>
                  <a:lnTo>
                    <a:pt x="39148" y="36922"/>
                  </a:lnTo>
                  <a:lnTo>
                    <a:pt x="39157" y="36877"/>
                  </a:lnTo>
                  <a:cubicBezTo>
                    <a:pt x="39166" y="36868"/>
                    <a:pt x="39166" y="36841"/>
                    <a:pt x="39166" y="36841"/>
                  </a:cubicBezTo>
                  <a:cubicBezTo>
                    <a:pt x="39175" y="36832"/>
                    <a:pt x="39175" y="36814"/>
                    <a:pt x="39184" y="36814"/>
                  </a:cubicBezTo>
                  <a:cubicBezTo>
                    <a:pt x="39193" y="36796"/>
                    <a:pt x="39220" y="36787"/>
                    <a:pt x="39248" y="36778"/>
                  </a:cubicBezTo>
                  <a:cubicBezTo>
                    <a:pt x="39275" y="36778"/>
                    <a:pt x="39311" y="36787"/>
                    <a:pt x="39338" y="36796"/>
                  </a:cubicBezTo>
                  <a:cubicBezTo>
                    <a:pt x="39356" y="36805"/>
                    <a:pt x="39365" y="36814"/>
                    <a:pt x="39374" y="36823"/>
                  </a:cubicBezTo>
                  <a:lnTo>
                    <a:pt x="39392" y="36841"/>
                  </a:lnTo>
                  <a:lnTo>
                    <a:pt x="39419" y="36886"/>
                  </a:lnTo>
                  <a:lnTo>
                    <a:pt x="39644" y="37201"/>
                  </a:lnTo>
                  <a:cubicBezTo>
                    <a:pt x="40266" y="38040"/>
                    <a:pt x="41041" y="38770"/>
                    <a:pt x="41952" y="39292"/>
                  </a:cubicBezTo>
                  <a:cubicBezTo>
                    <a:pt x="42862" y="39824"/>
                    <a:pt x="43872" y="40140"/>
                    <a:pt x="44908" y="40284"/>
                  </a:cubicBezTo>
                  <a:lnTo>
                    <a:pt x="45007" y="40293"/>
                  </a:lnTo>
                  <a:lnTo>
                    <a:pt x="45061" y="40212"/>
                  </a:lnTo>
                  <a:cubicBezTo>
                    <a:pt x="45927" y="38860"/>
                    <a:pt x="46495" y="37354"/>
                    <a:pt x="46900" y="35822"/>
                  </a:cubicBezTo>
                  <a:cubicBezTo>
                    <a:pt x="47297" y="34281"/>
                    <a:pt x="47540" y="32712"/>
                    <a:pt x="47712" y="31144"/>
                  </a:cubicBezTo>
                  <a:cubicBezTo>
                    <a:pt x="47874" y="29575"/>
                    <a:pt x="47964" y="27998"/>
                    <a:pt x="48054" y="26430"/>
                  </a:cubicBezTo>
                  <a:cubicBezTo>
                    <a:pt x="48099" y="25636"/>
                    <a:pt x="48144" y="24852"/>
                    <a:pt x="48207" y="24077"/>
                  </a:cubicBezTo>
                  <a:cubicBezTo>
                    <a:pt x="48261" y="23293"/>
                    <a:pt x="48334" y="22509"/>
                    <a:pt x="48406" y="21724"/>
                  </a:cubicBezTo>
                  <a:cubicBezTo>
                    <a:pt x="48667" y="18588"/>
                    <a:pt x="48965" y="15451"/>
                    <a:pt x="49145" y="12296"/>
                  </a:cubicBezTo>
                  <a:cubicBezTo>
                    <a:pt x="49217" y="10727"/>
                    <a:pt x="49280" y="9141"/>
                    <a:pt x="49280" y="7564"/>
                  </a:cubicBezTo>
                  <a:cubicBezTo>
                    <a:pt x="49280" y="6779"/>
                    <a:pt x="49262" y="5986"/>
                    <a:pt x="49235" y="5193"/>
                  </a:cubicBezTo>
                  <a:lnTo>
                    <a:pt x="49208" y="4607"/>
                  </a:lnTo>
                  <a:lnTo>
                    <a:pt x="49199" y="4310"/>
                  </a:lnTo>
                  <a:lnTo>
                    <a:pt x="49190" y="4165"/>
                  </a:lnTo>
                  <a:lnTo>
                    <a:pt x="49181" y="4003"/>
                  </a:lnTo>
                  <a:cubicBezTo>
                    <a:pt x="49154" y="3561"/>
                    <a:pt x="49109" y="3120"/>
                    <a:pt x="49055" y="2705"/>
                  </a:cubicBezTo>
                  <a:cubicBezTo>
                    <a:pt x="48081" y="2525"/>
                    <a:pt x="47081" y="2345"/>
                    <a:pt x="46089" y="2200"/>
                  </a:cubicBezTo>
                  <a:lnTo>
                    <a:pt x="43232" y="1840"/>
                  </a:lnTo>
                  <a:lnTo>
                    <a:pt x="40374" y="1551"/>
                  </a:lnTo>
                  <a:lnTo>
                    <a:pt x="37508" y="1317"/>
                  </a:lnTo>
                  <a:cubicBezTo>
                    <a:pt x="33686" y="1056"/>
                    <a:pt x="29855" y="938"/>
                    <a:pt x="26024" y="857"/>
                  </a:cubicBezTo>
                  <a:cubicBezTo>
                    <a:pt x="22193" y="776"/>
                    <a:pt x="18362" y="731"/>
                    <a:pt x="14540" y="632"/>
                  </a:cubicBezTo>
                  <a:cubicBezTo>
                    <a:pt x="10726" y="524"/>
                    <a:pt x="6903" y="353"/>
                    <a:pt x="3107" y="21"/>
                  </a:cubicBezTo>
                  <a:lnTo>
                    <a:pt x="3107" y="21"/>
                  </a:lnTo>
                  <a:cubicBezTo>
                    <a:pt x="3091" y="15"/>
                    <a:pt x="3070" y="10"/>
                    <a:pt x="3039" y="10"/>
                  </a:cubicBezTo>
                  <a:lnTo>
                    <a:pt x="2894" y="1"/>
                  </a:lnTo>
                  <a:close/>
                </a:path>
              </a:pathLst>
            </a:custGeom>
            <a:solidFill>
              <a:schemeClr val="dk2"/>
            </a:solidFill>
            <a:ln>
              <a:noFill/>
            </a:ln>
          </p:spPr>
          <p:txBody>
            <a:bodyPr spcFirstLastPara="1" wrap="square" lIns="68569" tIns="68569" rIns="68569" bIns="68569"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srgbClr val="1C4587"/>
                </a:solidFill>
                <a:effectLst/>
                <a:uLnTx/>
                <a:uFillTx/>
                <a:latin typeface="Arial"/>
                <a:ea typeface="+mn-ea"/>
                <a:cs typeface="+mn-cs"/>
              </a:endParaRPr>
            </a:p>
          </p:txBody>
        </p:sp>
        <p:sp>
          <p:nvSpPr>
            <p:cNvPr id="902" name="Google Shape;902;p32"/>
            <p:cNvSpPr/>
            <p:nvPr/>
          </p:nvSpPr>
          <p:spPr>
            <a:xfrm>
              <a:off x="2004625" y="3411050"/>
              <a:ext cx="976675" cy="36075"/>
            </a:xfrm>
            <a:custGeom>
              <a:avLst/>
              <a:gdLst/>
              <a:ahLst/>
              <a:cxnLst/>
              <a:rect l="l" t="t" r="r" b="b"/>
              <a:pathLst>
                <a:path w="39067" h="1443" extrusionOk="0">
                  <a:moveTo>
                    <a:pt x="180" y="0"/>
                  </a:moveTo>
                  <a:cubicBezTo>
                    <a:pt x="0" y="0"/>
                    <a:pt x="9" y="262"/>
                    <a:pt x="180" y="271"/>
                  </a:cubicBezTo>
                  <a:cubicBezTo>
                    <a:pt x="13025" y="748"/>
                    <a:pt x="25897" y="1253"/>
                    <a:pt x="38751" y="1442"/>
                  </a:cubicBezTo>
                  <a:cubicBezTo>
                    <a:pt x="39066" y="1442"/>
                    <a:pt x="39066" y="965"/>
                    <a:pt x="38751" y="947"/>
                  </a:cubicBezTo>
                  <a:cubicBezTo>
                    <a:pt x="25906" y="424"/>
                    <a:pt x="13025" y="234"/>
                    <a:pt x="180" y="0"/>
                  </a:cubicBezTo>
                  <a:close/>
                </a:path>
              </a:pathLst>
            </a:custGeom>
            <a:solidFill>
              <a:srgbClr val="A67A93"/>
            </a:solidFill>
            <a:ln>
              <a:noFill/>
            </a:ln>
          </p:spPr>
          <p:txBody>
            <a:bodyPr spcFirstLastPara="1" wrap="square" lIns="68569" tIns="68569" rIns="68569" bIns="68569"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srgbClr val="1C4587"/>
                </a:solidFill>
                <a:effectLst/>
                <a:uLnTx/>
                <a:uFillTx/>
                <a:latin typeface="Arial"/>
                <a:ea typeface="+mn-ea"/>
                <a:cs typeface="+mn-cs"/>
              </a:endParaRPr>
            </a:p>
          </p:txBody>
        </p:sp>
        <p:sp>
          <p:nvSpPr>
            <p:cNvPr id="903" name="Google Shape;903;p32"/>
            <p:cNvSpPr/>
            <p:nvPr/>
          </p:nvSpPr>
          <p:spPr>
            <a:xfrm>
              <a:off x="2004625" y="3411050"/>
              <a:ext cx="976675" cy="36075"/>
            </a:xfrm>
            <a:custGeom>
              <a:avLst/>
              <a:gdLst/>
              <a:ahLst/>
              <a:cxnLst/>
              <a:rect l="l" t="t" r="r" b="b"/>
              <a:pathLst>
                <a:path w="39067" h="1443" extrusionOk="0">
                  <a:moveTo>
                    <a:pt x="180" y="0"/>
                  </a:moveTo>
                  <a:cubicBezTo>
                    <a:pt x="0" y="0"/>
                    <a:pt x="9" y="262"/>
                    <a:pt x="180" y="271"/>
                  </a:cubicBezTo>
                  <a:cubicBezTo>
                    <a:pt x="13025" y="748"/>
                    <a:pt x="25897" y="1253"/>
                    <a:pt x="38751" y="1442"/>
                  </a:cubicBezTo>
                  <a:cubicBezTo>
                    <a:pt x="39066" y="1442"/>
                    <a:pt x="39066" y="965"/>
                    <a:pt x="38751" y="947"/>
                  </a:cubicBezTo>
                  <a:cubicBezTo>
                    <a:pt x="25906" y="424"/>
                    <a:pt x="13025" y="234"/>
                    <a:pt x="180" y="0"/>
                  </a:cubicBezTo>
                  <a:close/>
                </a:path>
              </a:pathLst>
            </a:custGeom>
            <a:solidFill>
              <a:srgbClr val="1C1C1B"/>
            </a:solidFill>
            <a:ln>
              <a:noFill/>
            </a:ln>
          </p:spPr>
          <p:txBody>
            <a:bodyPr spcFirstLastPara="1" wrap="square" lIns="68569" tIns="68569" rIns="68569" bIns="68569"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srgbClr val="1C4587"/>
                </a:solidFill>
                <a:effectLst/>
                <a:uLnTx/>
                <a:uFillTx/>
                <a:latin typeface="Arial"/>
                <a:ea typeface="+mn-ea"/>
                <a:cs typeface="+mn-cs"/>
              </a:endParaRPr>
            </a:p>
          </p:txBody>
        </p:sp>
      </p:grpSp>
      <p:grpSp>
        <p:nvGrpSpPr>
          <p:cNvPr id="906" name="Google Shape;906;p32"/>
          <p:cNvGrpSpPr/>
          <p:nvPr/>
        </p:nvGrpSpPr>
        <p:grpSpPr>
          <a:xfrm rot="2556023">
            <a:off x="7376173" y="165472"/>
            <a:ext cx="858542" cy="1930295"/>
            <a:chOff x="2946668" y="3613769"/>
            <a:chExt cx="640047" cy="1096481"/>
          </a:xfrm>
        </p:grpSpPr>
        <p:sp>
          <p:nvSpPr>
            <p:cNvPr id="907" name="Google Shape;907;p32"/>
            <p:cNvSpPr/>
            <p:nvPr/>
          </p:nvSpPr>
          <p:spPr>
            <a:xfrm rot="1150281">
              <a:off x="3079389" y="3651109"/>
              <a:ext cx="374604" cy="871569"/>
            </a:xfrm>
            <a:custGeom>
              <a:avLst/>
              <a:gdLst/>
              <a:ahLst/>
              <a:cxnLst/>
              <a:rect l="l" t="t" r="r" b="b"/>
              <a:pathLst>
                <a:path w="11600" h="26989" extrusionOk="0">
                  <a:moveTo>
                    <a:pt x="7894" y="394"/>
                  </a:moveTo>
                  <a:cubicBezTo>
                    <a:pt x="7952" y="394"/>
                    <a:pt x="8012" y="398"/>
                    <a:pt x="8072" y="405"/>
                  </a:cubicBezTo>
                  <a:cubicBezTo>
                    <a:pt x="8887" y="468"/>
                    <a:pt x="9608" y="875"/>
                    <a:pt x="10423" y="985"/>
                  </a:cubicBezTo>
                  <a:lnTo>
                    <a:pt x="10439" y="985"/>
                  </a:lnTo>
                  <a:cubicBezTo>
                    <a:pt x="10894" y="1189"/>
                    <a:pt x="11333" y="1518"/>
                    <a:pt x="11254" y="2333"/>
                  </a:cubicBezTo>
                  <a:cubicBezTo>
                    <a:pt x="11160" y="3164"/>
                    <a:pt x="10627" y="4214"/>
                    <a:pt x="10267" y="5044"/>
                  </a:cubicBezTo>
                  <a:cubicBezTo>
                    <a:pt x="10016" y="4684"/>
                    <a:pt x="9655" y="4386"/>
                    <a:pt x="9436" y="4276"/>
                  </a:cubicBezTo>
                  <a:cubicBezTo>
                    <a:pt x="8558" y="3822"/>
                    <a:pt x="7571" y="3571"/>
                    <a:pt x="6630" y="3273"/>
                  </a:cubicBezTo>
                  <a:cubicBezTo>
                    <a:pt x="6416" y="3209"/>
                    <a:pt x="6231" y="3159"/>
                    <a:pt x="6041" y="3159"/>
                  </a:cubicBezTo>
                  <a:cubicBezTo>
                    <a:pt x="5952" y="3159"/>
                    <a:pt x="5863" y="3170"/>
                    <a:pt x="5768" y="3195"/>
                  </a:cubicBezTo>
                  <a:cubicBezTo>
                    <a:pt x="6003" y="2693"/>
                    <a:pt x="6176" y="2176"/>
                    <a:pt x="6395" y="1674"/>
                  </a:cubicBezTo>
                  <a:cubicBezTo>
                    <a:pt x="6781" y="774"/>
                    <a:pt x="7285" y="394"/>
                    <a:pt x="7894" y="394"/>
                  </a:cubicBezTo>
                  <a:close/>
                  <a:moveTo>
                    <a:pt x="5959" y="3426"/>
                  </a:moveTo>
                  <a:cubicBezTo>
                    <a:pt x="6707" y="3426"/>
                    <a:pt x="7540" y="3948"/>
                    <a:pt x="8057" y="4135"/>
                  </a:cubicBezTo>
                  <a:cubicBezTo>
                    <a:pt x="8370" y="4245"/>
                    <a:pt x="11050" y="5154"/>
                    <a:pt x="10016" y="6345"/>
                  </a:cubicBezTo>
                  <a:cubicBezTo>
                    <a:pt x="9702" y="5703"/>
                    <a:pt x="8715" y="5436"/>
                    <a:pt x="8260" y="5264"/>
                  </a:cubicBezTo>
                  <a:cubicBezTo>
                    <a:pt x="7864" y="5132"/>
                    <a:pt x="6564" y="4520"/>
                    <a:pt x="5630" y="4520"/>
                  </a:cubicBezTo>
                  <a:cubicBezTo>
                    <a:pt x="5457" y="4520"/>
                    <a:pt x="5297" y="4541"/>
                    <a:pt x="5157" y="4590"/>
                  </a:cubicBezTo>
                  <a:cubicBezTo>
                    <a:pt x="5063" y="4590"/>
                    <a:pt x="4969" y="4637"/>
                    <a:pt x="4875" y="4684"/>
                  </a:cubicBezTo>
                  <a:cubicBezTo>
                    <a:pt x="4796" y="4480"/>
                    <a:pt x="4796" y="4198"/>
                    <a:pt x="4937" y="3932"/>
                  </a:cubicBezTo>
                  <a:cubicBezTo>
                    <a:pt x="5016" y="3791"/>
                    <a:pt x="5110" y="3696"/>
                    <a:pt x="5204" y="3634"/>
                  </a:cubicBezTo>
                  <a:cubicBezTo>
                    <a:pt x="5213" y="3643"/>
                    <a:pt x="5222" y="3652"/>
                    <a:pt x="5231" y="3652"/>
                  </a:cubicBezTo>
                  <a:cubicBezTo>
                    <a:pt x="5238" y="3652"/>
                    <a:pt x="5244" y="3647"/>
                    <a:pt x="5251" y="3634"/>
                  </a:cubicBezTo>
                  <a:cubicBezTo>
                    <a:pt x="5467" y="3484"/>
                    <a:pt x="5708" y="3426"/>
                    <a:pt x="5959" y="3426"/>
                  </a:cubicBezTo>
                  <a:close/>
                  <a:moveTo>
                    <a:pt x="5331" y="4825"/>
                  </a:moveTo>
                  <a:cubicBezTo>
                    <a:pt x="6116" y="4825"/>
                    <a:pt x="7484" y="5382"/>
                    <a:pt x="7727" y="5468"/>
                  </a:cubicBezTo>
                  <a:cubicBezTo>
                    <a:pt x="8088" y="5577"/>
                    <a:pt x="10361" y="6095"/>
                    <a:pt x="9671" y="7443"/>
                  </a:cubicBezTo>
                  <a:cubicBezTo>
                    <a:pt x="9138" y="6628"/>
                    <a:pt x="7837" y="6361"/>
                    <a:pt x="7148" y="6173"/>
                  </a:cubicBezTo>
                  <a:cubicBezTo>
                    <a:pt x="6773" y="6066"/>
                    <a:pt x="6128" y="5813"/>
                    <a:pt x="5486" y="5813"/>
                  </a:cubicBezTo>
                  <a:cubicBezTo>
                    <a:pt x="5189" y="5813"/>
                    <a:pt x="4892" y="5867"/>
                    <a:pt x="4624" y="6016"/>
                  </a:cubicBezTo>
                  <a:cubicBezTo>
                    <a:pt x="4624" y="5828"/>
                    <a:pt x="4624" y="5656"/>
                    <a:pt x="4718" y="5483"/>
                  </a:cubicBezTo>
                  <a:cubicBezTo>
                    <a:pt x="4796" y="5295"/>
                    <a:pt x="4922" y="5186"/>
                    <a:pt x="5063" y="5076"/>
                  </a:cubicBezTo>
                  <a:cubicBezTo>
                    <a:pt x="5076" y="5063"/>
                    <a:pt x="5078" y="5040"/>
                    <a:pt x="5070" y="5040"/>
                  </a:cubicBezTo>
                  <a:cubicBezTo>
                    <a:pt x="5068" y="5040"/>
                    <a:pt x="5066" y="5041"/>
                    <a:pt x="5063" y="5044"/>
                  </a:cubicBezTo>
                  <a:cubicBezTo>
                    <a:pt x="4718" y="5107"/>
                    <a:pt x="4405" y="5671"/>
                    <a:pt x="4577" y="6032"/>
                  </a:cubicBezTo>
                  <a:cubicBezTo>
                    <a:pt x="4452" y="6110"/>
                    <a:pt x="4342" y="6204"/>
                    <a:pt x="4232" y="6314"/>
                  </a:cubicBezTo>
                  <a:cubicBezTo>
                    <a:pt x="4279" y="5640"/>
                    <a:pt x="4655" y="5154"/>
                    <a:pt x="5126" y="4841"/>
                  </a:cubicBezTo>
                  <a:cubicBezTo>
                    <a:pt x="5188" y="4830"/>
                    <a:pt x="5257" y="4825"/>
                    <a:pt x="5331" y="4825"/>
                  </a:cubicBezTo>
                  <a:close/>
                  <a:moveTo>
                    <a:pt x="4373" y="7160"/>
                  </a:moveTo>
                  <a:cubicBezTo>
                    <a:pt x="4373" y="7223"/>
                    <a:pt x="4373" y="7270"/>
                    <a:pt x="4405" y="7302"/>
                  </a:cubicBezTo>
                  <a:cubicBezTo>
                    <a:pt x="4326" y="7474"/>
                    <a:pt x="4263" y="7646"/>
                    <a:pt x="4201" y="7819"/>
                  </a:cubicBezTo>
                  <a:cubicBezTo>
                    <a:pt x="4201" y="7772"/>
                    <a:pt x="4201" y="7740"/>
                    <a:pt x="4185" y="7709"/>
                  </a:cubicBezTo>
                  <a:cubicBezTo>
                    <a:pt x="4248" y="7505"/>
                    <a:pt x="4310" y="7333"/>
                    <a:pt x="4373" y="7160"/>
                  </a:cubicBezTo>
                  <a:close/>
                  <a:moveTo>
                    <a:pt x="5232" y="6227"/>
                  </a:moveTo>
                  <a:cubicBezTo>
                    <a:pt x="5264" y="6227"/>
                    <a:pt x="5297" y="6230"/>
                    <a:pt x="5329" y="6236"/>
                  </a:cubicBezTo>
                  <a:cubicBezTo>
                    <a:pt x="5517" y="6236"/>
                    <a:pt x="5690" y="6251"/>
                    <a:pt x="5862" y="6283"/>
                  </a:cubicBezTo>
                  <a:cubicBezTo>
                    <a:pt x="6395" y="6361"/>
                    <a:pt x="6897" y="6471"/>
                    <a:pt x="7383" y="6643"/>
                  </a:cubicBezTo>
                  <a:cubicBezTo>
                    <a:pt x="7759" y="6769"/>
                    <a:pt x="8119" y="6925"/>
                    <a:pt x="8480" y="7113"/>
                  </a:cubicBezTo>
                  <a:cubicBezTo>
                    <a:pt x="8762" y="7270"/>
                    <a:pt x="10361" y="8195"/>
                    <a:pt x="9170" y="9277"/>
                  </a:cubicBezTo>
                  <a:cubicBezTo>
                    <a:pt x="9217" y="9151"/>
                    <a:pt x="9248" y="9026"/>
                    <a:pt x="9295" y="8900"/>
                  </a:cubicBezTo>
                  <a:cubicBezTo>
                    <a:pt x="9326" y="8806"/>
                    <a:pt x="9295" y="8775"/>
                    <a:pt x="9248" y="8775"/>
                  </a:cubicBezTo>
                  <a:lnTo>
                    <a:pt x="9217" y="8681"/>
                  </a:lnTo>
                  <a:cubicBezTo>
                    <a:pt x="9232" y="8634"/>
                    <a:pt x="9232" y="8603"/>
                    <a:pt x="9201" y="8571"/>
                  </a:cubicBezTo>
                  <a:cubicBezTo>
                    <a:pt x="7978" y="7443"/>
                    <a:pt x="6160" y="7113"/>
                    <a:pt x="4530" y="6988"/>
                  </a:cubicBezTo>
                  <a:cubicBezTo>
                    <a:pt x="4522" y="6985"/>
                    <a:pt x="4514" y="6984"/>
                    <a:pt x="4506" y="6984"/>
                  </a:cubicBezTo>
                  <a:cubicBezTo>
                    <a:pt x="4472" y="6984"/>
                    <a:pt x="4446" y="7012"/>
                    <a:pt x="4420" y="7051"/>
                  </a:cubicBezTo>
                  <a:cubicBezTo>
                    <a:pt x="4661" y="6498"/>
                    <a:pt x="4928" y="6227"/>
                    <a:pt x="5232" y="6227"/>
                  </a:cubicBezTo>
                  <a:close/>
                  <a:moveTo>
                    <a:pt x="6270" y="7740"/>
                  </a:moveTo>
                  <a:cubicBezTo>
                    <a:pt x="6771" y="7913"/>
                    <a:pt x="7257" y="8101"/>
                    <a:pt x="7759" y="8289"/>
                  </a:cubicBezTo>
                  <a:cubicBezTo>
                    <a:pt x="7759" y="8352"/>
                    <a:pt x="7759" y="8414"/>
                    <a:pt x="7759" y="8461"/>
                  </a:cubicBezTo>
                  <a:cubicBezTo>
                    <a:pt x="6176" y="12082"/>
                    <a:pt x="4812" y="16001"/>
                    <a:pt x="3715" y="19763"/>
                  </a:cubicBezTo>
                  <a:cubicBezTo>
                    <a:pt x="3684" y="19308"/>
                    <a:pt x="3495" y="18963"/>
                    <a:pt x="3182" y="18838"/>
                  </a:cubicBezTo>
                  <a:cubicBezTo>
                    <a:pt x="3121" y="18819"/>
                    <a:pt x="3058" y="18809"/>
                    <a:pt x="2994" y="18809"/>
                  </a:cubicBezTo>
                  <a:cubicBezTo>
                    <a:pt x="2639" y="18809"/>
                    <a:pt x="2233" y="19088"/>
                    <a:pt x="1928" y="19512"/>
                  </a:cubicBezTo>
                  <a:cubicBezTo>
                    <a:pt x="2618" y="17662"/>
                    <a:pt x="3260" y="15797"/>
                    <a:pt x="3903" y="13932"/>
                  </a:cubicBezTo>
                  <a:cubicBezTo>
                    <a:pt x="4248" y="12960"/>
                    <a:pt x="4593" y="11973"/>
                    <a:pt x="4937" y="11001"/>
                  </a:cubicBezTo>
                  <a:cubicBezTo>
                    <a:pt x="5094" y="10562"/>
                    <a:pt x="5235" y="10123"/>
                    <a:pt x="5392" y="9684"/>
                  </a:cubicBezTo>
                  <a:cubicBezTo>
                    <a:pt x="5423" y="9621"/>
                    <a:pt x="5800" y="8430"/>
                    <a:pt x="5956" y="7866"/>
                  </a:cubicBezTo>
                  <a:cubicBezTo>
                    <a:pt x="6066" y="7819"/>
                    <a:pt x="6160" y="7772"/>
                    <a:pt x="6270" y="7740"/>
                  </a:cubicBezTo>
                  <a:close/>
                  <a:moveTo>
                    <a:pt x="8010" y="8399"/>
                  </a:moveTo>
                  <a:cubicBezTo>
                    <a:pt x="8213" y="8477"/>
                    <a:pt x="8433" y="8571"/>
                    <a:pt x="8637" y="8650"/>
                  </a:cubicBezTo>
                  <a:cubicBezTo>
                    <a:pt x="8762" y="8728"/>
                    <a:pt x="8856" y="8853"/>
                    <a:pt x="8919" y="9010"/>
                  </a:cubicBezTo>
                  <a:cubicBezTo>
                    <a:pt x="8934" y="9073"/>
                    <a:pt x="8950" y="9135"/>
                    <a:pt x="8966" y="9198"/>
                  </a:cubicBezTo>
                  <a:cubicBezTo>
                    <a:pt x="8981" y="9230"/>
                    <a:pt x="8981" y="9245"/>
                    <a:pt x="8997" y="9245"/>
                  </a:cubicBezTo>
                  <a:cubicBezTo>
                    <a:pt x="8401" y="10860"/>
                    <a:pt x="7790" y="12490"/>
                    <a:pt x="7195" y="14120"/>
                  </a:cubicBezTo>
                  <a:cubicBezTo>
                    <a:pt x="7492" y="13242"/>
                    <a:pt x="7759" y="12364"/>
                    <a:pt x="8057" y="11502"/>
                  </a:cubicBezTo>
                  <a:cubicBezTo>
                    <a:pt x="8307" y="10687"/>
                    <a:pt x="8715" y="9825"/>
                    <a:pt x="8574" y="8979"/>
                  </a:cubicBezTo>
                  <a:cubicBezTo>
                    <a:pt x="8574" y="8972"/>
                    <a:pt x="8569" y="8968"/>
                    <a:pt x="8562" y="8968"/>
                  </a:cubicBezTo>
                  <a:cubicBezTo>
                    <a:pt x="8553" y="8968"/>
                    <a:pt x="8543" y="8976"/>
                    <a:pt x="8543" y="8994"/>
                  </a:cubicBezTo>
                  <a:cubicBezTo>
                    <a:pt x="8574" y="9982"/>
                    <a:pt x="8213" y="10922"/>
                    <a:pt x="7900" y="11863"/>
                  </a:cubicBezTo>
                  <a:cubicBezTo>
                    <a:pt x="7586" y="12819"/>
                    <a:pt x="7257" y="13791"/>
                    <a:pt x="6944" y="14747"/>
                  </a:cubicBezTo>
                  <a:cubicBezTo>
                    <a:pt x="6850" y="15013"/>
                    <a:pt x="6771" y="15280"/>
                    <a:pt x="6677" y="15546"/>
                  </a:cubicBezTo>
                  <a:cubicBezTo>
                    <a:pt x="6113" y="17161"/>
                    <a:pt x="5549" y="18759"/>
                    <a:pt x="5016" y="20374"/>
                  </a:cubicBezTo>
                  <a:cubicBezTo>
                    <a:pt x="4922" y="20050"/>
                    <a:pt x="4699" y="19875"/>
                    <a:pt x="4429" y="19875"/>
                  </a:cubicBezTo>
                  <a:cubicBezTo>
                    <a:pt x="4203" y="19875"/>
                    <a:pt x="3943" y="19999"/>
                    <a:pt x="3699" y="20264"/>
                  </a:cubicBezTo>
                  <a:cubicBezTo>
                    <a:pt x="5110" y="16314"/>
                    <a:pt x="6568" y="12380"/>
                    <a:pt x="8010" y="8430"/>
                  </a:cubicBezTo>
                  <a:cubicBezTo>
                    <a:pt x="8010" y="8414"/>
                    <a:pt x="8010" y="8414"/>
                    <a:pt x="8010" y="8399"/>
                  </a:cubicBezTo>
                  <a:close/>
                  <a:moveTo>
                    <a:pt x="1630" y="23195"/>
                  </a:moveTo>
                  <a:cubicBezTo>
                    <a:pt x="1724" y="23211"/>
                    <a:pt x="1834" y="23242"/>
                    <a:pt x="1912" y="23305"/>
                  </a:cubicBezTo>
                  <a:cubicBezTo>
                    <a:pt x="1944" y="23321"/>
                    <a:pt x="1959" y="23336"/>
                    <a:pt x="1991" y="23352"/>
                  </a:cubicBezTo>
                  <a:cubicBezTo>
                    <a:pt x="1991" y="23352"/>
                    <a:pt x="2006" y="23368"/>
                    <a:pt x="2006" y="23383"/>
                  </a:cubicBezTo>
                  <a:cubicBezTo>
                    <a:pt x="1897" y="23321"/>
                    <a:pt x="1787" y="23274"/>
                    <a:pt x="1662" y="23242"/>
                  </a:cubicBezTo>
                  <a:cubicBezTo>
                    <a:pt x="1646" y="23227"/>
                    <a:pt x="1646" y="23211"/>
                    <a:pt x="1630" y="23195"/>
                  </a:cubicBezTo>
                  <a:close/>
                  <a:moveTo>
                    <a:pt x="1019" y="23477"/>
                  </a:moveTo>
                  <a:cubicBezTo>
                    <a:pt x="1035" y="23509"/>
                    <a:pt x="1050" y="23556"/>
                    <a:pt x="1066" y="23603"/>
                  </a:cubicBezTo>
                  <a:cubicBezTo>
                    <a:pt x="1050" y="23650"/>
                    <a:pt x="1035" y="23697"/>
                    <a:pt x="1019" y="23744"/>
                  </a:cubicBezTo>
                  <a:cubicBezTo>
                    <a:pt x="1003" y="23760"/>
                    <a:pt x="988" y="23775"/>
                    <a:pt x="972" y="23807"/>
                  </a:cubicBezTo>
                  <a:cubicBezTo>
                    <a:pt x="972" y="23760"/>
                    <a:pt x="972" y="23713"/>
                    <a:pt x="972" y="23666"/>
                  </a:cubicBezTo>
                  <a:cubicBezTo>
                    <a:pt x="988" y="23619"/>
                    <a:pt x="1003" y="23556"/>
                    <a:pt x="1019" y="23493"/>
                  </a:cubicBezTo>
                  <a:cubicBezTo>
                    <a:pt x="1019" y="23493"/>
                    <a:pt x="1019" y="23477"/>
                    <a:pt x="1019" y="23477"/>
                  </a:cubicBezTo>
                  <a:close/>
                  <a:moveTo>
                    <a:pt x="1072" y="18956"/>
                  </a:moveTo>
                  <a:cubicBezTo>
                    <a:pt x="1135" y="18956"/>
                    <a:pt x="1196" y="18969"/>
                    <a:pt x="1254" y="18995"/>
                  </a:cubicBezTo>
                  <a:cubicBezTo>
                    <a:pt x="1630" y="19167"/>
                    <a:pt x="1614" y="19669"/>
                    <a:pt x="1583" y="20202"/>
                  </a:cubicBezTo>
                  <a:cubicBezTo>
                    <a:pt x="1583" y="20263"/>
                    <a:pt x="1623" y="20305"/>
                    <a:pt x="1668" y="20305"/>
                  </a:cubicBezTo>
                  <a:cubicBezTo>
                    <a:pt x="1704" y="20305"/>
                    <a:pt x="1744" y="20279"/>
                    <a:pt x="1771" y="20217"/>
                  </a:cubicBezTo>
                  <a:cubicBezTo>
                    <a:pt x="1803" y="20123"/>
                    <a:pt x="1834" y="20013"/>
                    <a:pt x="1850" y="19919"/>
                  </a:cubicBezTo>
                  <a:cubicBezTo>
                    <a:pt x="2149" y="19427"/>
                    <a:pt x="2521" y="19199"/>
                    <a:pt x="2832" y="19199"/>
                  </a:cubicBezTo>
                  <a:cubicBezTo>
                    <a:pt x="3302" y="19199"/>
                    <a:pt x="3634" y="19719"/>
                    <a:pt x="3370" y="20625"/>
                  </a:cubicBezTo>
                  <a:cubicBezTo>
                    <a:pt x="3337" y="20748"/>
                    <a:pt x="3386" y="20811"/>
                    <a:pt x="3450" y="20811"/>
                  </a:cubicBezTo>
                  <a:cubicBezTo>
                    <a:pt x="3507" y="20811"/>
                    <a:pt x="3575" y="20760"/>
                    <a:pt x="3605" y="20656"/>
                  </a:cubicBezTo>
                  <a:cubicBezTo>
                    <a:pt x="3605" y="20640"/>
                    <a:pt x="3605" y="20640"/>
                    <a:pt x="3621" y="20625"/>
                  </a:cubicBezTo>
                  <a:cubicBezTo>
                    <a:pt x="3621" y="20625"/>
                    <a:pt x="3636" y="20625"/>
                    <a:pt x="3636" y="20609"/>
                  </a:cubicBezTo>
                  <a:cubicBezTo>
                    <a:pt x="3860" y="20314"/>
                    <a:pt x="4092" y="20183"/>
                    <a:pt x="4289" y="20183"/>
                  </a:cubicBezTo>
                  <a:cubicBezTo>
                    <a:pt x="4604" y="20183"/>
                    <a:pt x="4829" y="20517"/>
                    <a:pt x="4781" y="21048"/>
                  </a:cubicBezTo>
                  <a:cubicBezTo>
                    <a:pt x="4781" y="21064"/>
                    <a:pt x="4781" y="21064"/>
                    <a:pt x="4781" y="21079"/>
                  </a:cubicBezTo>
                  <a:cubicBezTo>
                    <a:pt x="4765" y="21079"/>
                    <a:pt x="4765" y="21095"/>
                    <a:pt x="4765" y="21111"/>
                  </a:cubicBezTo>
                  <a:cubicBezTo>
                    <a:pt x="4075" y="22035"/>
                    <a:pt x="3401" y="22976"/>
                    <a:pt x="2712" y="23901"/>
                  </a:cubicBezTo>
                  <a:cubicBezTo>
                    <a:pt x="2696" y="23932"/>
                    <a:pt x="2665" y="23963"/>
                    <a:pt x="2618" y="24010"/>
                  </a:cubicBezTo>
                  <a:cubicBezTo>
                    <a:pt x="2649" y="23979"/>
                    <a:pt x="2649" y="23948"/>
                    <a:pt x="2649" y="23916"/>
                  </a:cubicBezTo>
                  <a:cubicBezTo>
                    <a:pt x="2557" y="23255"/>
                    <a:pt x="2083" y="22825"/>
                    <a:pt x="1552" y="22825"/>
                  </a:cubicBezTo>
                  <a:cubicBezTo>
                    <a:pt x="1177" y="22825"/>
                    <a:pt x="773" y="23040"/>
                    <a:pt x="455" y="23540"/>
                  </a:cubicBezTo>
                  <a:cubicBezTo>
                    <a:pt x="455" y="23462"/>
                    <a:pt x="439" y="23383"/>
                    <a:pt x="439" y="23305"/>
                  </a:cubicBezTo>
                  <a:cubicBezTo>
                    <a:pt x="345" y="22161"/>
                    <a:pt x="266" y="21001"/>
                    <a:pt x="172" y="19857"/>
                  </a:cubicBezTo>
                  <a:cubicBezTo>
                    <a:pt x="157" y="19810"/>
                    <a:pt x="141" y="19778"/>
                    <a:pt x="110" y="19778"/>
                  </a:cubicBezTo>
                  <a:cubicBezTo>
                    <a:pt x="141" y="19731"/>
                    <a:pt x="172" y="19684"/>
                    <a:pt x="204" y="19622"/>
                  </a:cubicBezTo>
                  <a:cubicBezTo>
                    <a:pt x="235" y="19575"/>
                    <a:pt x="235" y="19543"/>
                    <a:pt x="235" y="19512"/>
                  </a:cubicBezTo>
                  <a:cubicBezTo>
                    <a:pt x="478" y="19192"/>
                    <a:pt x="794" y="18956"/>
                    <a:pt x="1072" y="18956"/>
                  </a:cubicBezTo>
                  <a:close/>
                  <a:moveTo>
                    <a:pt x="1567" y="23697"/>
                  </a:moveTo>
                  <a:lnTo>
                    <a:pt x="1646" y="23713"/>
                  </a:lnTo>
                  <a:cubicBezTo>
                    <a:pt x="1583" y="23885"/>
                    <a:pt x="1505" y="24042"/>
                    <a:pt x="1442" y="24214"/>
                  </a:cubicBezTo>
                  <a:cubicBezTo>
                    <a:pt x="1489" y="24042"/>
                    <a:pt x="1536" y="23869"/>
                    <a:pt x="1567" y="23697"/>
                  </a:cubicBezTo>
                  <a:close/>
                  <a:moveTo>
                    <a:pt x="2116" y="23791"/>
                  </a:moveTo>
                  <a:cubicBezTo>
                    <a:pt x="2100" y="23869"/>
                    <a:pt x="2069" y="23932"/>
                    <a:pt x="2038" y="23995"/>
                  </a:cubicBezTo>
                  <a:cubicBezTo>
                    <a:pt x="1991" y="24089"/>
                    <a:pt x="1928" y="24198"/>
                    <a:pt x="1865" y="24293"/>
                  </a:cubicBezTo>
                  <a:cubicBezTo>
                    <a:pt x="1944" y="24120"/>
                    <a:pt x="2022" y="23963"/>
                    <a:pt x="2100" y="23791"/>
                  </a:cubicBezTo>
                  <a:close/>
                  <a:moveTo>
                    <a:pt x="2336" y="23838"/>
                  </a:moveTo>
                  <a:cubicBezTo>
                    <a:pt x="2367" y="23901"/>
                    <a:pt x="2414" y="23963"/>
                    <a:pt x="2461" y="24010"/>
                  </a:cubicBezTo>
                  <a:cubicBezTo>
                    <a:pt x="2449" y="24005"/>
                    <a:pt x="2436" y="24001"/>
                    <a:pt x="2422" y="24001"/>
                  </a:cubicBezTo>
                  <a:cubicBezTo>
                    <a:pt x="2397" y="24001"/>
                    <a:pt x="2371" y="24012"/>
                    <a:pt x="2351" y="24042"/>
                  </a:cubicBezTo>
                  <a:cubicBezTo>
                    <a:pt x="2257" y="24136"/>
                    <a:pt x="2163" y="24246"/>
                    <a:pt x="2085" y="24340"/>
                  </a:cubicBezTo>
                  <a:cubicBezTo>
                    <a:pt x="2116" y="24277"/>
                    <a:pt x="2147" y="24214"/>
                    <a:pt x="2179" y="24136"/>
                  </a:cubicBezTo>
                  <a:cubicBezTo>
                    <a:pt x="2226" y="24057"/>
                    <a:pt x="2257" y="23995"/>
                    <a:pt x="2288" y="23932"/>
                  </a:cubicBezTo>
                  <a:cubicBezTo>
                    <a:pt x="2304" y="23901"/>
                    <a:pt x="2320" y="23869"/>
                    <a:pt x="2336" y="23838"/>
                  </a:cubicBezTo>
                  <a:close/>
                  <a:moveTo>
                    <a:pt x="1865" y="23744"/>
                  </a:moveTo>
                  <a:cubicBezTo>
                    <a:pt x="1881" y="23744"/>
                    <a:pt x="1897" y="23744"/>
                    <a:pt x="1928" y="23760"/>
                  </a:cubicBezTo>
                  <a:cubicBezTo>
                    <a:pt x="1787" y="24057"/>
                    <a:pt x="1630" y="24355"/>
                    <a:pt x="1489" y="24653"/>
                  </a:cubicBezTo>
                  <a:cubicBezTo>
                    <a:pt x="1599" y="24355"/>
                    <a:pt x="1709" y="24042"/>
                    <a:pt x="1818" y="23744"/>
                  </a:cubicBezTo>
                  <a:close/>
                  <a:moveTo>
                    <a:pt x="2602" y="24042"/>
                  </a:moveTo>
                  <a:lnTo>
                    <a:pt x="2602" y="24042"/>
                  </a:lnTo>
                  <a:cubicBezTo>
                    <a:pt x="2351" y="24402"/>
                    <a:pt x="1834" y="25170"/>
                    <a:pt x="1379" y="25703"/>
                  </a:cubicBezTo>
                  <a:cubicBezTo>
                    <a:pt x="1677" y="25139"/>
                    <a:pt x="2038" y="24637"/>
                    <a:pt x="2477" y="24183"/>
                  </a:cubicBezTo>
                  <a:cubicBezTo>
                    <a:pt x="2508" y="24151"/>
                    <a:pt x="2524" y="24104"/>
                    <a:pt x="2508" y="24073"/>
                  </a:cubicBezTo>
                  <a:lnTo>
                    <a:pt x="2508" y="24073"/>
                  </a:lnTo>
                  <a:cubicBezTo>
                    <a:pt x="2512" y="24077"/>
                    <a:pt x="2519" y="24079"/>
                    <a:pt x="2526" y="24079"/>
                  </a:cubicBezTo>
                  <a:cubicBezTo>
                    <a:pt x="2548" y="24079"/>
                    <a:pt x="2579" y="24065"/>
                    <a:pt x="2602" y="24042"/>
                  </a:cubicBezTo>
                  <a:close/>
                  <a:moveTo>
                    <a:pt x="815" y="23383"/>
                  </a:moveTo>
                  <a:cubicBezTo>
                    <a:pt x="815" y="23430"/>
                    <a:pt x="815" y="23477"/>
                    <a:pt x="815" y="23524"/>
                  </a:cubicBezTo>
                  <a:cubicBezTo>
                    <a:pt x="799" y="23572"/>
                    <a:pt x="784" y="23619"/>
                    <a:pt x="784" y="23681"/>
                  </a:cubicBezTo>
                  <a:cubicBezTo>
                    <a:pt x="784" y="23713"/>
                    <a:pt x="799" y="23744"/>
                    <a:pt x="815" y="23760"/>
                  </a:cubicBezTo>
                  <a:cubicBezTo>
                    <a:pt x="815" y="24026"/>
                    <a:pt x="799" y="24293"/>
                    <a:pt x="784" y="24559"/>
                  </a:cubicBezTo>
                  <a:cubicBezTo>
                    <a:pt x="784" y="24230"/>
                    <a:pt x="784" y="23901"/>
                    <a:pt x="768" y="23572"/>
                  </a:cubicBezTo>
                  <a:cubicBezTo>
                    <a:pt x="768" y="23542"/>
                    <a:pt x="747" y="23526"/>
                    <a:pt x="723" y="23526"/>
                  </a:cubicBezTo>
                  <a:cubicBezTo>
                    <a:pt x="697" y="23526"/>
                    <a:pt x="667" y="23546"/>
                    <a:pt x="658" y="23587"/>
                  </a:cubicBezTo>
                  <a:cubicBezTo>
                    <a:pt x="643" y="24418"/>
                    <a:pt x="658" y="25233"/>
                    <a:pt x="658" y="26064"/>
                  </a:cubicBezTo>
                  <a:cubicBezTo>
                    <a:pt x="611" y="25703"/>
                    <a:pt x="580" y="24888"/>
                    <a:pt x="564" y="24778"/>
                  </a:cubicBezTo>
                  <a:cubicBezTo>
                    <a:pt x="533" y="24434"/>
                    <a:pt x="502" y="24104"/>
                    <a:pt x="470" y="23760"/>
                  </a:cubicBezTo>
                  <a:cubicBezTo>
                    <a:pt x="580" y="23603"/>
                    <a:pt x="690" y="23477"/>
                    <a:pt x="815" y="23383"/>
                  </a:cubicBezTo>
                  <a:close/>
                  <a:moveTo>
                    <a:pt x="1176" y="25876"/>
                  </a:moveTo>
                  <a:cubicBezTo>
                    <a:pt x="1176" y="25876"/>
                    <a:pt x="1191" y="25891"/>
                    <a:pt x="1223" y="25891"/>
                  </a:cubicBezTo>
                  <a:cubicBezTo>
                    <a:pt x="1160" y="25954"/>
                    <a:pt x="1113" y="26017"/>
                    <a:pt x="1066" y="26064"/>
                  </a:cubicBezTo>
                  <a:cubicBezTo>
                    <a:pt x="1097" y="26001"/>
                    <a:pt x="1129" y="25938"/>
                    <a:pt x="1176" y="25876"/>
                  </a:cubicBezTo>
                  <a:close/>
                  <a:moveTo>
                    <a:pt x="7911" y="1"/>
                  </a:moveTo>
                  <a:cubicBezTo>
                    <a:pt x="7753" y="1"/>
                    <a:pt x="7588" y="25"/>
                    <a:pt x="7414" y="91"/>
                  </a:cubicBezTo>
                  <a:cubicBezTo>
                    <a:pt x="6395" y="468"/>
                    <a:pt x="5988" y="1988"/>
                    <a:pt x="5674" y="3179"/>
                  </a:cubicBezTo>
                  <a:cubicBezTo>
                    <a:pt x="5658" y="3195"/>
                    <a:pt x="5658" y="3211"/>
                    <a:pt x="5674" y="3226"/>
                  </a:cubicBezTo>
                  <a:cubicBezTo>
                    <a:pt x="5627" y="3242"/>
                    <a:pt x="5596" y="3258"/>
                    <a:pt x="5549" y="3273"/>
                  </a:cubicBezTo>
                  <a:cubicBezTo>
                    <a:pt x="5520" y="3264"/>
                    <a:pt x="5490" y="3260"/>
                    <a:pt x="5460" y="3260"/>
                  </a:cubicBezTo>
                  <a:cubicBezTo>
                    <a:pt x="5222" y="3260"/>
                    <a:pt x="4934" y="3518"/>
                    <a:pt x="4781" y="3838"/>
                  </a:cubicBezTo>
                  <a:cubicBezTo>
                    <a:pt x="4608" y="4182"/>
                    <a:pt x="4608" y="4559"/>
                    <a:pt x="4734" y="4794"/>
                  </a:cubicBezTo>
                  <a:cubicBezTo>
                    <a:pt x="4326" y="5170"/>
                    <a:pt x="4028" y="5922"/>
                    <a:pt x="4091" y="6424"/>
                  </a:cubicBezTo>
                  <a:cubicBezTo>
                    <a:pt x="4091" y="6439"/>
                    <a:pt x="4107" y="6455"/>
                    <a:pt x="4107" y="6455"/>
                  </a:cubicBezTo>
                  <a:cubicBezTo>
                    <a:pt x="3668" y="7082"/>
                    <a:pt x="3699" y="7646"/>
                    <a:pt x="4060" y="7929"/>
                  </a:cubicBezTo>
                  <a:cubicBezTo>
                    <a:pt x="4068" y="7937"/>
                    <a:pt x="4078" y="7941"/>
                    <a:pt x="4089" y="7941"/>
                  </a:cubicBezTo>
                  <a:cubicBezTo>
                    <a:pt x="4116" y="7941"/>
                    <a:pt x="4147" y="7915"/>
                    <a:pt x="4169" y="7882"/>
                  </a:cubicBezTo>
                  <a:lnTo>
                    <a:pt x="4169" y="7882"/>
                  </a:lnTo>
                  <a:cubicBezTo>
                    <a:pt x="2665" y="11581"/>
                    <a:pt x="1301" y="15390"/>
                    <a:pt x="63" y="19167"/>
                  </a:cubicBezTo>
                  <a:cubicBezTo>
                    <a:pt x="63" y="19261"/>
                    <a:pt x="78" y="19371"/>
                    <a:pt x="78" y="19465"/>
                  </a:cubicBezTo>
                  <a:cubicBezTo>
                    <a:pt x="549" y="18775"/>
                    <a:pt x="784" y="17709"/>
                    <a:pt x="1082" y="16879"/>
                  </a:cubicBezTo>
                  <a:cubicBezTo>
                    <a:pt x="1458" y="15781"/>
                    <a:pt x="1850" y="14684"/>
                    <a:pt x="2241" y="13587"/>
                  </a:cubicBezTo>
                  <a:cubicBezTo>
                    <a:pt x="2947" y="11643"/>
                    <a:pt x="3684" y="9700"/>
                    <a:pt x="4405" y="7756"/>
                  </a:cubicBezTo>
                  <a:cubicBezTo>
                    <a:pt x="4420" y="7756"/>
                    <a:pt x="4420" y="7740"/>
                    <a:pt x="4436" y="7740"/>
                  </a:cubicBezTo>
                  <a:cubicBezTo>
                    <a:pt x="4577" y="7552"/>
                    <a:pt x="4749" y="7443"/>
                    <a:pt x="4922" y="7380"/>
                  </a:cubicBezTo>
                  <a:cubicBezTo>
                    <a:pt x="5141" y="7427"/>
                    <a:pt x="5361" y="7474"/>
                    <a:pt x="5580" y="7537"/>
                  </a:cubicBezTo>
                  <a:cubicBezTo>
                    <a:pt x="5658" y="7599"/>
                    <a:pt x="5737" y="7709"/>
                    <a:pt x="5800" y="7819"/>
                  </a:cubicBezTo>
                  <a:cubicBezTo>
                    <a:pt x="5674" y="8070"/>
                    <a:pt x="5611" y="8367"/>
                    <a:pt x="5486" y="8681"/>
                  </a:cubicBezTo>
                  <a:cubicBezTo>
                    <a:pt x="5079" y="9872"/>
                    <a:pt x="4655" y="11079"/>
                    <a:pt x="4248" y="12270"/>
                  </a:cubicBezTo>
                  <a:cubicBezTo>
                    <a:pt x="3433" y="14637"/>
                    <a:pt x="2602" y="16988"/>
                    <a:pt x="1834" y="19339"/>
                  </a:cubicBezTo>
                  <a:cubicBezTo>
                    <a:pt x="1756" y="18995"/>
                    <a:pt x="1552" y="18728"/>
                    <a:pt x="1317" y="18665"/>
                  </a:cubicBezTo>
                  <a:cubicBezTo>
                    <a:pt x="1267" y="18652"/>
                    <a:pt x="1217" y="18646"/>
                    <a:pt x="1165" y="18646"/>
                  </a:cubicBezTo>
                  <a:cubicBezTo>
                    <a:pt x="794" y="18646"/>
                    <a:pt x="385" y="18981"/>
                    <a:pt x="110" y="19449"/>
                  </a:cubicBezTo>
                  <a:cubicBezTo>
                    <a:pt x="94" y="19465"/>
                    <a:pt x="78" y="19465"/>
                    <a:pt x="78" y="19481"/>
                  </a:cubicBezTo>
                  <a:cubicBezTo>
                    <a:pt x="78" y="19778"/>
                    <a:pt x="47" y="20076"/>
                    <a:pt x="0" y="20358"/>
                  </a:cubicBezTo>
                  <a:cubicBezTo>
                    <a:pt x="63" y="22600"/>
                    <a:pt x="266" y="24747"/>
                    <a:pt x="502" y="26879"/>
                  </a:cubicBezTo>
                  <a:cubicBezTo>
                    <a:pt x="510" y="26954"/>
                    <a:pt x="545" y="26989"/>
                    <a:pt x="587" y="26989"/>
                  </a:cubicBezTo>
                  <a:cubicBezTo>
                    <a:pt x="625" y="26989"/>
                    <a:pt x="669" y="26962"/>
                    <a:pt x="705" y="26910"/>
                  </a:cubicBezTo>
                  <a:cubicBezTo>
                    <a:pt x="2163" y="25061"/>
                    <a:pt x="3605" y="23180"/>
                    <a:pt x="4969" y="21220"/>
                  </a:cubicBezTo>
                  <a:cubicBezTo>
                    <a:pt x="5031" y="21142"/>
                    <a:pt x="5031" y="21079"/>
                    <a:pt x="5016" y="21032"/>
                  </a:cubicBezTo>
                  <a:cubicBezTo>
                    <a:pt x="5031" y="20970"/>
                    <a:pt x="5031" y="20923"/>
                    <a:pt x="5047" y="20876"/>
                  </a:cubicBezTo>
                  <a:cubicBezTo>
                    <a:pt x="6474" y="17176"/>
                    <a:pt x="7759" y="13383"/>
                    <a:pt x="9044" y="9637"/>
                  </a:cubicBezTo>
                  <a:cubicBezTo>
                    <a:pt x="9049" y="9642"/>
                    <a:pt x="9055" y="9644"/>
                    <a:pt x="9060" y="9644"/>
                  </a:cubicBezTo>
                  <a:cubicBezTo>
                    <a:pt x="9070" y="9644"/>
                    <a:pt x="9081" y="9637"/>
                    <a:pt x="9091" y="9637"/>
                  </a:cubicBezTo>
                  <a:cubicBezTo>
                    <a:pt x="9655" y="9324"/>
                    <a:pt x="10016" y="8587"/>
                    <a:pt x="9875" y="7897"/>
                  </a:cubicBezTo>
                  <a:cubicBezTo>
                    <a:pt x="9859" y="7819"/>
                    <a:pt x="9828" y="7756"/>
                    <a:pt x="9796" y="7678"/>
                  </a:cubicBezTo>
                  <a:cubicBezTo>
                    <a:pt x="10063" y="7239"/>
                    <a:pt x="10141" y="6894"/>
                    <a:pt x="10094" y="6596"/>
                  </a:cubicBezTo>
                  <a:cubicBezTo>
                    <a:pt x="10565" y="6173"/>
                    <a:pt x="10580" y="5718"/>
                    <a:pt x="10423" y="5311"/>
                  </a:cubicBezTo>
                  <a:cubicBezTo>
                    <a:pt x="10815" y="4339"/>
                    <a:pt x="11599" y="2913"/>
                    <a:pt x="11536" y="1910"/>
                  </a:cubicBezTo>
                  <a:cubicBezTo>
                    <a:pt x="11489" y="1157"/>
                    <a:pt x="11035" y="812"/>
                    <a:pt x="10533" y="687"/>
                  </a:cubicBezTo>
                  <a:cubicBezTo>
                    <a:pt x="9922" y="436"/>
                    <a:pt x="9264" y="279"/>
                    <a:pt x="8637" y="123"/>
                  </a:cubicBezTo>
                  <a:cubicBezTo>
                    <a:pt x="8404" y="65"/>
                    <a:pt x="8166" y="1"/>
                    <a:pt x="7911" y="1"/>
                  </a:cubicBezTo>
                  <a:close/>
                </a:path>
              </a:pathLst>
            </a:custGeom>
            <a:solidFill>
              <a:schemeClr val="dk1"/>
            </a:solidFill>
            <a:ln>
              <a:noFill/>
            </a:ln>
          </p:spPr>
          <p:txBody>
            <a:bodyPr spcFirstLastPara="1" wrap="square" lIns="68569" tIns="68569" rIns="68569" bIns="68569"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srgbClr val="1C4587"/>
                </a:solidFill>
                <a:effectLst/>
                <a:uLnTx/>
                <a:uFillTx/>
                <a:latin typeface="Arial"/>
                <a:ea typeface="+mn-ea"/>
                <a:cs typeface="+mn-cs"/>
              </a:endParaRPr>
            </a:p>
          </p:txBody>
        </p:sp>
        <p:sp>
          <p:nvSpPr>
            <p:cNvPr id="908" name="Google Shape;908;p32"/>
            <p:cNvSpPr/>
            <p:nvPr/>
          </p:nvSpPr>
          <p:spPr>
            <a:xfrm>
              <a:off x="3380325" y="3719775"/>
              <a:ext cx="23925" cy="52975"/>
            </a:xfrm>
            <a:custGeom>
              <a:avLst/>
              <a:gdLst/>
              <a:ahLst/>
              <a:cxnLst/>
              <a:rect l="l" t="t" r="r" b="b"/>
              <a:pathLst>
                <a:path w="957" h="2119" extrusionOk="0">
                  <a:moveTo>
                    <a:pt x="956" y="0"/>
                  </a:moveTo>
                  <a:lnTo>
                    <a:pt x="956" y="0"/>
                  </a:lnTo>
                  <a:cubicBezTo>
                    <a:pt x="470" y="471"/>
                    <a:pt x="63" y="1348"/>
                    <a:pt x="0" y="2101"/>
                  </a:cubicBezTo>
                  <a:cubicBezTo>
                    <a:pt x="0" y="2110"/>
                    <a:pt x="5" y="2119"/>
                    <a:pt x="13" y="2119"/>
                  </a:cubicBezTo>
                  <a:cubicBezTo>
                    <a:pt x="18" y="2119"/>
                    <a:pt x="25" y="2114"/>
                    <a:pt x="31" y="2101"/>
                  </a:cubicBezTo>
                  <a:cubicBezTo>
                    <a:pt x="220" y="1254"/>
                    <a:pt x="486" y="674"/>
                    <a:pt x="956" y="0"/>
                  </a:cubicBezTo>
                  <a:close/>
                </a:path>
              </a:pathLst>
            </a:custGeom>
            <a:solidFill>
              <a:schemeClr val="dk1"/>
            </a:solidFill>
            <a:ln>
              <a:noFill/>
            </a:ln>
          </p:spPr>
          <p:txBody>
            <a:bodyPr spcFirstLastPara="1" wrap="square" lIns="68569" tIns="68569" rIns="68569" bIns="68569"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srgbClr val="1C4587"/>
                </a:solidFill>
                <a:effectLst/>
                <a:uLnTx/>
                <a:uFillTx/>
                <a:latin typeface="Arial"/>
                <a:ea typeface="+mn-ea"/>
                <a:cs typeface="+mn-cs"/>
              </a:endParaRPr>
            </a:p>
          </p:txBody>
        </p:sp>
        <p:sp>
          <p:nvSpPr>
            <p:cNvPr id="909" name="Google Shape;909;p32"/>
            <p:cNvSpPr/>
            <p:nvPr/>
          </p:nvSpPr>
          <p:spPr>
            <a:xfrm>
              <a:off x="3385800" y="3742450"/>
              <a:ext cx="10225" cy="27275"/>
            </a:xfrm>
            <a:custGeom>
              <a:avLst/>
              <a:gdLst/>
              <a:ahLst/>
              <a:cxnLst/>
              <a:rect l="l" t="t" r="r" b="b"/>
              <a:pathLst>
                <a:path w="409" h="1091" extrusionOk="0">
                  <a:moveTo>
                    <a:pt x="395" y="0"/>
                  </a:moveTo>
                  <a:cubicBezTo>
                    <a:pt x="390" y="0"/>
                    <a:pt x="383" y="5"/>
                    <a:pt x="377" y="18"/>
                  </a:cubicBezTo>
                  <a:cubicBezTo>
                    <a:pt x="251" y="363"/>
                    <a:pt x="126" y="708"/>
                    <a:pt x="1" y="1053"/>
                  </a:cubicBezTo>
                  <a:cubicBezTo>
                    <a:pt x="1" y="1079"/>
                    <a:pt x="10" y="1090"/>
                    <a:pt x="21" y="1090"/>
                  </a:cubicBezTo>
                  <a:cubicBezTo>
                    <a:pt x="30" y="1090"/>
                    <a:pt x="41" y="1082"/>
                    <a:pt x="48" y="1068"/>
                  </a:cubicBezTo>
                  <a:cubicBezTo>
                    <a:pt x="173" y="723"/>
                    <a:pt x="283" y="363"/>
                    <a:pt x="408" y="18"/>
                  </a:cubicBezTo>
                  <a:cubicBezTo>
                    <a:pt x="408" y="9"/>
                    <a:pt x="403" y="0"/>
                    <a:pt x="395" y="0"/>
                  </a:cubicBezTo>
                  <a:close/>
                </a:path>
              </a:pathLst>
            </a:custGeom>
            <a:solidFill>
              <a:schemeClr val="dk1"/>
            </a:solidFill>
            <a:ln>
              <a:noFill/>
            </a:ln>
          </p:spPr>
          <p:txBody>
            <a:bodyPr spcFirstLastPara="1" wrap="square" lIns="68569" tIns="68569" rIns="68569" bIns="68569"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srgbClr val="1C4587"/>
                </a:solidFill>
                <a:effectLst/>
                <a:uLnTx/>
                <a:uFillTx/>
                <a:latin typeface="Arial"/>
                <a:ea typeface="+mn-ea"/>
                <a:cs typeface="+mn-cs"/>
              </a:endParaRPr>
            </a:p>
          </p:txBody>
        </p:sp>
        <p:sp>
          <p:nvSpPr>
            <p:cNvPr id="910" name="Google Shape;910;p32"/>
            <p:cNvSpPr/>
            <p:nvPr/>
          </p:nvSpPr>
          <p:spPr>
            <a:xfrm>
              <a:off x="3397550" y="3877700"/>
              <a:ext cx="60275" cy="34650"/>
            </a:xfrm>
            <a:custGeom>
              <a:avLst/>
              <a:gdLst/>
              <a:ahLst/>
              <a:cxnLst/>
              <a:rect l="l" t="t" r="r" b="b"/>
              <a:pathLst>
                <a:path w="2411" h="1386" extrusionOk="0">
                  <a:moveTo>
                    <a:pt x="16" y="0"/>
                  </a:moveTo>
                  <a:cubicBezTo>
                    <a:pt x="1" y="0"/>
                    <a:pt x="1" y="16"/>
                    <a:pt x="16" y="16"/>
                  </a:cubicBezTo>
                  <a:cubicBezTo>
                    <a:pt x="487" y="125"/>
                    <a:pt x="1004" y="251"/>
                    <a:pt x="1443" y="470"/>
                  </a:cubicBezTo>
                  <a:cubicBezTo>
                    <a:pt x="1835" y="690"/>
                    <a:pt x="2085" y="1019"/>
                    <a:pt x="2368" y="1379"/>
                  </a:cubicBezTo>
                  <a:cubicBezTo>
                    <a:pt x="2372" y="1384"/>
                    <a:pt x="2378" y="1386"/>
                    <a:pt x="2384" y="1386"/>
                  </a:cubicBezTo>
                  <a:cubicBezTo>
                    <a:pt x="2398" y="1386"/>
                    <a:pt x="2410" y="1375"/>
                    <a:pt x="2399" y="1364"/>
                  </a:cubicBezTo>
                  <a:cubicBezTo>
                    <a:pt x="2132" y="314"/>
                    <a:pt x="832" y="141"/>
                    <a:pt x="16" y="0"/>
                  </a:cubicBezTo>
                  <a:close/>
                </a:path>
              </a:pathLst>
            </a:custGeom>
            <a:solidFill>
              <a:schemeClr val="dk1"/>
            </a:solidFill>
            <a:ln>
              <a:noFill/>
            </a:ln>
          </p:spPr>
          <p:txBody>
            <a:bodyPr spcFirstLastPara="1" wrap="square" lIns="68569" tIns="68569" rIns="68569" bIns="68569"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srgbClr val="1C4587"/>
                </a:solidFill>
                <a:effectLst/>
                <a:uLnTx/>
                <a:uFillTx/>
                <a:latin typeface="Arial"/>
                <a:ea typeface="+mn-ea"/>
                <a:cs typeface="+mn-cs"/>
              </a:endParaRPr>
            </a:p>
          </p:txBody>
        </p:sp>
        <p:sp>
          <p:nvSpPr>
            <p:cNvPr id="911" name="Google Shape;911;p32"/>
            <p:cNvSpPr/>
            <p:nvPr/>
          </p:nvSpPr>
          <p:spPr>
            <a:xfrm>
              <a:off x="3423800" y="3854950"/>
              <a:ext cx="38375" cy="26000"/>
            </a:xfrm>
            <a:custGeom>
              <a:avLst/>
              <a:gdLst/>
              <a:ahLst/>
              <a:cxnLst/>
              <a:rect l="l" t="t" r="r" b="b"/>
              <a:pathLst>
                <a:path w="1535" h="1040" extrusionOk="0">
                  <a:moveTo>
                    <a:pt x="46" y="1"/>
                  </a:moveTo>
                  <a:cubicBezTo>
                    <a:pt x="36" y="1"/>
                    <a:pt x="26" y="1"/>
                    <a:pt x="17" y="1"/>
                  </a:cubicBezTo>
                  <a:cubicBezTo>
                    <a:pt x="1" y="1"/>
                    <a:pt x="1" y="17"/>
                    <a:pt x="1" y="17"/>
                  </a:cubicBezTo>
                  <a:cubicBezTo>
                    <a:pt x="314" y="126"/>
                    <a:pt x="612" y="220"/>
                    <a:pt x="879" y="409"/>
                  </a:cubicBezTo>
                  <a:cubicBezTo>
                    <a:pt x="1114" y="581"/>
                    <a:pt x="1271" y="847"/>
                    <a:pt x="1490" y="1035"/>
                  </a:cubicBezTo>
                  <a:cubicBezTo>
                    <a:pt x="1493" y="1038"/>
                    <a:pt x="1497" y="1040"/>
                    <a:pt x="1500" y="1040"/>
                  </a:cubicBezTo>
                  <a:cubicBezTo>
                    <a:pt x="1516" y="1040"/>
                    <a:pt x="1534" y="1017"/>
                    <a:pt x="1521" y="1004"/>
                  </a:cubicBezTo>
                  <a:cubicBezTo>
                    <a:pt x="1321" y="419"/>
                    <a:pt x="592" y="1"/>
                    <a:pt x="46" y="1"/>
                  </a:cubicBezTo>
                  <a:close/>
                </a:path>
              </a:pathLst>
            </a:custGeom>
            <a:solidFill>
              <a:schemeClr val="dk1"/>
            </a:solidFill>
            <a:ln>
              <a:noFill/>
            </a:ln>
          </p:spPr>
          <p:txBody>
            <a:bodyPr spcFirstLastPara="1" wrap="square" lIns="68569" tIns="68569" rIns="68569" bIns="68569"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srgbClr val="1C4587"/>
                </a:solidFill>
                <a:effectLst/>
                <a:uLnTx/>
                <a:uFillTx/>
                <a:latin typeface="Arial"/>
                <a:ea typeface="+mn-ea"/>
                <a:cs typeface="+mn-cs"/>
              </a:endParaRPr>
            </a:p>
          </p:txBody>
        </p:sp>
        <p:sp>
          <p:nvSpPr>
            <p:cNvPr id="912" name="Google Shape;912;p32"/>
            <p:cNvSpPr/>
            <p:nvPr/>
          </p:nvSpPr>
          <p:spPr>
            <a:xfrm>
              <a:off x="3449275" y="3833800"/>
              <a:ext cx="18725" cy="17825"/>
            </a:xfrm>
            <a:custGeom>
              <a:avLst/>
              <a:gdLst/>
              <a:ahLst/>
              <a:cxnLst/>
              <a:rect l="l" t="t" r="r" b="b"/>
              <a:pathLst>
                <a:path w="749" h="713" extrusionOk="0">
                  <a:moveTo>
                    <a:pt x="16" y="1"/>
                  </a:moveTo>
                  <a:cubicBezTo>
                    <a:pt x="1" y="1"/>
                    <a:pt x="1" y="16"/>
                    <a:pt x="1" y="16"/>
                  </a:cubicBezTo>
                  <a:cubicBezTo>
                    <a:pt x="173" y="95"/>
                    <a:pt x="314" y="204"/>
                    <a:pt x="440" y="345"/>
                  </a:cubicBezTo>
                  <a:cubicBezTo>
                    <a:pt x="534" y="455"/>
                    <a:pt x="596" y="612"/>
                    <a:pt x="706" y="706"/>
                  </a:cubicBezTo>
                  <a:cubicBezTo>
                    <a:pt x="711" y="711"/>
                    <a:pt x="717" y="712"/>
                    <a:pt x="722" y="712"/>
                  </a:cubicBezTo>
                  <a:cubicBezTo>
                    <a:pt x="736" y="712"/>
                    <a:pt x="749" y="701"/>
                    <a:pt x="737" y="690"/>
                  </a:cubicBezTo>
                  <a:cubicBezTo>
                    <a:pt x="722" y="502"/>
                    <a:pt x="581" y="361"/>
                    <a:pt x="471" y="251"/>
                  </a:cubicBezTo>
                  <a:cubicBezTo>
                    <a:pt x="346" y="126"/>
                    <a:pt x="189" y="48"/>
                    <a:pt x="16" y="1"/>
                  </a:cubicBezTo>
                  <a:close/>
                </a:path>
              </a:pathLst>
            </a:custGeom>
            <a:solidFill>
              <a:schemeClr val="dk1"/>
            </a:solidFill>
            <a:ln>
              <a:noFill/>
            </a:ln>
          </p:spPr>
          <p:txBody>
            <a:bodyPr spcFirstLastPara="1" wrap="square" lIns="68569" tIns="68569" rIns="68569" bIns="68569"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srgbClr val="1C4587"/>
                </a:solidFill>
                <a:effectLst/>
                <a:uLnTx/>
                <a:uFillTx/>
                <a:latin typeface="Arial"/>
                <a:ea typeface="+mn-ea"/>
                <a:cs typeface="+mn-cs"/>
              </a:endParaRPr>
            </a:p>
          </p:txBody>
        </p:sp>
        <p:sp>
          <p:nvSpPr>
            <p:cNvPr id="913" name="Google Shape;913;p32"/>
            <p:cNvSpPr/>
            <p:nvPr/>
          </p:nvSpPr>
          <p:spPr>
            <a:xfrm>
              <a:off x="3108375" y="4434875"/>
              <a:ext cx="173600" cy="275375"/>
            </a:xfrm>
            <a:custGeom>
              <a:avLst/>
              <a:gdLst/>
              <a:ahLst/>
              <a:cxnLst/>
              <a:rect l="l" t="t" r="r" b="b"/>
              <a:pathLst>
                <a:path w="6944" h="11015" extrusionOk="0">
                  <a:moveTo>
                    <a:pt x="4426" y="1"/>
                  </a:moveTo>
                  <a:cubicBezTo>
                    <a:pt x="3056" y="1"/>
                    <a:pt x="1514" y="1379"/>
                    <a:pt x="894" y="2369"/>
                  </a:cubicBezTo>
                  <a:cubicBezTo>
                    <a:pt x="486" y="3011"/>
                    <a:pt x="0" y="3999"/>
                    <a:pt x="392" y="4751"/>
                  </a:cubicBezTo>
                  <a:cubicBezTo>
                    <a:pt x="684" y="5301"/>
                    <a:pt x="1230" y="5371"/>
                    <a:pt x="1781" y="5371"/>
                  </a:cubicBezTo>
                  <a:cubicBezTo>
                    <a:pt x="1968" y="5371"/>
                    <a:pt x="2156" y="5363"/>
                    <a:pt x="2336" y="5363"/>
                  </a:cubicBezTo>
                  <a:cubicBezTo>
                    <a:pt x="2755" y="5363"/>
                    <a:pt x="3292" y="5274"/>
                    <a:pt x="3770" y="5274"/>
                  </a:cubicBezTo>
                  <a:cubicBezTo>
                    <a:pt x="3989" y="5274"/>
                    <a:pt x="4196" y="5293"/>
                    <a:pt x="4373" y="5347"/>
                  </a:cubicBezTo>
                  <a:lnTo>
                    <a:pt x="4828" y="5347"/>
                  </a:lnTo>
                  <a:cubicBezTo>
                    <a:pt x="5235" y="6115"/>
                    <a:pt x="5141" y="6570"/>
                    <a:pt x="4546" y="6679"/>
                  </a:cubicBezTo>
                  <a:cubicBezTo>
                    <a:pt x="4232" y="6867"/>
                    <a:pt x="3778" y="6977"/>
                    <a:pt x="3433" y="7118"/>
                  </a:cubicBezTo>
                  <a:cubicBezTo>
                    <a:pt x="2586" y="7447"/>
                    <a:pt x="1301" y="7839"/>
                    <a:pt x="690" y="8576"/>
                  </a:cubicBezTo>
                  <a:cubicBezTo>
                    <a:pt x="282" y="9062"/>
                    <a:pt x="220" y="9704"/>
                    <a:pt x="705" y="10175"/>
                  </a:cubicBezTo>
                  <a:cubicBezTo>
                    <a:pt x="1017" y="10465"/>
                    <a:pt x="1373" y="10531"/>
                    <a:pt x="1743" y="10531"/>
                  </a:cubicBezTo>
                  <a:cubicBezTo>
                    <a:pt x="2054" y="10531"/>
                    <a:pt x="2375" y="10484"/>
                    <a:pt x="2686" y="10484"/>
                  </a:cubicBezTo>
                  <a:cubicBezTo>
                    <a:pt x="2822" y="10484"/>
                    <a:pt x="2957" y="10493"/>
                    <a:pt x="3088" y="10519"/>
                  </a:cubicBezTo>
                  <a:cubicBezTo>
                    <a:pt x="3072" y="10566"/>
                    <a:pt x="3072" y="10614"/>
                    <a:pt x="3057" y="10661"/>
                  </a:cubicBezTo>
                  <a:cubicBezTo>
                    <a:pt x="3001" y="10873"/>
                    <a:pt x="3161" y="11014"/>
                    <a:pt x="3331" y="11014"/>
                  </a:cubicBezTo>
                  <a:cubicBezTo>
                    <a:pt x="3399" y="11014"/>
                    <a:pt x="3469" y="10992"/>
                    <a:pt x="3527" y="10943"/>
                  </a:cubicBezTo>
                  <a:cubicBezTo>
                    <a:pt x="3684" y="10802"/>
                    <a:pt x="3840" y="10676"/>
                    <a:pt x="3997" y="10551"/>
                  </a:cubicBezTo>
                  <a:cubicBezTo>
                    <a:pt x="4248" y="10347"/>
                    <a:pt x="4122" y="9940"/>
                    <a:pt x="3903" y="9798"/>
                  </a:cubicBezTo>
                  <a:cubicBezTo>
                    <a:pt x="3621" y="9626"/>
                    <a:pt x="3417" y="9548"/>
                    <a:pt x="3088" y="9516"/>
                  </a:cubicBezTo>
                  <a:cubicBezTo>
                    <a:pt x="3074" y="9514"/>
                    <a:pt x="3057" y="9513"/>
                    <a:pt x="3038" y="9513"/>
                  </a:cubicBezTo>
                  <a:cubicBezTo>
                    <a:pt x="2815" y="9513"/>
                    <a:pt x="2268" y="9640"/>
                    <a:pt x="1980" y="9640"/>
                  </a:cubicBezTo>
                  <a:cubicBezTo>
                    <a:pt x="1905" y="9640"/>
                    <a:pt x="1848" y="9631"/>
                    <a:pt x="1818" y="9610"/>
                  </a:cubicBezTo>
                  <a:cubicBezTo>
                    <a:pt x="737" y="8889"/>
                    <a:pt x="4264" y="7651"/>
                    <a:pt x="4452" y="7588"/>
                  </a:cubicBezTo>
                  <a:cubicBezTo>
                    <a:pt x="5345" y="7228"/>
                    <a:pt x="6944" y="6413"/>
                    <a:pt x="6191" y="5143"/>
                  </a:cubicBezTo>
                  <a:cubicBezTo>
                    <a:pt x="5877" y="4622"/>
                    <a:pt x="5324" y="4477"/>
                    <a:pt x="4692" y="4477"/>
                  </a:cubicBezTo>
                  <a:cubicBezTo>
                    <a:pt x="3899" y="4477"/>
                    <a:pt x="2983" y="4706"/>
                    <a:pt x="2264" y="4706"/>
                  </a:cubicBezTo>
                  <a:cubicBezTo>
                    <a:pt x="2041" y="4706"/>
                    <a:pt x="1837" y="4684"/>
                    <a:pt x="1662" y="4626"/>
                  </a:cubicBezTo>
                  <a:cubicBezTo>
                    <a:pt x="173" y="4124"/>
                    <a:pt x="1740" y="2275"/>
                    <a:pt x="2398" y="1695"/>
                  </a:cubicBezTo>
                  <a:cubicBezTo>
                    <a:pt x="3245" y="974"/>
                    <a:pt x="4311" y="942"/>
                    <a:pt x="5173" y="362"/>
                  </a:cubicBezTo>
                  <a:cubicBezTo>
                    <a:pt x="5235" y="315"/>
                    <a:pt x="5251" y="190"/>
                    <a:pt x="5173" y="159"/>
                  </a:cubicBezTo>
                  <a:cubicBezTo>
                    <a:pt x="4935" y="50"/>
                    <a:pt x="4683" y="1"/>
                    <a:pt x="4426" y="1"/>
                  </a:cubicBezTo>
                  <a:close/>
                </a:path>
              </a:pathLst>
            </a:custGeom>
            <a:solidFill>
              <a:schemeClr val="dk1"/>
            </a:solidFill>
            <a:ln>
              <a:noFill/>
            </a:ln>
          </p:spPr>
          <p:txBody>
            <a:bodyPr spcFirstLastPara="1" wrap="square" lIns="68569" tIns="68569" rIns="68569" bIns="68569"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srgbClr val="1C4587"/>
                </a:solidFill>
                <a:effectLst/>
                <a:uLnTx/>
                <a:uFillTx/>
                <a:latin typeface="Arial"/>
                <a:ea typeface="+mn-ea"/>
                <a:cs typeface="+mn-cs"/>
              </a:endParaRPr>
            </a:p>
          </p:txBody>
        </p:sp>
      </p:grpSp>
      <p:grpSp>
        <p:nvGrpSpPr>
          <p:cNvPr id="914" name="Google Shape;914;p32"/>
          <p:cNvGrpSpPr/>
          <p:nvPr/>
        </p:nvGrpSpPr>
        <p:grpSpPr>
          <a:xfrm flipH="1">
            <a:off x="4349478" y="6196279"/>
            <a:ext cx="1787574" cy="132019"/>
            <a:chOff x="4345425" y="2175475"/>
            <a:chExt cx="800750" cy="176025"/>
          </a:xfrm>
        </p:grpSpPr>
        <p:sp>
          <p:nvSpPr>
            <p:cNvPr id="915" name="Google Shape;915;p32"/>
            <p:cNvSpPr/>
            <p:nvPr/>
          </p:nvSpPr>
          <p:spPr>
            <a:xfrm>
              <a:off x="4351850" y="2175475"/>
              <a:ext cx="763000" cy="156275"/>
            </a:xfrm>
            <a:custGeom>
              <a:avLst/>
              <a:gdLst/>
              <a:ahLst/>
              <a:cxnLst/>
              <a:rect l="l" t="t" r="r" b="b"/>
              <a:pathLst>
                <a:path w="30520" h="6251" extrusionOk="0">
                  <a:moveTo>
                    <a:pt x="28815" y="0"/>
                  </a:moveTo>
                  <a:cubicBezTo>
                    <a:pt x="19166" y="50"/>
                    <a:pt x="9617" y="1178"/>
                    <a:pt x="243" y="3359"/>
                  </a:cubicBezTo>
                  <a:cubicBezTo>
                    <a:pt x="1" y="3431"/>
                    <a:pt x="1096" y="6250"/>
                    <a:pt x="1871" y="6250"/>
                  </a:cubicBezTo>
                  <a:cubicBezTo>
                    <a:pt x="1897" y="6250"/>
                    <a:pt x="1923" y="6247"/>
                    <a:pt x="1948" y="6241"/>
                  </a:cubicBezTo>
                  <a:cubicBezTo>
                    <a:pt x="11321" y="4060"/>
                    <a:pt x="20870" y="2933"/>
                    <a:pt x="30494" y="2882"/>
                  </a:cubicBezTo>
                  <a:cubicBezTo>
                    <a:pt x="30519" y="2882"/>
                    <a:pt x="29742" y="0"/>
                    <a:pt x="28815" y="0"/>
                  </a:cubicBezTo>
                  <a:close/>
                </a:path>
              </a:pathLst>
            </a:custGeom>
            <a:solidFill>
              <a:srgbClr val="00FF00">
                <a:alpha val="20980"/>
              </a:srgbClr>
            </a:solidFill>
            <a:ln>
              <a:noFill/>
            </a:ln>
          </p:spPr>
          <p:txBody>
            <a:bodyPr spcFirstLastPara="1" wrap="square" lIns="68569" tIns="68569" rIns="68569" bIns="68569"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srgbClr val="1C4587"/>
                </a:solidFill>
                <a:effectLst/>
                <a:uLnTx/>
                <a:uFillTx/>
                <a:latin typeface="Arial"/>
                <a:ea typeface="+mn-ea"/>
                <a:cs typeface="+mn-cs"/>
              </a:endParaRPr>
            </a:p>
          </p:txBody>
        </p:sp>
        <p:sp>
          <p:nvSpPr>
            <p:cNvPr id="916" name="Google Shape;916;p32"/>
            <p:cNvSpPr/>
            <p:nvPr/>
          </p:nvSpPr>
          <p:spPr>
            <a:xfrm>
              <a:off x="4345425" y="2195925"/>
              <a:ext cx="800750" cy="155575"/>
            </a:xfrm>
            <a:custGeom>
              <a:avLst/>
              <a:gdLst/>
              <a:ahLst/>
              <a:cxnLst/>
              <a:rect l="l" t="t" r="r" b="b"/>
              <a:pathLst>
                <a:path w="32030" h="6223" extrusionOk="0">
                  <a:moveTo>
                    <a:pt x="28845" y="0"/>
                  </a:moveTo>
                  <a:cubicBezTo>
                    <a:pt x="27445" y="0"/>
                    <a:pt x="25887" y="355"/>
                    <a:pt x="24736" y="435"/>
                  </a:cubicBezTo>
                  <a:cubicBezTo>
                    <a:pt x="22004" y="611"/>
                    <a:pt x="19247" y="811"/>
                    <a:pt x="16490" y="987"/>
                  </a:cubicBezTo>
                  <a:cubicBezTo>
                    <a:pt x="11578" y="1338"/>
                    <a:pt x="6240" y="1112"/>
                    <a:pt x="1603" y="3042"/>
                  </a:cubicBezTo>
                  <a:cubicBezTo>
                    <a:pt x="0" y="3697"/>
                    <a:pt x="919" y="6222"/>
                    <a:pt x="2308" y="6222"/>
                  </a:cubicBezTo>
                  <a:cubicBezTo>
                    <a:pt x="2461" y="6222"/>
                    <a:pt x="2620" y="6192"/>
                    <a:pt x="2781" y="6125"/>
                  </a:cubicBezTo>
                  <a:cubicBezTo>
                    <a:pt x="6967" y="4370"/>
                    <a:pt x="11653" y="4546"/>
                    <a:pt x="16115" y="4220"/>
                  </a:cubicBezTo>
                  <a:cubicBezTo>
                    <a:pt x="18596" y="4069"/>
                    <a:pt x="21052" y="3894"/>
                    <a:pt x="23533" y="3719"/>
                  </a:cubicBezTo>
                  <a:cubicBezTo>
                    <a:pt x="24636" y="3643"/>
                    <a:pt x="25739" y="3568"/>
                    <a:pt x="26841" y="3493"/>
                  </a:cubicBezTo>
                  <a:cubicBezTo>
                    <a:pt x="27393" y="3468"/>
                    <a:pt x="27944" y="3418"/>
                    <a:pt x="28496" y="3393"/>
                  </a:cubicBezTo>
                  <a:cubicBezTo>
                    <a:pt x="28558" y="3393"/>
                    <a:pt x="29066" y="3437"/>
                    <a:pt x="29482" y="3437"/>
                  </a:cubicBezTo>
                  <a:cubicBezTo>
                    <a:pt x="29580" y="3437"/>
                    <a:pt x="29673" y="3434"/>
                    <a:pt x="29754" y="3428"/>
                  </a:cubicBezTo>
                  <a:lnTo>
                    <a:pt x="29754" y="3428"/>
                  </a:lnTo>
                  <a:cubicBezTo>
                    <a:pt x="30007" y="3587"/>
                    <a:pt x="30293" y="3683"/>
                    <a:pt x="30597" y="3683"/>
                  </a:cubicBezTo>
                  <a:cubicBezTo>
                    <a:pt x="30664" y="3683"/>
                    <a:pt x="30732" y="3678"/>
                    <a:pt x="30801" y="3668"/>
                  </a:cubicBezTo>
                  <a:cubicBezTo>
                    <a:pt x="30877" y="3668"/>
                    <a:pt x="30952" y="3643"/>
                    <a:pt x="31002" y="3643"/>
                  </a:cubicBezTo>
                  <a:cubicBezTo>
                    <a:pt x="31528" y="3568"/>
                    <a:pt x="31829" y="2992"/>
                    <a:pt x="31904" y="2516"/>
                  </a:cubicBezTo>
                  <a:lnTo>
                    <a:pt x="31929" y="2265"/>
                  </a:lnTo>
                  <a:cubicBezTo>
                    <a:pt x="32029" y="1563"/>
                    <a:pt x="31578" y="811"/>
                    <a:pt x="30977" y="460"/>
                  </a:cubicBezTo>
                  <a:cubicBezTo>
                    <a:pt x="30386" y="115"/>
                    <a:pt x="29641" y="0"/>
                    <a:pt x="28845" y="0"/>
                  </a:cubicBezTo>
                  <a:close/>
                </a:path>
              </a:pathLst>
            </a:custGeom>
            <a:solidFill>
              <a:srgbClr val="00FF00">
                <a:alpha val="20980"/>
              </a:srgbClr>
            </a:solidFill>
            <a:ln>
              <a:noFill/>
            </a:ln>
          </p:spPr>
          <p:txBody>
            <a:bodyPr spcFirstLastPara="1" wrap="square" lIns="68569" tIns="68569" rIns="68569" bIns="68569"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srgbClr val="1C4587"/>
                </a:solidFill>
                <a:effectLst/>
                <a:uLnTx/>
                <a:uFillTx/>
                <a:latin typeface="Arial"/>
                <a:ea typeface="+mn-ea"/>
                <a:cs typeface="+mn-cs"/>
              </a:endParaRPr>
            </a:p>
          </p:txBody>
        </p:sp>
      </p:grpSp>
      <p:grpSp>
        <p:nvGrpSpPr>
          <p:cNvPr id="917" name="Google Shape;917;p32"/>
          <p:cNvGrpSpPr/>
          <p:nvPr/>
        </p:nvGrpSpPr>
        <p:grpSpPr>
          <a:xfrm rot="674490">
            <a:off x="5746529" y="4515914"/>
            <a:ext cx="2605736" cy="1446242"/>
            <a:chOff x="3809875" y="1963175"/>
            <a:chExt cx="1923600" cy="492150"/>
          </a:xfrm>
        </p:grpSpPr>
        <p:sp>
          <p:nvSpPr>
            <p:cNvPr id="918" name="Google Shape;918;p32"/>
            <p:cNvSpPr/>
            <p:nvPr/>
          </p:nvSpPr>
          <p:spPr>
            <a:xfrm>
              <a:off x="3902950" y="2044375"/>
              <a:ext cx="620050" cy="185725"/>
            </a:xfrm>
            <a:custGeom>
              <a:avLst/>
              <a:gdLst/>
              <a:ahLst/>
              <a:cxnLst/>
              <a:rect l="l" t="t" r="r" b="b"/>
              <a:pathLst>
                <a:path w="24802" h="7429" extrusionOk="0">
                  <a:moveTo>
                    <a:pt x="855" y="1"/>
                  </a:moveTo>
                  <a:cubicBezTo>
                    <a:pt x="361" y="1"/>
                    <a:pt x="75" y="222"/>
                    <a:pt x="0" y="665"/>
                  </a:cubicBezTo>
                  <a:cubicBezTo>
                    <a:pt x="0" y="674"/>
                    <a:pt x="9" y="818"/>
                    <a:pt x="27" y="1080"/>
                  </a:cubicBezTo>
                  <a:cubicBezTo>
                    <a:pt x="172" y="1359"/>
                    <a:pt x="541" y="1539"/>
                    <a:pt x="1136" y="1638"/>
                  </a:cubicBezTo>
                  <a:cubicBezTo>
                    <a:pt x="1347" y="1673"/>
                    <a:pt x="1535" y="1690"/>
                    <a:pt x="1698" y="1690"/>
                  </a:cubicBezTo>
                  <a:cubicBezTo>
                    <a:pt x="1959" y="1690"/>
                    <a:pt x="2157" y="1646"/>
                    <a:pt x="2290" y="1557"/>
                  </a:cubicBezTo>
                  <a:cubicBezTo>
                    <a:pt x="2407" y="1485"/>
                    <a:pt x="2488" y="1350"/>
                    <a:pt x="2515" y="1143"/>
                  </a:cubicBezTo>
                  <a:cubicBezTo>
                    <a:pt x="2605" y="638"/>
                    <a:pt x="2236" y="277"/>
                    <a:pt x="1397" y="70"/>
                  </a:cubicBezTo>
                  <a:cubicBezTo>
                    <a:pt x="1195" y="24"/>
                    <a:pt x="1014" y="1"/>
                    <a:pt x="855" y="1"/>
                  </a:cubicBezTo>
                  <a:close/>
                  <a:moveTo>
                    <a:pt x="24530" y="3727"/>
                  </a:moveTo>
                  <a:cubicBezTo>
                    <a:pt x="24518" y="3727"/>
                    <a:pt x="24505" y="3728"/>
                    <a:pt x="24491" y="3730"/>
                  </a:cubicBezTo>
                  <a:cubicBezTo>
                    <a:pt x="24320" y="3757"/>
                    <a:pt x="24176" y="4018"/>
                    <a:pt x="24067" y="4523"/>
                  </a:cubicBezTo>
                  <a:cubicBezTo>
                    <a:pt x="24040" y="4613"/>
                    <a:pt x="23977" y="4937"/>
                    <a:pt x="23878" y="5514"/>
                  </a:cubicBezTo>
                  <a:cubicBezTo>
                    <a:pt x="23860" y="5614"/>
                    <a:pt x="23833" y="5713"/>
                    <a:pt x="23815" y="5803"/>
                  </a:cubicBezTo>
                  <a:cubicBezTo>
                    <a:pt x="23599" y="6839"/>
                    <a:pt x="23617" y="7380"/>
                    <a:pt x="23878" y="7425"/>
                  </a:cubicBezTo>
                  <a:cubicBezTo>
                    <a:pt x="23888" y="7427"/>
                    <a:pt x="23899" y="7428"/>
                    <a:pt x="23909" y="7428"/>
                  </a:cubicBezTo>
                  <a:cubicBezTo>
                    <a:pt x="24147" y="7428"/>
                    <a:pt x="24334" y="6922"/>
                    <a:pt x="24464" y="5911"/>
                  </a:cubicBezTo>
                  <a:cubicBezTo>
                    <a:pt x="24482" y="5821"/>
                    <a:pt x="24500" y="5722"/>
                    <a:pt x="24509" y="5623"/>
                  </a:cubicBezTo>
                  <a:cubicBezTo>
                    <a:pt x="24608" y="5244"/>
                    <a:pt x="24680" y="4901"/>
                    <a:pt x="24716" y="4595"/>
                  </a:cubicBezTo>
                  <a:cubicBezTo>
                    <a:pt x="24802" y="4016"/>
                    <a:pt x="24742" y="3727"/>
                    <a:pt x="24530" y="3727"/>
                  </a:cubicBezTo>
                  <a:close/>
                </a:path>
              </a:pathLst>
            </a:custGeom>
            <a:solidFill>
              <a:srgbClr val="4898BB"/>
            </a:solidFill>
            <a:ln>
              <a:noFill/>
            </a:ln>
          </p:spPr>
          <p:txBody>
            <a:bodyPr spcFirstLastPara="1" wrap="square" lIns="68569" tIns="68569" rIns="68569" bIns="68569"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srgbClr val="1C4587"/>
                </a:solidFill>
                <a:effectLst/>
                <a:uLnTx/>
                <a:uFillTx/>
                <a:latin typeface="Arial"/>
                <a:ea typeface="+mn-ea"/>
                <a:cs typeface="+mn-cs"/>
              </a:endParaRPr>
            </a:p>
          </p:txBody>
        </p:sp>
        <p:sp>
          <p:nvSpPr>
            <p:cNvPr id="919" name="Google Shape;919;p32"/>
            <p:cNvSpPr/>
            <p:nvPr/>
          </p:nvSpPr>
          <p:spPr>
            <a:xfrm>
              <a:off x="3866425" y="2007800"/>
              <a:ext cx="1864125" cy="387400"/>
            </a:xfrm>
            <a:custGeom>
              <a:avLst/>
              <a:gdLst/>
              <a:ahLst/>
              <a:cxnLst/>
              <a:rect l="l" t="t" r="r" b="b"/>
              <a:pathLst>
                <a:path w="74565" h="15496" extrusionOk="0">
                  <a:moveTo>
                    <a:pt x="2322" y="1540"/>
                  </a:moveTo>
                  <a:cubicBezTo>
                    <a:pt x="2425" y="1540"/>
                    <a:pt x="2537" y="1549"/>
                    <a:pt x="2660" y="1569"/>
                  </a:cubicBezTo>
                  <a:cubicBezTo>
                    <a:pt x="2714" y="1587"/>
                    <a:pt x="2777" y="1596"/>
                    <a:pt x="2840" y="1614"/>
                  </a:cubicBezTo>
                  <a:cubicBezTo>
                    <a:pt x="3634" y="1803"/>
                    <a:pt x="3985" y="2128"/>
                    <a:pt x="3904" y="2597"/>
                  </a:cubicBezTo>
                  <a:cubicBezTo>
                    <a:pt x="3877" y="2777"/>
                    <a:pt x="3814" y="2894"/>
                    <a:pt x="3715" y="2957"/>
                  </a:cubicBezTo>
                  <a:cubicBezTo>
                    <a:pt x="3588" y="3040"/>
                    <a:pt x="3402" y="3082"/>
                    <a:pt x="3157" y="3082"/>
                  </a:cubicBezTo>
                  <a:cubicBezTo>
                    <a:pt x="3000" y="3082"/>
                    <a:pt x="2819" y="3064"/>
                    <a:pt x="2615" y="3029"/>
                  </a:cubicBezTo>
                  <a:cubicBezTo>
                    <a:pt x="2038" y="2930"/>
                    <a:pt x="1687" y="2759"/>
                    <a:pt x="1569" y="2543"/>
                  </a:cubicBezTo>
                  <a:cubicBezTo>
                    <a:pt x="1551" y="2290"/>
                    <a:pt x="1542" y="2155"/>
                    <a:pt x="1542" y="2137"/>
                  </a:cubicBezTo>
                  <a:cubicBezTo>
                    <a:pt x="1609" y="1739"/>
                    <a:pt x="1862" y="1540"/>
                    <a:pt x="2322" y="1540"/>
                  </a:cubicBezTo>
                  <a:close/>
                  <a:moveTo>
                    <a:pt x="524" y="1"/>
                  </a:moveTo>
                  <a:lnTo>
                    <a:pt x="1" y="3119"/>
                  </a:lnTo>
                  <a:lnTo>
                    <a:pt x="25330" y="7347"/>
                  </a:lnTo>
                  <a:cubicBezTo>
                    <a:pt x="25330" y="7347"/>
                    <a:pt x="25393" y="7095"/>
                    <a:pt x="25420" y="6995"/>
                  </a:cubicBezTo>
                  <a:cubicBezTo>
                    <a:pt x="25537" y="6283"/>
                    <a:pt x="25582" y="6067"/>
                    <a:pt x="25601" y="6004"/>
                  </a:cubicBezTo>
                  <a:cubicBezTo>
                    <a:pt x="25736" y="5391"/>
                    <a:pt x="25889" y="5283"/>
                    <a:pt x="25961" y="5274"/>
                  </a:cubicBezTo>
                  <a:cubicBezTo>
                    <a:pt x="25979" y="5265"/>
                    <a:pt x="25997" y="5265"/>
                    <a:pt x="26015" y="5265"/>
                  </a:cubicBezTo>
                  <a:cubicBezTo>
                    <a:pt x="26141" y="5292"/>
                    <a:pt x="26177" y="5571"/>
                    <a:pt x="26105" y="6049"/>
                  </a:cubicBezTo>
                  <a:cubicBezTo>
                    <a:pt x="26069" y="6355"/>
                    <a:pt x="25997" y="6689"/>
                    <a:pt x="25898" y="7077"/>
                  </a:cubicBezTo>
                  <a:cubicBezTo>
                    <a:pt x="25880" y="7176"/>
                    <a:pt x="25871" y="7266"/>
                    <a:pt x="25844" y="7356"/>
                  </a:cubicBezTo>
                  <a:lnTo>
                    <a:pt x="25826" y="7437"/>
                  </a:lnTo>
                  <a:lnTo>
                    <a:pt x="26412" y="7527"/>
                  </a:lnTo>
                  <a:lnTo>
                    <a:pt x="26926" y="4408"/>
                  </a:lnTo>
                  <a:lnTo>
                    <a:pt x="524" y="1"/>
                  </a:lnTo>
                  <a:close/>
                  <a:moveTo>
                    <a:pt x="28368" y="5003"/>
                  </a:moveTo>
                  <a:lnTo>
                    <a:pt x="27899" y="7780"/>
                  </a:lnTo>
                  <a:lnTo>
                    <a:pt x="74095" y="15496"/>
                  </a:lnTo>
                  <a:lnTo>
                    <a:pt x="74564" y="12719"/>
                  </a:lnTo>
                  <a:lnTo>
                    <a:pt x="28368" y="5003"/>
                  </a:lnTo>
                  <a:close/>
                </a:path>
              </a:pathLst>
            </a:custGeom>
            <a:solidFill>
              <a:srgbClr val="286F8E"/>
            </a:solidFill>
            <a:ln>
              <a:noFill/>
            </a:ln>
          </p:spPr>
          <p:txBody>
            <a:bodyPr spcFirstLastPara="1" wrap="square" lIns="68569" tIns="68569" rIns="68569" bIns="68569"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srgbClr val="1C4587"/>
                </a:solidFill>
                <a:effectLst/>
                <a:uLnTx/>
                <a:uFillTx/>
                <a:latin typeface="Arial"/>
                <a:ea typeface="+mn-ea"/>
                <a:cs typeface="+mn-cs"/>
              </a:endParaRPr>
            </a:p>
          </p:txBody>
        </p:sp>
        <p:sp>
          <p:nvSpPr>
            <p:cNvPr id="920" name="Google Shape;920;p32"/>
            <p:cNvSpPr/>
            <p:nvPr/>
          </p:nvSpPr>
          <p:spPr>
            <a:xfrm>
              <a:off x="3813475" y="2066175"/>
              <a:ext cx="56825" cy="83625"/>
            </a:xfrm>
            <a:custGeom>
              <a:avLst/>
              <a:gdLst/>
              <a:ahLst/>
              <a:cxnLst/>
              <a:rect l="l" t="t" r="r" b="b"/>
              <a:pathLst>
                <a:path w="2273" h="3345" extrusionOk="0">
                  <a:moveTo>
                    <a:pt x="244" y="0"/>
                  </a:moveTo>
                  <a:cubicBezTo>
                    <a:pt x="109" y="884"/>
                    <a:pt x="1" y="2164"/>
                    <a:pt x="46" y="3056"/>
                  </a:cubicBezTo>
                  <a:lnTo>
                    <a:pt x="1767" y="3344"/>
                  </a:lnTo>
                  <a:lnTo>
                    <a:pt x="2272" y="334"/>
                  </a:lnTo>
                  <a:lnTo>
                    <a:pt x="244" y="0"/>
                  </a:lnTo>
                  <a:close/>
                </a:path>
              </a:pathLst>
            </a:custGeom>
            <a:solidFill>
              <a:srgbClr val="1C2F38"/>
            </a:solidFill>
            <a:ln>
              <a:noFill/>
            </a:ln>
          </p:spPr>
          <p:txBody>
            <a:bodyPr spcFirstLastPara="1" wrap="square" lIns="68569" tIns="68569" rIns="68569" bIns="68569"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srgbClr val="1C4587"/>
                </a:solidFill>
                <a:effectLst/>
                <a:uLnTx/>
                <a:uFillTx/>
                <a:latin typeface="Arial"/>
                <a:ea typeface="+mn-ea"/>
                <a:cs typeface="+mn-cs"/>
              </a:endParaRPr>
            </a:p>
          </p:txBody>
        </p:sp>
        <p:sp>
          <p:nvSpPr>
            <p:cNvPr id="921" name="Google Shape;921;p32"/>
            <p:cNvSpPr/>
            <p:nvPr/>
          </p:nvSpPr>
          <p:spPr>
            <a:xfrm>
              <a:off x="3818000" y="2001350"/>
              <a:ext cx="177350" cy="82875"/>
            </a:xfrm>
            <a:custGeom>
              <a:avLst/>
              <a:gdLst/>
              <a:ahLst/>
              <a:cxnLst/>
              <a:rect l="l" t="t" r="r" b="b"/>
              <a:pathLst>
                <a:path w="7094" h="3315" extrusionOk="0">
                  <a:moveTo>
                    <a:pt x="3991" y="0"/>
                  </a:moveTo>
                  <a:cubicBezTo>
                    <a:pt x="3917" y="0"/>
                    <a:pt x="3852" y="5"/>
                    <a:pt x="3795" y="15"/>
                  </a:cubicBezTo>
                  <a:cubicBezTo>
                    <a:pt x="3651" y="42"/>
                    <a:pt x="3515" y="105"/>
                    <a:pt x="3389" y="223"/>
                  </a:cubicBezTo>
                  <a:cubicBezTo>
                    <a:pt x="3299" y="286"/>
                    <a:pt x="3227" y="367"/>
                    <a:pt x="3173" y="457"/>
                  </a:cubicBezTo>
                  <a:lnTo>
                    <a:pt x="7094" y="1115"/>
                  </a:lnTo>
                  <a:cubicBezTo>
                    <a:pt x="7076" y="1007"/>
                    <a:pt x="7031" y="908"/>
                    <a:pt x="6968" y="817"/>
                  </a:cubicBezTo>
                  <a:cubicBezTo>
                    <a:pt x="6887" y="673"/>
                    <a:pt x="6778" y="565"/>
                    <a:pt x="6652" y="493"/>
                  </a:cubicBezTo>
                  <a:cubicBezTo>
                    <a:pt x="6517" y="412"/>
                    <a:pt x="6319" y="358"/>
                    <a:pt x="6048" y="313"/>
                  </a:cubicBezTo>
                  <a:lnTo>
                    <a:pt x="5471" y="214"/>
                  </a:lnTo>
                  <a:lnTo>
                    <a:pt x="4426" y="42"/>
                  </a:lnTo>
                  <a:cubicBezTo>
                    <a:pt x="4257" y="14"/>
                    <a:pt x="4112" y="0"/>
                    <a:pt x="3991" y="0"/>
                  </a:cubicBezTo>
                  <a:close/>
                  <a:moveTo>
                    <a:pt x="802" y="60"/>
                  </a:moveTo>
                  <a:cubicBezTo>
                    <a:pt x="424" y="1034"/>
                    <a:pt x="153" y="1998"/>
                    <a:pt x="0" y="2981"/>
                  </a:cubicBezTo>
                  <a:lnTo>
                    <a:pt x="2028" y="3314"/>
                  </a:lnTo>
                  <a:lnTo>
                    <a:pt x="2524" y="349"/>
                  </a:lnTo>
                  <a:lnTo>
                    <a:pt x="802" y="60"/>
                  </a:lnTo>
                  <a:close/>
                </a:path>
              </a:pathLst>
            </a:custGeom>
            <a:solidFill>
              <a:srgbClr val="29404A"/>
            </a:solidFill>
            <a:ln>
              <a:noFill/>
            </a:ln>
          </p:spPr>
          <p:txBody>
            <a:bodyPr spcFirstLastPara="1" wrap="square" lIns="68569" tIns="68569" rIns="68569" bIns="68569"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srgbClr val="1C4587"/>
                </a:solidFill>
                <a:effectLst/>
                <a:uLnTx/>
                <a:uFillTx/>
                <a:latin typeface="Arial"/>
                <a:ea typeface="+mn-ea"/>
                <a:cs typeface="+mn-cs"/>
              </a:endParaRPr>
            </a:p>
          </p:txBody>
        </p:sp>
        <p:sp>
          <p:nvSpPr>
            <p:cNvPr id="922" name="Google Shape;922;p32"/>
            <p:cNvSpPr/>
            <p:nvPr/>
          </p:nvSpPr>
          <p:spPr>
            <a:xfrm>
              <a:off x="3928625" y="1968150"/>
              <a:ext cx="484300" cy="104000"/>
            </a:xfrm>
            <a:custGeom>
              <a:avLst/>
              <a:gdLst/>
              <a:ahLst/>
              <a:cxnLst/>
              <a:rect l="l" t="t" r="r" b="b"/>
              <a:pathLst>
                <a:path w="19372" h="4160" extrusionOk="0">
                  <a:moveTo>
                    <a:pt x="1858" y="496"/>
                  </a:moveTo>
                  <a:cubicBezTo>
                    <a:pt x="1867" y="496"/>
                    <a:pt x="1894" y="505"/>
                    <a:pt x="1930" y="532"/>
                  </a:cubicBezTo>
                  <a:cubicBezTo>
                    <a:pt x="1993" y="541"/>
                    <a:pt x="2948" y="676"/>
                    <a:pt x="4814" y="929"/>
                  </a:cubicBezTo>
                  <a:lnTo>
                    <a:pt x="18606" y="3236"/>
                  </a:lnTo>
                  <a:lnTo>
                    <a:pt x="18741" y="3389"/>
                  </a:lnTo>
                  <a:cubicBezTo>
                    <a:pt x="18732" y="3462"/>
                    <a:pt x="18696" y="3498"/>
                    <a:pt x="18642" y="3516"/>
                  </a:cubicBezTo>
                  <a:cubicBezTo>
                    <a:pt x="18626" y="3517"/>
                    <a:pt x="18607" y="3518"/>
                    <a:pt x="18586" y="3518"/>
                  </a:cubicBezTo>
                  <a:cubicBezTo>
                    <a:pt x="18474" y="3518"/>
                    <a:pt x="18282" y="3497"/>
                    <a:pt x="18002" y="3443"/>
                  </a:cubicBezTo>
                  <a:lnTo>
                    <a:pt x="4760" y="1217"/>
                  </a:lnTo>
                  <a:cubicBezTo>
                    <a:pt x="3246" y="938"/>
                    <a:pt x="2263" y="739"/>
                    <a:pt x="1813" y="631"/>
                  </a:cubicBezTo>
                  <a:cubicBezTo>
                    <a:pt x="1808" y="636"/>
                    <a:pt x="1805" y="638"/>
                    <a:pt x="1803" y="638"/>
                  </a:cubicBezTo>
                  <a:cubicBezTo>
                    <a:pt x="1795" y="638"/>
                    <a:pt x="1797" y="616"/>
                    <a:pt x="1804" y="568"/>
                  </a:cubicBezTo>
                  <a:cubicBezTo>
                    <a:pt x="1813" y="514"/>
                    <a:pt x="1831" y="496"/>
                    <a:pt x="1858" y="496"/>
                  </a:cubicBezTo>
                  <a:close/>
                  <a:moveTo>
                    <a:pt x="1128" y="0"/>
                  </a:moveTo>
                  <a:cubicBezTo>
                    <a:pt x="614" y="189"/>
                    <a:pt x="235" y="649"/>
                    <a:pt x="1" y="1370"/>
                  </a:cubicBezTo>
                  <a:lnTo>
                    <a:pt x="1046" y="1542"/>
                  </a:lnTo>
                  <a:cubicBezTo>
                    <a:pt x="1083" y="1190"/>
                    <a:pt x="1254" y="974"/>
                    <a:pt x="1551" y="884"/>
                  </a:cubicBezTo>
                  <a:lnTo>
                    <a:pt x="17019" y="3462"/>
                  </a:lnTo>
                  <a:cubicBezTo>
                    <a:pt x="17425" y="3858"/>
                    <a:pt x="17776" y="4083"/>
                    <a:pt x="18083" y="4129"/>
                  </a:cubicBezTo>
                  <a:cubicBezTo>
                    <a:pt x="18204" y="4150"/>
                    <a:pt x="18314" y="4160"/>
                    <a:pt x="18414" y="4160"/>
                  </a:cubicBezTo>
                  <a:cubicBezTo>
                    <a:pt x="18657" y="4160"/>
                    <a:pt x="18841" y="4099"/>
                    <a:pt x="18975" y="3984"/>
                  </a:cubicBezTo>
                  <a:cubicBezTo>
                    <a:pt x="19164" y="3804"/>
                    <a:pt x="19291" y="3489"/>
                    <a:pt x="19372" y="3029"/>
                  </a:cubicBezTo>
                  <a:lnTo>
                    <a:pt x="1128" y="0"/>
                  </a:lnTo>
                  <a:close/>
                </a:path>
              </a:pathLst>
            </a:custGeom>
            <a:solidFill>
              <a:srgbClr val="B6B6B6"/>
            </a:solidFill>
            <a:ln>
              <a:noFill/>
            </a:ln>
          </p:spPr>
          <p:txBody>
            <a:bodyPr spcFirstLastPara="1" wrap="square" lIns="68569" tIns="68569" rIns="68569" bIns="68569"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srgbClr val="1C4587"/>
                </a:solidFill>
                <a:effectLst/>
                <a:uLnTx/>
                <a:uFillTx/>
                <a:latin typeface="Arial"/>
                <a:ea typeface="+mn-ea"/>
                <a:cs typeface="+mn-cs"/>
              </a:endParaRPr>
            </a:p>
          </p:txBody>
        </p:sp>
        <p:sp>
          <p:nvSpPr>
            <p:cNvPr id="923" name="Google Shape;923;p32"/>
            <p:cNvSpPr/>
            <p:nvPr/>
          </p:nvSpPr>
          <p:spPr>
            <a:xfrm>
              <a:off x="3973500" y="1980525"/>
              <a:ext cx="423650" cy="75575"/>
            </a:xfrm>
            <a:custGeom>
              <a:avLst/>
              <a:gdLst/>
              <a:ahLst/>
              <a:cxnLst/>
              <a:rect l="l" t="t" r="r" b="b"/>
              <a:pathLst>
                <a:path w="16946" h="3023" extrusionOk="0">
                  <a:moveTo>
                    <a:pt x="63" y="1"/>
                  </a:moveTo>
                  <a:cubicBezTo>
                    <a:pt x="36" y="1"/>
                    <a:pt x="18" y="19"/>
                    <a:pt x="9" y="73"/>
                  </a:cubicBezTo>
                  <a:cubicBezTo>
                    <a:pt x="2" y="121"/>
                    <a:pt x="0" y="143"/>
                    <a:pt x="8" y="143"/>
                  </a:cubicBezTo>
                  <a:cubicBezTo>
                    <a:pt x="10" y="143"/>
                    <a:pt x="13" y="141"/>
                    <a:pt x="18" y="136"/>
                  </a:cubicBezTo>
                  <a:cubicBezTo>
                    <a:pt x="468" y="244"/>
                    <a:pt x="1451" y="443"/>
                    <a:pt x="2965" y="722"/>
                  </a:cubicBezTo>
                  <a:lnTo>
                    <a:pt x="16207" y="2948"/>
                  </a:lnTo>
                  <a:cubicBezTo>
                    <a:pt x="16487" y="3002"/>
                    <a:pt x="16679" y="3023"/>
                    <a:pt x="16791" y="3023"/>
                  </a:cubicBezTo>
                  <a:cubicBezTo>
                    <a:pt x="16812" y="3023"/>
                    <a:pt x="16831" y="3022"/>
                    <a:pt x="16847" y="3021"/>
                  </a:cubicBezTo>
                  <a:cubicBezTo>
                    <a:pt x="16901" y="3003"/>
                    <a:pt x="16937" y="2967"/>
                    <a:pt x="16946" y="2894"/>
                  </a:cubicBezTo>
                  <a:lnTo>
                    <a:pt x="16811" y="2741"/>
                  </a:lnTo>
                  <a:lnTo>
                    <a:pt x="3019" y="434"/>
                  </a:lnTo>
                  <a:cubicBezTo>
                    <a:pt x="1153" y="181"/>
                    <a:pt x="198" y="46"/>
                    <a:pt x="135" y="37"/>
                  </a:cubicBezTo>
                  <a:cubicBezTo>
                    <a:pt x="99" y="10"/>
                    <a:pt x="72" y="1"/>
                    <a:pt x="63" y="1"/>
                  </a:cubicBezTo>
                  <a:close/>
                </a:path>
              </a:pathLst>
            </a:custGeom>
            <a:solidFill>
              <a:schemeClr val="lt2"/>
            </a:solidFill>
            <a:ln>
              <a:noFill/>
            </a:ln>
          </p:spPr>
          <p:txBody>
            <a:bodyPr spcFirstLastPara="1" wrap="square" lIns="68569" tIns="68569" rIns="68569" bIns="68569"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srgbClr val="1C4587"/>
                </a:solidFill>
                <a:effectLst/>
                <a:uLnTx/>
                <a:uFillTx/>
                <a:latin typeface="Arial"/>
                <a:ea typeface="+mn-ea"/>
                <a:cs typeface="+mn-cs"/>
              </a:endParaRPr>
            </a:p>
          </p:txBody>
        </p:sp>
        <p:sp>
          <p:nvSpPr>
            <p:cNvPr id="924" name="Google Shape;924;p32"/>
            <p:cNvSpPr/>
            <p:nvPr/>
          </p:nvSpPr>
          <p:spPr>
            <a:xfrm>
              <a:off x="3855400" y="2081950"/>
              <a:ext cx="1864100" cy="370500"/>
            </a:xfrm>
            <a:custGeom>
              <a:avLst/>
              <a:gdLst/>
              <a:ahLst/>
              <a:cxnLst/>
              <a:rect l="l" t="t" r="r" b="b"/>
              <a:pathLst>
                <a:path w="74564" h="14820" extrusionOk="0">
                  <a:moveTo>
                    <a:pt x="469" y="0"/>
                  </a:moveTo>
                  <a:lnTo>
                    <a:pt x="0" y="2776"/>
                  </a:lnTo>
                  <a:lnTo>
                    <a:pt x="26411" y="7184"/>
                  </a:lnTo>
                  <a:lnTo>
                    <a:pt x="26465" y="6860"/>
                  </a:lnTo>
                  <a:lnTo>
                    <a:pt x="74158" y="14819"/>
                  </a:lnTo>
                  <a:lnTo>
                    <a:pt x="74563" y="12376"/>
                  </a:lnTo>
                  <a:lnTo>
                    <a:pt x="28520" y="4687"/>
                  </a:lnTo>
                  <a:lnTo>
                    <a:pt x="28962" y="2064"/>
                  </a:lnTo>
                  <a:lnTo>
                    <a:pt x="27159" y="1767"/>
                  </a:lnTo>
                  <a:lnTo>
                    <a:pt x="26718" y="4390"/>
                  </a:lnTo>
                  <a:lnTo>
                    <a:pt x="26294" y="4318"/>
                  </a:lnTo>
                  <a:lnTo>
                    <a:pt x="26285" y="4399"/>
                  </a:lnTo>
                  <a:cubicBezTo>
                    <a:pt x="26159" y="5418"/>
                    <a:pt x="25996" y="5733"/>
                    <a:pt x="25879" y="5823"/>
                  </a:cubicBezTo>
                  <a:cubicBezTo>
                    <a:pt x="25853" y="5836"/>
                    <a:pt x="25831" y="5845"/>
                    <a:pt x="25811" y="5845"/>
                  </a:cubicBezTo>
                  <a:cubicBezTo>
                    <a:pt x="25804" y="5845"/>
                    <a:pt x="25796" y="5844"/>
                    <a:pt x="25789" y="5841"/>
                  </a:cubicBezTo>
                  <a:cubicBezTo>
                    <a:pt x="25762" y="5841"/>
                    <a:pt x="25735" y="5823"/>
                    <a:pt x="25717" y="5796"/>
                  </a:cubicBezTo>
                  <a:cubicBezTo>
                    <a:pt x="25636" y="5670"/>
                    <a:pt x="25582" y="5318"/>
                    <a:pt x="25789" y="4309"/>
                  </a:cubicBezTo>
                  <a:lnTo>
                    <a:pt x="25807" y="4237"/>
                  </a:lnTo>
                  <a:lnTo>
                    <a:pt x="469" y="0"/>
                  </a:lnTo>
                  <a:close/>
                </a:path>
              </a:pathLst>
            </a:custGeom>
            <a:solidFill>
              <a:srgbClr val="1D5C77"/>
            </a:solidFill>
            <a:ln>
              <a:noFill/>
            </a:ln>
          </p:spPr>
          <p:txBody>
            <a:bodyPr spcFirstLastPara="1" wrap="square" lIns="68569" tIns="68569" rIns="68569" bIns="68569"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srgbClr val="1C4587"/>
                </a:solidFill>
                <a:effectLst/>
                <a:uLnTx/>
                <a:uFillTx/>
                <a:latin typeface="Arial"/>
                <a:ea typeface="+mn-ea"/>
                <a:cs typeface="+mn-cs"/>
              </a:endParaRPr>
            </a:p>
          </p:txBody>
        </p:sp>
        <p:sp>
          <p:nvSpPr>
            <p:cNvPr id="925" name="Google Shape;925;p32"/>
            <p:cNvSpPr/>
            <p:nvPr/>
          </p:nvSpPr>
          <p:spPr>
            <a:xfrm>
              <a:off x="3809875" y="1963175"/>
              <a:ext cx="1923600" cy="492150"/>
            </a:xfrm>
            <a:custGeom>
              <a:avLst/>
              <a:gdLst/>
              <a:ahLst/>
              <a:cxnLst/>
              <a:rect l="l" t="t" r="r" b="b"/>
              <a:pathLst>
                <a:path w="76944" h="19686" extrusionOk="0">
                  <a:moveTo>
                    <a:pt x="5950" y="379"/>
                  </a:moveTo>
                  <a:lnTo>
                    <a:pt x="5851" y="388"/>
                  </a:lnTo>
                  <a:cubicBezTo>
                    <a:pt x="7383" y="578"/>
                    <a:pt x="8897" y="830"/>
                    <a:pt x="10421" y="1074"/>
                  </a:cubicBezTo>
                  <a:lnTo>
                    <a:pt x="14982" y="1840"/>
                  </a:lnTo>
                  <a:lnTo>
                    <a:pt x="19534" y="2615"/>
                  </a:lnTo>
                  <a:lnTo>
                    <a:pt x="23920" y="3388"/>
                  </a:lnTo>
                  <a:lnTo>
                    <a:pt x="23920" y="3388"/>
                  </a:lnTo>
                  <a:cubicBezTo>
                    <a:pt x="23900" y="3582"/>
                    <a:pt x="23858" y="3771"/>
                    <a:pt x="23770" y="3940"/>
                  </a:cubicBezTo>
                  <a:cubicBezTo>
                    <a:pt x="23743" y="3994"/>
                    <a:pt x="23707" y="4039"/>
                    <a:pt x="23671" y="4084"/>
                  </a:cubicBezTo>
                  <a:cubicBezTo>
                    <a:pt x="23635" y="4129"/>
                    <a:pt x="23590" y="4156"/>
                    <a:pt x="23536" y="4192"/>
                  </a:cubicBezTo>
                  <a:cubicBezTo>
                    <a:pt x="23437" y="4246"/>
                    <a:pt x="23310" y="4264"/>
                    <a:pt x="23184" y="4264"/>
                  </a:cubicBezTo>
                  <a:cubicBezTo>
                    <a:pt x="23162" y="4266"/>
                    <a:pt x="23139" y="4267"/>
                    <a:pt x="23117" y="4267"/>
                  </a:cubicBezTo>
                  <a:cubicBezTo>
                    <a:pt x="23011" y="4267"/>
                    <a:pt x="22902" y="4251"/>
                    <a:pt x="22806" y="4228"/>
                  </a:cubicBezTo>
                  <a:cubicBezTo>
                    <a:pt x="22680" y="4201"/>
                    <a:pt x="22571" y="4138"/>
                    <a:pt x="22463" y="4066"/>
                  </a:cubicBezTo>
                  <a:cubicBezTo>
                    <a:pt x="22247" y="3931"/>
                    <a:pt x="22058" y="3742"/>
                    <a:pt x="21904" y="3525"/>
                  </a:cubicBezTo>
                  <a:lnTo>
                    <a:pt x="21904" y="3516"/>
                  </a:lnTo>
                  <a:cubicBezTo>
                    <a:pt x="21886" y="3498"/>
                    <a:pt x="21850" y="3471"/>
                    <a:pt x="21823" y="3471"/>
                  </a:cubicBezTo>
                  <a:lnTo>
                    <a:pt x="21796" y="3471"/>
                  </a:lnTo>
                  <a:cubicBezTo>
                    <a:pt x="20507" y="3282"/>
                    <a:pt x="19209" y="3093"/>
                    <a:pt x="17920" y="2885"/>
                  </a:cubicBezTo>
                  <a:cubicBezTo>
                    <a:pt x="16631" y="2687"/>
                    <a:pt x="15342" y="2489"/>
                    <a:pt x="14053" y="2272"/>
                  </a:cubicBezTo>
                  <a:cubicBezTo>
                    <a:pt x="12764" y="2056"/>
                    <a:pt x="11475" y="1858"/>
                    <a:pt x="10186" y="1632"/>
                  </a:cubicBezTo>
                  <a:cubicBezTo>
                    <a:pt x="8897" y="1407"/>
                    <a:pt x="7617" y="1173"/>
                    <a:pt x="6337" y="884"/>
                  </a:cubicBezTo>
                  <a:cubicBezTo>
                    <a:pt x="6310" y="884"/>
                    <a:pt x="6283" y="884"/>
                    <a:pt x="6256" y="893"/>
                  </a:cubicBezTo>
                  <a:lnTo>
                    <a:pt x="6247" y="893"/>
                  </a:lnTo>
                  <a:cubicBezTo>
                    <a:pt x="6076" y="947"/>
                    <a:pt x="5896" y="1046"/>
                    <a:pt x="5787" y="1209"/>
                  </a:cubicBezTo>
                  <a:cubicBezTo>
                    <a:pt x="5670" y="1371"/>
                    <a:pt x="5625" y="1551"/>
                    <a:pt x="5607" y="1723"/>
                  </a:cubicBezTo>
                  <a:lnTo>
                    <a:pt x="5598" y="1759"/>
                  </a:lnTo>
                  <a:cubicBezTo>
                    <a:pt x="5598" y="1768"/>
                    <a:pt x="5598" y="1786"/>
                    <a:pt x="5598" y="1795"/>
                  </a:cubicBezTo>
                  <a:cubicBezTo>
                    <a:pt x="5607" y="1871"/>
                    <a:pt x="5670" y="1931"/>
                    <a:pt x="5752" y="1931"/>
                  </a:cubicBezTo>
                  <a:cubicBezTo>
                    <a:pt x="5758" y="1931"/>
                    <a:pt x="5764" y="1930"/>
                    <a:pt x="5769" y="1930"/>
                  </a:cubicBezTo>
                  <a:cubicBezTo>
                    <a:pt x="5812" y="1927"/>
                    <a:pt x="5853" y="1926"/>
                    <a:pt x="5894" y="1926"/>
                  </a:cubicBezTo>
                  <a:cubicBezTo>
                    <a:pt x="5994" y="1926"/>
                    <a:pt x="6091" y="1932"/>
                    <a:pt x="6193" y="1939"/>
                  </a:cubicBezTo>
                  <a:cubicBezTo>
                    <a:pt x="6337" y="1948"/>
                    <a:pt x="6472" y="1957"/>
                    <a:pt x="6599" y="1993"/>
                  </a:cubicBezTo>
                  <a:cubicBezTo>
                    <a:pt x="6725" y="2020"/>
                    <a:pt x="6860" y="2065"/>
                    <a:pt x="6950" y="2137"/>
                  </a:cubicBezTo>
                  <a:cubicBezTo>
                    <a:pt x="7049" y="2200"/>
                    <a:pt x="7121" y="2299"/>
                    <a:pt x="7167" y="2417"/>
                  </a:cubicBezTo>
                  <a:lnTo>
                    <a:pt x="7176" y="2426"/>
                  </a:lnTo>
                  <a:cubicBezTo>
                    <a:pt x="7212" y="2507"/>
                    <a:pt x="7239" y="2588"/>
                    <a:pt x="7230" y="2678"/>
                  </a:cubicBezTo>
                  <a:cubicBezTo>
                    <a:pt x="7230" y="2750"/>
                    <a:pt x="7284" y="2822"/>
                    <a:pt x="7365" y="2831"/>
                  </a:cubicBezTo>
                  <a:lnTo>
                    <a:pt x="7392" y="2831"/>
                  </a:lnTo>
                  <a:cubicBezTo>
                    <a:pt x="8293" y="2957"/>
                    <a:pt x="9204" y="3084"/>
                    <a:pt x="10105" y="3228"/>
                  </a:cubicBezTo>
                  <a:lnTo>
                    <a:pt x="11466" y="3435"/>
                  </a:lnTo>
                  <a:lnTo>
                    <a:pt x="12818" y="3652"/>
                  </a:lnTo>
                  <a:cubicBezTo>
                    <a:pt x="14630" y="3940"/>
                    <a:pt x="16433" y="4255"/>
                    <a:pt x="18245" y="4562"/>
                  </a:cubicBezTo>
                  <a:lnTo>
                    <a:pt x="20949" y="5022"/>
                  </a:lnTo>
                  <a:lnTo>
                    <a:pt x="23662" y="5490"/>
                  </a:lnTo>
                  <a:cubicBezTo>
                    <a:pt x="25395" y="5785"/>
                    <a:pt x="27129" y="6096"/>
                    <a:pt x="28862" y="6416"/>
                  </a:cubicBezTo>
                  <a:lnTo>
                    <a:pt x="28862" y="6416"/>
                  </a:lnTo>
                  <a:cubicBezTo>
                    <a:pt x="28668" y="7221"/>
                    <a:pt x="28519" y="8032"/>
                    <a:pt x="28376" y="8844"/>
                  </a:cubicBezTo>
                  <a:cubicBezTo>
                    <a:pt x="28304" y="9285"/>
                    <a:pt x="28232" y="9718"/>
                    <a:pt x="28178" y="10160"/>
                  </a:cubicBezTo>
                  <a:cubicBezTo>
                    <a:pt x="28116" y="10597"/>
                    <a:pt x="28062" y="11034"/>
                    <a:pt x="28035" y="11480"/>
                  </a:cubicBezTo>
                  <a:lnTo>
                    <a:pt x="28035" y="11480"/>
                  </a:lnTo>
                  <a:cubicBezTo>
                    <a:pt x="28034" y="11482"/>
                    <a:pt x="28034" y="11483"/>
                    <a:pt x="28034" y="11485"/>
                  </a:cubicBezTo>
                  <a:lnTo>
                    <a:pt x="28034" y="11494"/>
                  </a:lnTo>
                  <a:lnTo>
                    <a:pt x="28012" y="11627"/>
                  </a:lnTo>
                  <a:lnTo>
                    <a:pt x="28012" y="11627"/>
                  </a:lnTo>
                  <a:cubicBezTo>
                    <a:pt x="25733" y="11284"/>
                    <a:pt x="23463" y="10933"/>
                    <a:pt x="21192" y="10565"/>
                  </a:cubicBezTo>
                  <a:lnTo>
                    <a:pt x="14197" y="9420"/>
                  </a:lnTo>
                  <a:cubicBezTo>
                    <a:pt x="11863" y="9042"/>
                    <a:pt x="9528" y="8645"/>
                    <a:pt x="7203" y="8249"/>
                  </a:cubicBezTo>
                  <a:cubicBezTo>
                    <a:pt x="4917" y="7860"/>
                    <a:pt x="2632" y="7498"/>
                    <a:pt x="372" y="7018"/>
                  </a:cubicBezTo>
                  <a:lnTo>
                    <a:pt x="372" y="7018"/>
                  </a:lnTo>
                  <a:cubicBezTo>
                    <a:pt x="332" y="6599"/>
                    <a:pt x="327" y="6180"/>
                    <a:pt x="343" y="5761"/>
                  </a:cubicBezTo>
                  <a:cubicBezTo>
                    <a:pt x="361" y="5292"/>
                    <a:pt x="406" y="4823"/>
                    <a:pt x="478" y="4355"/>
                  </a:cubicBezTo>
                  <a:cubicBezTo>
                    <a:pt x="624" y="3473"/>
                    <a:pt x="875" y="2607"/>
                    <a:pt x="1248" y="1788"/>
                  </a:cubicBezTo>
                  <a:lnTo>
                    <a:pt x="1248" y="1788"/>
                  </a:lnTo>
                  <a:cubicBezTo>
                    <a:pt x="1599" y="1800"/>
                    <a:pt x="1945" y="1849"/>
                    <a:pt x="2290" y="1912"/>
                  </a:cubicBezTo>
                  <a:cubicBezTo>
                    <a:pt x="2687" y="1984"/>
                    <a:pt x="3074" y="2065"/>
                    <a:pt x="3462" y="2173"/>
                  </a:cubicBezTo>
                  <a:lnTo>
                    <a:pt x="3525" y="2191"/>
                  </a:lnTo>
                  <a:cubicBezTo>
                    <a:pt x="3534" y="2200"/>
                    <a:pt x="3552" y="2200"/>
                    <a:pt x="3561" y="2200"/>
                  </a:cubicBezTo>
                  <a:cubicBezTo>
                    <a:pt x="3624" y="2191"/>
                    <a:pt x="3669" y="2146"/>
                    <a:pt x="3669" y="2083"/>
                  </a:cubicBezTo>
                  <a:cubicBezTo>
                    <a:pt x="3660" y="1984"/>
                    <a:pt x="3705" y="1894"/>
                    <a:pt x="3768" y="1822"/>
                  </a:cubicBezTo>
                  <a:lnTo>
                    <a:pt x="3777" y="1813"/>
                  </a:lnTo>
                  <a:cubicBezTo>
                    <a:pt x="3876" y="1677"/>
                    <a:pt x="4039" y="1596"/>
                    <a:pt x="4210" y="1596"/>
                  </a:cubicBezTo>
                  <a:cubicBezTo>
                    <a:pt x="4291" y="1596"/>
                    <a:pt x="4381" y="1605"/>
                    <a:pt x="4471" y="1632"/>
                  </a:cubicBezTo>
                  <a:cubicBezTo>
                    <a:pt x="4553" y="1659"/>
                    <a:pt x="4634" y="1705"/>
                    <a:pt x="4715" y="1759"/>
                  </a:cubicBezTo>
                  <a:cubicBezTo>
                    <a:pt x="4733" y="1768"/>
                    <a:pt x="4760" y="1777"/>
                    <a:pt x="4778" y="1777"/>
                  </a:cubicBezTo>
                  <a:cubicBezTo>
                    <a:pt x="4784" y="1777"/>
                    <a:pt x="4790" y="1778"/>
                    <a:pt x="4795" y="1778"/>
                  </a:cubicBezTo>
                  <a:cubicBezTo>
                    <a:pt x="4868" y="1778"/>
                    <a:pt x="4923" y="1726"/>
                    <a:pt x="4931" y="1659"/>
                  </a:cubicBezTo>
                  <a:lnTo>
                    <a:pt x="4931" y="1623"/>
                  </a:lnTo>
                  <a:cubicBezTo>
                    <a:pt x="4940" y="1479"/>
                    <a:pt x="4976" y="1335"/>
                    <a:pt x="5030" y="1191"/>
                  </a:cubicBezTo>
                  <a:cubicBezTo>
                    <a:pt x="5084" y="1056"/>
                    <a:pt x="5147" y="929"/>
                    <a:pt x="5238" y="812"/>
                  </a:cubicBezTo>
                  <a:cubicBezTo>
                    <a:pt x="5319" y="686"/>
                    <a:pt x="5427" y="587"/>
                    <a:pt x="5544" y="506"/>
                  </a:cubicBezTo>
                  <a:cubicBezTo>
                    <a:pt x="5670" y="434"/>
                    <a:pt x="5805" y="379"/>
                    <a:pt x="5950" y="379"/>
                  </a:cubicBezTo>
                  <a:close/>
                  <a:moveTo>
                    <a:pt x="29247" y="6810"/>
                  </a:moveTo>
                  <a:cubicBezTo>
                    <a:pt x="29673" y="6840"/>
                    <a:pt x="30093" y="6910"/>
                    <a:pt x="30513" y="6987"/>
                  </a:cubicBezTo>
                  <a:lnTo>
                    <a:pt x="32000" y="7230"/>
                  </a:lnTo>
                  <a:lnTo>
                    <a:pt x="34983" y="7735"/>
                  </a:lnTo>
                  <a:lnTo>
                    <a:pt x="40942" y="8735"/>
                  </a:lnTo>
                  <a:lnTo>
                    <a:pt x="52867" y="10736"/>
                  </a:lnTo>
                  <a:lnTo>
                    <a:pt x="64783" y="12738"/>
                  </a:lnTo>
                  <a:lnTo>
                    <a:pt x="76488" y="14721"/>
                  </a:lnTo>
                  <a:lnTo>
                    <a:pt x="76488" y="14721"/>
                  </a:lnTo>
                  <a:cubicBezTo>
                    <a:pt x="76399" y="15063"/>
                    <a:pt x="76318" y="15406"/>
                    <a:pt x="76249" y="15748"/>
                  </a:cubicBezTo>
                  <a:cubicBezTo>
                    <a:pt x="76159" y="16154"/>
                    <a:pt x="76087" y="16568"/>
                    <a:pt x="76015" y="16974"/>
                  </a:cubicBezTo>
                  <a:cubicBezTo>
                    <a:pt x="75952" y="17380"/>
                    <a:pt x="75889" y="17794"/>
                    <a:pt x="75835" y="18209"/>
                  </a:cubicBezTo>
                  <a:cubicBezTo>
                    <a:pt x="75797" y="18558"/>
                    <a:pt x="75759" y="18907"/>
                    <a:pt x="75731" y="19256"/>
                  </a:cubicBezTo>
                  <a:lnTo>
                    <a:pt x="75731" y="19256"/>
                  </a:lnTo>
                  <a:lnTo>
                    <a:pt x="64017" y="17335"/>
                  </a:lnTo>
                  <a:lnTo>
                    <a:pt x="52092" y="15361"/>
                  </a:lnTo>
                  <a:lnTo>
                    <a:pt x="40166" y="13377"/>
                  </a:lnTo>
                  <a:cubicBezTo>
                    <a:pt x="36259" y="12731"/>
                    <a:pt x="32352" y="12075"/>
                    <a:pt x="28462" y="11368"/>
                  </a:cubicBezTo>
                  <a:lnTo>
                    <a:pt x="28462" y="11368"/>
                  </a:lnTo>
                  <a:cubicBezTo>
                    <a:pt x="28556" y="10998"/>
                    <a:pt x="28633" y="10627"/>
                    <a:pt x="28710" y="10250"/>
                  </a:cubicBezTo>
                  <a:cubicBezTo>
                    <a:pt x="28800" y="9817"/>
                    <a:pt x="28881" y="9375"/>
                    <a:pt x="28953" y="8943"/>
                  </a:cubicBezTo>
                  <a:cubicBezTo>
                    <a:pt x="29062" y="8231"/>
                    <a:pt x="29171" y="7524"/>
                    <a:pt x="29247" y="6810"/>
                  </a:cubicBezTo>
                  <a:close/>
                  <a:moveTo>
                    <a:pt x="5878" y="1"/>
                  </a:moveTo>
                  <a:cubicBezTo>
                    <a:pt x="5860" y="1"/>
                    <a:pt x="5833" y="1"/>
                    <a:pt x="5814" y="19"/>
                  </a:cubicBezTo>
                  <a:cubicBezTo>
                    <a:pt x="5670" y="127"/>
                    <a:pt x="5535" y="226"/>
                    <a:pt x="5409" y="334"/>
                  </a:cubicBezTo>
                  <a:cubicBezTo>
                    <a:pt x="5292" y="452"/>
                    <a:pt x="5183" y="569"/>
                    <a:pt x="5084" y="686"/>
                  </a:cubicBezTo>
                  <a:cubicBezTo>
                    <a:pt x="4985" y="812"/>
                    <a:pt x="4895" y="947"/>
                    <a:pt x="4805" y="1083"/>
                  </a:cubicBezTo>
                  <a:cubicBezTo>
                    <a:pt x="4743" y="1193"/>
                    <a:pt x="4686" y="1298"/>
                    <a:pt x="4623" y="1406"/>
                  </a:cubicBezTo>
                  <a:lnTo>
                    <a:pt x="4623" y="1406"/>
                  </a:lnTo>
                  <a:cubicBezTo>
                    <a:pt x="4480" y="1431"/>
                    <a:pt x="4340" y="1441"/>
                    <a:pt x="4201" y="1461"/>
                  </a:cubicBezTo>
                  <a:cubicBezTo>
                    <a:pt x="4003" y="1488"/>
                    <a:pt x="3822" y="1569"/>
                    <a:pt x="3651" y="1677"/>
                  </a:cubicBezTo>
                  <a:lnTo>
                    <a:pt x="3660" y="1677"/>
                  </a:lnTo>
                  <a:cubicBezTo>
                    <a:pt x="3596" y="1704"/>
                    <a:pt x="3531" y="1744"/>
                    <a:pt x="3465" y="1790"/>
                  </a:cubicBezTo>
                  <a:lnTo>
                    <a:pt x="3465" y="1790"/>
                  </a:lnTo>
                  <a:cubicBezTo>
                    <a:pt x="3089" y="1763"/>
                    <a:pt x="2712" y="1719"/>
                    <a:pt x="2335" y="1659"/>
                  </a:cubicBezTo>
                  <a:cubicBezTo>
                    <a:pt x="1938" y="1605"/>
                    <a:pt x="1542" y="1533"/>
                    <a:pt x="1154" y="1398"/>
                  </a:cubicBezTo>
                  <a:lnTo>
                    <a:pt x="1145" y="1398"/>
                  </a:lnTo>
                  <a:cubicBezTo>
                    <a:pt x="1129" y="1393"/>
                    <a:pt x="1113" y="1390"/>
                    <a:pt x="1097" y="1390"/>
                  </a:cubicBezTo>
                  <a:cubicBezTo>
                    <a:pt x="1031" y="1390"/>
                    <a:pt x="969" y="1434"/>
                    <a:pt x="947" y="1506"/>
                  </a:cubicBezTo>
                  <a:lnTo>
                    <a:pt x="947" y="1524"/>
                  </a:lnTo>
                  <a:cubicBezTo>
                    <a:pt x="659" y="2444"/>
                    <a:pt x="406" y="3372"/>
                    <a:pt x="235" y="4319"/>
                  </a:cubicBezTo>
                  <a:cubicBezTo>
                    <a:pt x="154" y="4787"/>
                    <a:pt x="100" y="5265"/>
                    <a:pt x="55" y="5743"/>
                  </a:cubicBezTo>
                  <a:cubicBezTo>
                    <a:pt x="19" y="6220"/>
                    <a:pt x="1" y="6707"/>
                    <a:pt x="1" y="7185"/>
                  </a:cubicBezTo>
                  <a:lnTo>
                    <a:pt x="1" y="7203"/>
                  </a:lnTo>
                  <a:cubicBezTo>
                    <a:pt x="10" y="7284"/>
                    <a:pt x="73" y="7356"/>
                    <a:pt x="163" y="7365"/>
                  </a:cubicBezTo>
                  <a:cubicBezTo>
                    <a:pt x="2506" y="7654"/>
                    <a:pt x="4841" y="8059"/>
                    <a:pt x="7167" y="8438"/>
                  </a:cubicBezTo>
                  <a:cubicBezTo>
                    <a:pt x="9501" y="8825"/>
                    <a:pt x="11836" y="9204"/>
                    <a:pt x="14161" y="9601"/>
                  </a:cubicBezTo>
                  <a:lnTo>
                    <a:pt x="21156" y="10800"/>
                  </a:lnTo>
                  <a:cubicBezTo>
                    <a:pt x="23482" y="11196"/>
                    <a:pt x="25807" y="11611"/>
                    <a:pt x="28133" y="12043"/>
                  </a:cubicBezTo>
                  <a:cubicBezTo>
                    <a:pt x="28144" y="12045"/>
                    <a:pt x="28155" y="12046"/>
                    <a:pt x="28166" y="12046"/>
                  </a:cubicBezTo>
                  <a:cubicBezTo>
                    <a:pt x="28261" y="12046"/>
                    <a:pt x="28342" y="11978"/>
                    <a:pt x="28358" y="11881"/>
                  </a:cubicBezTo>
                  <a:lnTo>
                    <a:pt x="28380" y="11748"/>
                  </a:lnTo>
                  <a:lnTo>
                    <a:pt x="28380" y="11748"/>
                  </a:lnTo>
                  <a:cubicBezTo>
                    <a:pt x="32300" y="12344"/>
                    <a:pt x="36211" y="12992"/>
                    <a:pt x="40121" y="13648"/>
                  </a:cubicBezTo>
                  <a:lnTo>
                    <a:pt x="52047" y="15649"/>
                  </a:lnTo>
                  <a:lnTo>
                    <a:pt x="63963" y="17650"/>
                  </a:lnTo>
                  <a:lnTo>
                    <a:pt x="75880" y="19678"/>
                  </a:lnTo>
                  <a:cubicBezTo>
                    <a:pt x="75895" y="19683"/>
                    <a:pt x="75911" y="19685"/>
                    <a:pt x="75927" y="19685"/>
                  </a:cubicBezTo>
                  <a:cubicBezTo>
                    <a:pt x="76002" y="19685"/>
                    <a:pt x="76072" y="19635"/>
                    <a:pt x="76087" y="19561"/>
                  </a:cubicBezTo>
                  <a:lnTo>
                    <a:pt x="76105" y="19516"/>
                  </a:lnTo>
                  <a:cubicBezTo>
                    <a:pt x="76222" y="19110"/>
                    <a:pt x="76312" y="18705"/>
                    <a:pt x="76393" y="18299"/>
                  </a:cubicBezTo>
                  <a:cubicBezTo>
                    <a:pt x="76484" y="17893"/>
                    <a:pt x="76556" y="17488"/>
                    <a:pt x="76628" y="17073"/>
                  </a:cubicBezTo>
                  <a:cubicBezTo>
                    <a:pt x="76691" y="16668"/>
                    <a:pt x="76754" y="16253"/>
                    <a:pt x="76808" y="15838"/>
                  </a:cubicBezTo>
                  <a:cubicBezTo>
                    <a:pt x="76862" y="15433"/>
                    <a:pt x="76898" y="15018"/>
                    <a:pt x="76925" y="14594"/>
                  </a:cubicBezTo>
                  <a:cubicBezTo>
                    <a:pt x="76943" y="14495"/>
                    <a:pt x="76871" y="14396"/>
                    <a:pt x="76763" y="14378"/>
                  </a:cubicBezTo>
                  <a:lnTo>
                    <a:pt x="64838" y="12413"/>
                  </a:lnTo>
                  <a:lnTo>
                    <a:pt x="52912" y="10439"/>
                  </a:lnTo>
                  <a:lnTo>
                    <a:pt x="40987" y="8456"/>
                  </a:lnTo>
                  <a:lnTo>
                    <a:pt x="35029" y="7464"/>
                  </a:lnTo>
                  <a:lnTo>
                    <a:pt x="32045" y="6969"/>
                  </a:lnTo>
                  <a:lnTo>
                    <a:pt x="30558" y="6725"/>
                  </a:lnTo>
                  <a:cubicBezTo>
                    <a:pt x="30130" y="6655"/>
                    <a:pt x="29702" y="6585"/>
                    <a:pt x="29281" y="6469"/>
                  </a:cubicBezTo>
                  <a:lnTo>
                    <a:pt x="29281" y="6469"/>
                  </a:lnTo>
                  <a:cubicBezTo>
                    <a:pt x="29286" y="6410"/>
                    <a:pt x="29291" y="6351"/>
                    <a:pt x="29296" y="6293"/>
                  </a:cubicBezTo>
                  <a:lnTo>
                    <a:pt x="29296" y="6275"/>
                  </a:lnTo>
                  <a:cubicBezTo>
                    <a:pt x="29305" y="6175"/>
                    <a:pt x="29233" y="6085"/>
                    <a:pt x="29133" y="6067"/>
                  </a:cubicBezTo>
                  <a:cubicBezTo>
                    <a:pt x="27322" y="5797"/>
                    <a:pt x="25510" y="5508"/>
                    <a:pt x="23698" y="5220"/>
                  </a:cubicBezTo>
                  <a:lnTo>
                    <a:pt x="20994" y="4787"/>
                  </a:lnTo>
                  <a:lnTo>
                    <a:pt x="18281" y="4346"/>
                  </a:lnTo>
                  <a:cubicBezTo>
                    <a:pt x="16469" y="4039"/>
                    <a:pt x="14666" y="3751"/>
                    <a:pt x="12854" y="3435"/>
                  </a:cubicBezTo>
                  <a:lnTo>
                    <a:pt x="11502" y="3210"/>
                  </a:lnTo>
                  <a:lnTo>
                    <a:pt x="10150" y="2957"/>
                  </a:lnTo>
                  <a:cubicBezTo>
                    <a:pt x="9281" y="2801"/>
                    <a:pt x="8413" y="2636"/>
                    <a:pt x="7552" y="2471"/>
                  </a:cubicBezTo>
                  <a:lnTo>
                    <a:pt x="7552" y="2471"/>
                  </a:lnTo>
                  <a:cubicBezTo>
                    <a:pt x="7514" y="2394"/>
                    <a:pt x="7468" y="2321"/>
                    <a:pt x="7410" y="2263"/>
                  </a:cubicBezTo>
                  <a:lnTo>
                    <a:pt x="7410" y="2263"/>
                  </a:lnTo>
                  <a:lnTo>
                    <a:pt x="7419" y="2272"/>
                  </a:lnTo>
                  <a:cubicBezTo>
                    <a:pt x="7329" y="2146"/>
                    <a:pt x="7212" y="2029"/>
                    <a:pt x="7076" y="1939"/>
                  </a:cubicBezTo>
                  <a:cubicBezTo>
                    <a:pt x="6932" y="1867"/>
                    <a:pt x="6788" y="1822"/>
                    <a:pt x="6653" y="1786"/>
                  </a:cubicBezTo>
                  <a:cubicBezTo>
                    <a:pt x="6509" y="1750"/>
                    <a:pt x="6364" y="1723"/>
                    <a:pt x="6238" y="1686"/>
                  </a:cubicBezTo>
                  <a:cubicBezTo>
                    <a:pt x="6165" y="1667"/>
                    <a:pt x="6091" y="1645"/>
                    <a:pt x="6018" y="1620"/>
                  </a:cubicBezTo>
                  <a:lnTo>
                    <a:pt x="6018" y="1620"/>
                  </a:lnTo>
                  <a:cubicBezTo>
                    <a:pt x="6036" y="1551"/>
                    <a:pt x="6064" y="1489"/>
                    <a:pt x="6103" y="1434"/>
                  </a:cubicBezTo>
                  <a:cubicBezTo>
                    <a:pt x="6150" y="1363"/>
                    <a:pt x="6225" y="1313"/>
                    <a:pt x="6322" y="1277"/>
                  </a:cubicBezTo>
                  <a:lnTo>
                    <a:pt x="6322" y="1277"/>
                  </a:lnTo>
                  <a:cubicBezTo>
                    <a:pt x="7604" y="1421"/>
                    <a:pt x="8886" y="1608"/>
                    <a:pt x="10159" y="1813"/>
                  </a:cubicBezTo>
                  <a:cubicBezTo>
                    <a:pt x="11448" y="2020"/>
                    <a:pt x="12728" y="2245"/>
                    <a:pt x="14017" y="2462"/>
                  </a:cubicBezTo>
                  <a:cubicBezTo>
                    <a:pt x="15306" y="2678"/>
                    <a:pt x="16595" y="2912"/>
                    <a:pt x="17884" y="3138"/>
                  </a:cubicBezTo>
                  <a:cubicBezTo>
                    <a:pt x="19154" y="3370"/>
                    <a:pt x="20433" y="3603"/>
                    <a:pt x="21703" y="3844"/>
                  </a:cubicBezTo>
                  <a:lnTo>
                    <a:pt x="21703" y="3844"/>
                  </a:lnTo>
                  <a:cubicBezTo>
                    <a:pt x="21913" y="3991"/>
                    <a:pt x="22119" y="4142"/>
                    <a:pt x="22355" y="4255"/>
                  </a:cubicBezTo>
                  <a:cubicBezTo>
                    <a:pt x="22481" y="4319"/>
                    <a:pt x="22616" y="4382"/>
                    <a:pt x="22761" y="4409"/>
                  </a:cubicBezTo>
                  <a:cubicBezTo>
                    <a:pt x="22905" y="4436"/>
                    <a:pt x="23040" y="4445"/>
                    <a:pt x="23184" y="4445"/>
                  </a:cubicBezTo>
                  <a:cubicBezTo>
                    <a:pt x="23329" y="4445"/>
                    <a:pt x="23482" y="4427"/>
                    <a:pt x="23626" y="4364"/>
                  </a:cubicBezTo>
                  <a:cubicBezTo>
                    <a:pt x="23698" y="4337"/>
                    <a:pt x="23761" y="4291"/>
                    <a:pt x="23824" y="4228"/>
                  </a:cubicBezTo>
                  <a:cubicBezTo>
                    <a:pt x="23878" y="4174"/>
                    <a:pt x="23923" y="4120"/>
                    <a:pt x="23968" y="4057"/>
                  </a:cubicBezTo>
                  <a:cubicBezTo>
                    <a:pt x="24140" y="3805"/>
                    <a:pt x="24221" y="3534"/>
                    <a:pt x="24311" y="3255"/>
                  </a:cubicBezTo>
                  <a:cubicBezTo>
                    <a:pt x="24311" y="3246"/>
                    <a:pt x="24320" y="3237"/>
                    <a:pt x="24320" y="3228"/>
                  </a:cubicBezTo>
                  <a:cubicBezTo>
                    <a:pt x="24329" y="3138"/>
                    <a:pt x="24266" y="3057"/>
                    <a:pt x="24176" y="3039"/>
                  </a:cubicBezTo>
                  <a:lnTo>
                    <a:pt x="24149" y="3039"/>
                  </a:lnTo>
                  <a:lnTo>
                    <a:pt x="19588" y="2317"/>
                  </a:lnTo>
                  <a:lnTo>
                    <a:pt x="15018" y="1587"/>
                  </a:lnTo>
                  <a:lnTo>
                    <a:pt x="10457" y="839"/>
                  </a:lnTo>
                  <a:cubicBezTo>
                    <a:pt x="8942" y="578"/>
                    <a:pt x="7419" y="325"/>
                    <a:pt x="5914" y="10"/>
                  </a:cubicBezTo>
                  <a:lnTo>
                    <a:pt x="5878" y="1"/>
                  </a:lnTo>
                  <a:close/>
                </a:path>
              </a:pathLst>
            </a:custGeom>
            <a:solidFill>
              <a:schemeClr val="dk2"/>
            </a:solidFill>
            <a:ln>
              <a:noFill/>
            </a:ln>
          </p:spPr>
          <p:txBody>
            <a:bodyPr spcFirstLastPara="1" wrap="square" lIns="68569" tIns="68569" rIns="68569" bIns="68569"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srgbClr val="1C4587"/>
                </a:solidFill>
                <a:effectLst/>
                <a:uLnTx/>
                <a:uFillTx/>
                <a:latin typeface="Arial"/>
                <a:ea typeface="+mn-ea"/>
                <a:cs typeface="+mn-cs"/>
              </a:endParaRPr>
            </a:p>
          </p:txBody>
        </p:sp>
        <p:sp>
          <p:nvSpPr>
            <p:cNvPr id="926" name="Google Shape;926;p32"/>
            <p:cNvSpPr/>
            <p:nvPr/>
          </p:nvSpPr>
          <p:spPr>
            <a:xfrm>
              <a:off x="3852475" y="2004425"/>
              <a:ext cx="33600" cy="150775"/>
            </a:xfrm>
            <a:custGeom>
              <a:avLst/>
              <a:gdLst/>
              <a:ahLst/>
              <a:cxnLst/>
              <a:rect l="l" t="t" r="r" b="b"/>
              <a:pathLst>
                <a:path w="1344" h="6031" extrusionOk="0">
                  <a:moveTo>
                    <a:pt x="1154" y="0"/>
                  </a:moveTo>
                  <a:cubicBezTo>
                    <a:pt x="1046" y="0"/>
                    <a:pt x="956" y="91"/>
                    <a:pt x="947" y="199"/>
                  </a:cubicBezTo>
                  <a:cubicBezTo>
                    <a:pt x="938" y="676"/>
                    <a:pt x="893" y="1145"/>
                    <a:pt x="829" y="1614"/>
                  </a:cubicBezTo>
                  <a:cubicBezTo>
                    <a:pt x="775" y="2083"/>
                    <a:pt x="685" y="2542"/>
                    <a:pt x="604" y="3011"/>
                  </a:cubicBezTo>
                  <a:cubicBezTo>
                    <a:pt x="442" y="3939"/>
                    <a:pt x="253" y="4868"/>
                    <a:pt x="18" y="5787"/>
                  </a:cubicBezTo>
                  <a:cubicBezTo>
                    <a:pt x="18" y="5796"/>
                    <a:pt x="9" y="5805"/>
                    <a:pt x="9" y="5814"/>
                  </a:cubicBezTo>
                  <a:cubicBezTo>
                    <a:pt x="0" y="5923"/>
                    <a:pt x="81" y="6022"/>
                    <a:pt x="189" y="6031"/>
                  </a:cubicBezTo>
                  <a:cubicBezTo>
                    <a:pt x="298" y="6031"/>
                    <a:pt x="388" y="5959"/>
                    <a:pt x="397" y="5850"/>
                  </a:cubicBezTo>
                  <a:cubicBezTo>
                    <a:pt x="478" y="4904"/>
                    <a:pt x="604" y="3967"/>
                    <a:pt x="748" y="3029"/>
                  </a:cubicBezTo>
                  <a:cubicBezTo>
                    <a:pt x="820" y="2569"/>
                    <a:pt x="893" y="2101"/>
                    <a:pt x="992" y="1641"/>
                  </a:cubicBezTo>
                  <a:cubicBezTo>
                    <a:pt x="1082" y="1172"/>
                    <a:pt x="1190" y="713"/>
                    <a:pt x="1334" y="262"/>
                  </a:cubicBezTo>
                  <a:cubicBezTo>
                    <a:pt x="1343" y="244"/>
                    <a:pt x="1343" y="226"/>
                    <a:pt x="1343" y="208"/>
                  </a:cubicBezTo>
                  <a:cubicBezTo>
                    <a:pt x="1343" y="100"/>
                    <a:pt x="1262" y="9"/>
                    <a:pt x="1154" y="0"/>
                  </a:cubicBezTo>
                  <a:close/>
                </a:path>
              </a:pathLst>
            </a:custGeom>
            <a:solidFill>
              <a:schemeClr val="dk2"/>
            </a:solidFill>
            <a:ln>
              <a:noFill/>
            </a:ln>
          </p:spPr>
          <p:txBody>
            <a:bodyPr spcFirstLastPara="1" wrap="square" lIns="68569" tIns="68569" rIns="68569" bIns="68569"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srgbClr val="1C4587"/>
                </a:solidFill>
                <a:effectLst/>
                <a:uLnTx/>
                <a:uFillTx/>
                <a:latin typeface="Arial"/>
                <a:ea typeface="+mn-ea"/>
                <a:cs typeface="+mn-cs"/>
              </a:endParaRPr>
            </a:p>
          </p:txBody>
        </p:sp>
        <p:sp>
          <p:nvSpPr>
            <p:cNvPr id="927" name="Google Shape;927;p32"/>
            <p:cNvSpPr/>
            <p:nvPr/>
          </p:nvSpPr>
          <p:spPr>
            <a:xfrm>
              <a:off x="3928625" y="2002400"/>
              <a:ext cx="26175" cy="4300"/>
            </a:xfrm>
            <a:custGeom>
              <a:avLst/>
              <a:gdLst/>
              <a:ahLst/>
              <a:cxnLst/>
              <a:rect l="l" t="t" r="r" b="b"/>
              <a:pathLst>
                <a:path w="1047" h="172" fill="none" extrusionOk="0">
                  <a:moveTo>
                    <a:pt x="1" y="0"/>
                  </a:moveTo>
                  <a:lnTo>
                    <a:pt x="1046" y="172"/>
                  </a:lnTo>
                </a:path>
              </a:pathLst>
            </a:custGeom>
            <a:noFill/>
            <a:ln w="9700" cap="rnd" cmpd="sng">
              <a:solidFill>
                <a:srgbClr val="420000"/>
              </a:solidFill>
              <a:prstDash val="solid"/>
              <a:round/>
              <a:headEnd type="none" w="sm" len="sm"/>
              <a:tailEnd type="none" w="sm" len="sm"/>
            </a:ln>
          </p:spPr>
          <p:txBody>
            <a:bodyPr spcFirstLastPara="1" wrap="square" lIns="68569" tIns="68569" rIns="68569" bIns="68569"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srgbClr val="1C4587"/>
                </a:solidFill>
                <a:effectLst/>
                <a:uLnTx/>
                <a:uFillTx/>
                <a:latin typeface="Arial"/>
                <a:ea typeface="+mn-ea"/>
                <a:cs typeface="+mn-cs"/>
              </a:endParaRPr>
            </a:p>
          </p:txBody>
        </p:sp>
        <p:sp>
          <p:nvSpPr>
            <p:cNvPr id="928" name="Google Shape;928;p32"/>
            <p:cNvSpPr/>
            <p:nvPr/>
          </p:nvSpPr>
          <p:spPr>
            <a:xfrm>
              <a:off x="3897300" y="2012750"/>
              <a:ext cx="98050" cy="16475"/>
            </a:xfrm>
            <a:custGeom>
              <a:avLst/>
              <a:gdLst/>
              <a:ahLst/>
              <a:cxnLst/>
              <a:rect l="l" t="t" r="r" b="b"/>
              <a:pathLst>
                <a:path w="3922" h="659" fill="none" extrusionOk="0">
                  <a:moveTo>
                    <a:pt x="1" y="1"/>
                  </a:moveTo>
                  <a:lnTo>
                    <a:pt x="3922" y="659"/>
                  </a:lnTo>
                </a:path>
              </a:pathLst>
            </a:custGeom>
            <a:noFill/>
            <a:ln w="9700" cap="rnd" cmpd="sng">
              <a:solidFill>
                <a:srgbClr val="420000"/>
              </a:solidFill>
              <a:prstDash val="solid"/>
              <a:round/>
              <a:headEnd type="none" w="sm" len="sm"/>
              <a:tailEnd type="none" w="sm" len="sm"/>
            </a:ln>
          </p:spPr>
          <p:txBody>
            <a:bodyPr spcFirstLastPara="1" wrap="square" lIns="68569" tIns="68569" rIns="68569" bIns="68569"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srgbClr val="1C4587"/>
                </a:solidFill>
                <a:effectLst/>
                <a:uLnTx/>
                <a:uFillTx/>
                <a:latin typeface="Arial"/>
                <a:ea typeface="+mn-ea"/>
                <a:cs typeface="+mn-cs"/>
              </a:endParaRPr>
            </a:p>
          </p:txBody>
        </p:sp>
      </p:grpSp>
      <p:grpSp>
        <p:nvGrpSpPr>
          <p:cNvPr id="929" name="Google Shape;929;p32"/>
          <p:cNvGrpSpPr/>
          <p:nvPr/>
        </p:nvGrpSpPr>
        <p:grpSpPr>
          <a:xfrm rot="1386640">
            <a:off x="3268529" y="1060778"/>
            <a:ext cx="604999" cy="316312"/>
            <a:chOff x="1822875" y="1377000"/>
            <a:chExt cx="548075" cy="286550"/>
          </a:xfrm>
        </p:grpSpPr>
        <p:sp>
          <p:nvSpPr>
            <p:cNvPr id="930" name="Google Shape;930;p32"/>
            <p:cNvSpPr/>
            <p:nvPr/>
          </p:nvSpPr>
          <p:spPr>
            <a:xfrm>
              <a:off x="1822875" y="1402500"/>
              <a:ext cx="163425" cy="251950"/>
            </a:xfrm>
            <a:custGeom>
              <a:avLst/>
              <a:gdLst/>
              <a:ahLst/>
              <a:cxnLst/>
              <a:rect l="l" t="t" r="r" b="b"/>
              <a:pathLst>
                <a:path w="6537" h="10078" extrusionOk="0">
                  <a:moveTo>
                    <a:pt x="849" y="1"/>
                  </a:moveTo>
                  <a:cubicBezTo>
                    <a:pt x="528" y="1"/>
                    <a:pt x="193" y="83"/>
                    <a:pt x="100" y="361"/>
                  </a:cubicBezTo>
                  <a:cubicBezTo>
                    <a:pt x="86" y="404"/>
                    <a:pt x="72" y="443"/>
                    <a:pt x="58" y="486"/>
                  </a:cubicBezTo>
                  <a:cubicBezTo>
                    <a:pt x="0" y="657"/>
                    <a:pt x="189" y="853"/>
                    <a:pt x="300" y="945"/>
                  </a:cubicBezTo>
                  <a:lnTo>
                    <a:pt x="300" y="949"/>
                  </a:lnTo>
                  <a:cubicBezTo>
                    <a:pt x="553" y="628"/>
                    <a:pt x="1445" y="589"/>
                    <a:pt x="1784" y="585"/>
                  </a:cubicBezTo>
                  <a:lnTo>
                    <a:pt x="1819" y="585"/>
                  </a:lnTo>
                  <a:cubicBezTo>
                    <a:pt x="2019" y="585"/>
                    <a:pt x="2215" y="593"/>
                    <a:pt x="2408" y="611"/>
                  </a:cubicBezTo>
                  <a:cubicBezTo>
                    <a:pt x="2247" y="322"/>
                    <a:pt x="1705" y="165"/>
                    <a:pt x="1466" y="97"/>
                  </a:cubicBezTo>
                  <a:cubicBezTo>
                    <a:pt x="1423" y="86"/>
                    <a:pt x="1381" y="76"/>
                    <a:pt x="1338" y="61"/>
                  </a:cubicBezTo>
                  <a:cubicBezTo>
                    <a:pt x="1213" y="29"/>
                    <a:pt x="1035" y="1"/>
                    <a:pt x="849" y="1"/>
                  </a:cubicBezTo>
                  <a:close/>
                  <a:moveTo>
                    <a:pt x="1160" y="1456"/>
                  </a:moveTo>
                  <a:cubicBezTo>
                    <a:pt x="1310" y="1538"/>
                    <a:pt x="1455" y="1612"/>
                    <a:pt x="1562" y="1684"/>
                  </a:cubicBezTo>
                  <a:cubicBezTo>
                    <a:pt x="2358" y="2190"/>
                    <a:pt x="3556" y="2668"/>
                    <a:pt x="4187" y="3360"/>
                  </a:cubicBezTo>
                  <a:cubicBezTo>
                    <a:pt x="4804" y="4037"/>
                    <a:pt x="4308" y="4405"/>
                    <a:pt x="3862" y="4989"/>
                  </a:cubicBezTo>
                  <a:cubicBezTo>
                    <a:pt x="3517" y="5446"/>
                    <a:pt x="3171" y="5899"/>
                    <a:pt x="2824" y="6351"/>
                  </a:cubicBezTo>
                  <a:cubicBezTo>
                    <a:pt x="2133" y="7260"/>
                    <a:pt x="1441" y="8170"/>
                    <a:pt x="749" y="9075"/>
                  </a:cubicBezTo>
                  <a:cubicBezTo>
                    <a:pt x="375" y="9571"/>
                    <a:pt x="1423" y="10078"/>
                    <a:pt x="2190" y="10078"/>
                  </a:cubicBezTo>
                  <a:cubicBezTo>
                    <a:pt x="2472" y="10078"/>
                    <a:pt x="2714" y="10010"/>
                    <a:pt x="2835" y="9849"/>
                  </a:cubicBezTo>
                  <a:cubicBezTo>
                    <a:pt x="3759" y="8641"/>
                    <a:pt x="4679" y="7428"/>
                    <a:pt x="5602" y="6220"/>
                  </a:cubicBezTo>
                  <a:cubicBezTo>
                    <a:pt x="5838" y="5909"/>
                    <a:pt x="6237" y="5520"/>
                    <a:pt x="6537" y="5107"/>
                  </a:cubicBezTo>
                  <a:lnTo>
                    <a:pt x="6537" y="5107"/>
                  </a:lnTo>
                  <a:cubicBezTo>
                    <a:pt x="6351" y="5278"/>
                    <a:pt x="6166" y="5435"/>
                    <a:pt x="6012" y="5585"/>
                  </a:cubicBezTo>
                  <a:cubicBezTo>
                    <a:pt x="4939" y="6636"/>
                    <a:pt x="4044" y="7828"/>
                    <a:pt x="3263" y="9111"/>
                  </a:cubicBezTo>
                  <a:cubicBezTo>
                    <a:pt x="3078" y="9414"/>
                    <a:pt x="2365" y="9546"/>
                    <a:pt x="1797" y="9546"/>
                  </a:cubicBezTo>
                  <a:cubicBezTo>
                    <a:pt x="1334" y="9546"/>
                    <a:pt x="967" y="9461"/>
                    <a:pt x="1060" y="9307"/>
                  </a:cubicBezTo>
                  <a:cubicBezTo>
                    <a:pt x="2040" y="7692"/>
                    <a:pt x="3217" y="6391"/>
                    <a:pt x="4536" y="5061"/>
                  </a:cubicBezTo>
                  <a:cubicBezTo>
                    <a:pt x="5546" y="4037"/>
                    <a:pt x="4832" y="3460"/>
                    <a:pt x="3912" y="2764"/>
                  </a:cubicBezTo>
                  <a:cubicBezTo>
                    <a:pt x="3081" y="2133"/>
                    <a:pt x="2197" y="1569"/>
                    <a:pt x="1160" y="1456"/>
                  </a:cubicBezTo>
                  <a:close/>
                </a:path>
              </a:pathLst>
            </a:custGeom>
            <a:solidFill>
              <a:schemeClr val="accent6"/>
            </a:solidFill>
            <a:ln>
              <a:noFill/>
            </a:ln>
          </p:spPr>
          <p:txBody>
            <a:bodyPr spcFirstLastPara="1" wrap="square" lIns="68569" tIns="68569" rIns="68569" bIns="68569"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srgbClr val="1C4587"/>
                </a:solidFill>
                <a:effectLst/>
                <a:uLnTx/>
                <a:uFillTx/>
                <a:latin typeface="Arial"/>
                <a:ea typeface="+mn-ea"/>
                <a:cs typeface="+mn-cs"/>
              </a:endParaRPr>
            </a:p>
          </p:txBody>
        </p:sp>
        <p:sp>
          <p:nvSpPr>
            <p:cNvPr id="931" name="Google Shape;931;p32"/>
            <p:cNvSpPr/>
            <p:nvPr/>
          </p:nvSpPr>
          <p:spPr>
            <a:xfrm>
              <a:off x="1824750" y="1417750"/>
              <a:ext cx="188550" cy="112450"/>
            </a:xfrm>
            <a:custGeom>
              <a:avLst/>
              <a:gdLst/>
              <a:ahLst/>
              <a:cxnLst/>
              <a:rect l="l" t="t" r="r" b="b"/>
              <a:pathLst>
                <a:path w="7542" h="4498" extrusionOk="0">
                  <a:moveTo>
                    <a:pt x="225" y="339"/>
                  </a:moveTo>
                  <a:cubicBezTo>
                    <a:pt x="215" y="353"/>
                    <a:pt x="203" y="371"/>
                    <a:pt x="193" y="389"/>
                  </a:cubicBezTo>
                  <a:cubicBezTo>
                    <a:pt x="1" y="750"/>
                    <a:pt x="286" y="824"/>
                    <a:pt x="674" y="824"/>
                  </a:cubicBezTo>
                  <a:lnTo>
                    <a:pt x="707" y="824"/>
                  </a:lnTo>
                  <a:cubicBezTo>
                    <a:pt x="835" y="824"/>
                    <a:pt x="960" y="831"/>
                    <a:pt x="1085" y="846"/>
                  </a:cubicBezTo>
                  <a:cubicBezTo>
                    <a:pt x="945" y="767"/>
                    <a:pt x="796" y="685"/>
                    <a:pt x="660" y="592"/>
                  </a:cubicBezTo>
                  <a:cubicBezTo>
                    <a:pt x="521" y="546"/>
                    <a:pt x="404" y="489"/>
                    <a:pt x="321" y="421"/>
                  </a:cubicBezTo>
                  <a:cubicBezTo>
                    <a:pt x="289" y="393"/>
                    <a:pt x="257" y="365"/>
                    <a:pt x="225" y="339"/>
                  </a:cubicBezTo>
                  <a:close/>
                  <a:moveTo>
                    <a:pt x="2333" y="1"/>
                  </a:moveTo>
                  <a:lnTo>
                    <a:pt x="2333" y="1"/>
                  </a:lnTo>
                  <a:cubicBezTo>
                    <a:pt x="2347" y="26"/>
                    <a:pt x="2357" y="54"/>
                    <a:pt x="2364" y="82"/>
                  </a:cubicBezTo>
                  <a:cubicBezTo>
                    <a:pt x="3395" y="739"/>
                    <a:pt x="4426" y="1395"/>
                    <a:pt x="5449" y="2055"/>
                  </a:cubicBezTo>
                  <a:cubicBezTo>
                    <a:pt x="5937" y="2368"/>
                    <a:pt x="6814" y="2786"/>
                    <a:pt x="6865" y="3467"/>
                  </a:cubicBezTo>
                  <a:cubicBezTo>
                    <a:pt x="6886" y="3805"/>
                    <a:pt x="6707" y="4158"/>
                    <a:pt x="6462" y="4497"/>
                  </a:cubicBezTo>
                  <a:cubicBezTo>
                    <a:pt x="7003" y="3997"/>
                    <a:pt x="7542" y="3403"/>
                    <a:pt x="7189" y="2685"/>
                  </a:cubicBezTo>
                  <a:cubicBezTo>
                    <a:pt x="6797" y="1894"/>
                    <a:pt x="5556" y="1209"/>
                    <a:pt x="4821" y="788"/>
                  </a:cubicBezTo>
                  <a:cubicBezTo>
                    <a:pt x="4023" y="329"/>
                    <a:pt x="3210" y="75"/>
                    <a:pt x="2333" y="1"/>
                  </a:cubicBezTo>
                  <a:close/>
                </a:path>
              </a:pathLst>
            </a:custGeom>
            <a:solidFill>
              <a:schemeClr val="accent6"/>
            </a:solidFill>
            <a:ln>
              <a:noFill/>
            </a:ln>
          </p:spPr>
          <p:txBody>
            <a:bodyPr spcFirstLastPara="1" wrap="square" lIns="68569" tIns="68569" rIns="68569" bIns="68569"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srgbClr val="1C4587"/>
                </a:solidFill>
                <a:effectLst/>
                <a:uLnTx/>
                <a:uFillTx/>
                <a:latin typeface="Arial"/>
                <a:ea typeface="+mn-ea"/>
                <a:cs typeface="+mn-cs"/>
              </a:endParaRPr>
            </a:p>
          </p:txBody>
        </p:sp>
        <p:sp>
          <p:nvSpPr>
            <p:cNvPr id="932" name="Google Shape;932;p32"/>
            <p:cNvSpPr/>
            <p:nvPr/>
          </p:nvSpPr>
          <p:spPr>
            <a:xfrm>
              <a:off x="1830350" y="1417125"/>
              <a:ext cx="166575" cy="224050"/>
            </a:xfrm>
            <a:custGeom>
              <a:avLst/>
              <a:gdLst/>
              <a:ahLst/>
              <a:cxnLst/>
              <a:rect l="l" t="t" r="r" b="b"/>
              <a:pathLst>
                <a:path w="6663" h="8962" extrusionOk="0">
                  <a:moveTo>
                    <a:pt x="1485" y="0"/>
                  </a:moveTo>
                  <a:cubicBezTo>
                    <a:pt x="1146" y="4"/>
                    <a:pt x="254" y="43"/>
                    <a:pt x="1" y="364"/>
                  </a:cubicBezTo>
                  <a:cubicBezTo>
                    <a:pt x="33" y="390"/>
                    <a:pt x="65" y="418"/>
                    <a:pt x="97" y="446"/>
                  </a:cubicBezTo>
                  <a:cubicBezTo>
                    <a:pt x="180" y="514"/>
                    <a:pt x="297" y="571"/>
                    <a:pt x="436" y="617"/>
                  </a:cubicBezTo>
                  <a:cubicBezTo>
                    <a:pt x="572" y="710"/>
                    <a:pt x="721" y="792"/>
                    <a:pt x="861" y="871"/>
                  </a:cubicBezTo>
                  <a:cubicBezTo>
                    <a:pt x="1898" y="984"/>
                    <a:pt x="2782" y="1548"/>
                    <a:pt x="3613" y="2179"/>
                  </a:cubicBezTo>
                  <a:cubicBezTo>
                    <a:pt x="4533" y="2875"/>
                    <a:pt x="5247" y="3452"/>
                    <a:pt x="4237" y="4476"/>
                  </a:cubicBezTo>
                  <a:cubicBezTo>
                    <a:pt x="2918" y="5806"/>
                    <a:pt x="1741" y="7107"/>
                    <a:pt x="761" y="8722"/>
                  </a:cubicBezTo>
                  <a:cubicBezTo>
                    <a:pt x="668" y="8876"/>
                    <a:pt x="1035" y="8961"/>
                    <a:pt x="1498" y="8961"/>
                  </a:cubicBezTo>
                  <a:cubicBezTo>
                    <a:pt x="2066" y="8961"/>
                    <a:pt x="2779" y="8829"/>
                    <a:pt x="2964" y="8526"/>
                  </a:cubicBezTo>
                  <a:cubicBezTo>
                    <a:pt x="3745" y="7243"/>
                    <a:pt x="4640" y="6051"/>
                    <a:pt x="5713" y="5000"/>
                  </a:cubicBezTo>
                  <a:cubicBezTo>
                    <a:pt x="5867" y="4850"/>
                    <a:pt x="6052" y="4693"/>
                    <a:pt x="6238" y="4522"/>
                  </a:cubicBezTo>
                  <a:cubicBezTo>
                    <a:pt x="6483" y="4183"/>
                    <a:pt x="6662" y="3830"/>
                    <a:pt x="6641" y="3492"/>
                  </a:cubicBezTo>
                  <a:cubicBezTo>
                    <a:pt x="6590" y="2811"/>
                    <a:pt x="5713" y="2393"/>
                    <a:pt x="5225" y="2080"/>
                  </a:cubicBezTo>
                  <a:cubicBezTo>
                    <a:pt x="4202" y="1420"/>
                    <a:pt x="3171" y="764"/>
                    <a:pt x="2140" y="107"/>
                  </a:cubicBezTo>
                  <a:cubicBezTo>
                    <a:pt x="2133" y="79"/>
                    <a:pt x="2123" y="51"/>
                    <a:pt x="2109" y="26"/>
                  </a:cubicBezTo>
                  <a:cubicBezTo>
                    <a:pt x="1916" y="8"/>
                    <a:pt x="1720" y="0"/>
                    <a:pt x="1520" y="0"/>
                  </a:cubicBezTo>
                  <a:close/>
                </a:path>
              </a:pathLst>
            </a:custGeom>
            <a:solidFill>
              <a:schemeClr val="accent6"/>
            </a:solidFill>
            <a:ln>
              <a:noFill/>
            </a:ln>
          </p:spPr>
          <p:txBody>
            <a:bodyPr spcFirstLastPara="1" wrap="square" lIns="68569" tIns="68569" rIns="68569" bIns="68569"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srgbClr val="1C4587"/>
                </a:solidFill>
                <a:effectLst/>
                <a:uLnTx/>
                <a:uFillTx/>
                <a:latin typeface="Arial"/>
                <a:ea typeface="+mn-ea"/>
                <a:cs typeface="+mn-cs"/>
              </a:endParaRPr>
            </a:p>
          </p:txBody>
        </p:sp>
        <p:sp>
          <p:nvSpPr>
            <p:cNvPr id="933" name="Google Shape;933;p32"/>
            <p:cNvSpPr/>
            <p:nvPr/>
          </p:nvSpPr>
          <p:spPr>
            <a:xfrm>
              <a:off x="1983600" y="1387975"/>
              <a:ext cx="118150" cy="230725"/>
            </a:xfrm>
            <a:custGeom>
              <a:avLst/>
              <a:gdLst/>
              <a:ahLst/>
              <a:cxnLst/>
              <a:rect l="l" t="t" r="r" b="b"/>
              <a:pathLst>
                <a:path w="4726" h="9229" extrusionOk="0">
                  <a:moveTo>
                    <a:pt x="425" y="1"/>
                  </a:moveTo>
                  <a:cubicBezTo>
                    <a:pt x="236" y="1"/>
                    <a:pt x="315" y="336"/>
                    <a:pt x="489" y="700"/>
                  </a:cubicBezTo>
                  <a:cubicBezTo>
                    <a:pt x="521" y="478"/>
                    <a:pt x="610" y="282"/>
                    <a:pt x="738" y="144"/>
                  </a:cubicBezTo>
                  <a:cubicBezTo>
                    <a:pt x="596" y="43"/>
                    <a:pt x="493" y="1"/>
                    <a:pt x="425" y="1"/>
                  </a:cubicBezTo>
                  <a:close/>
                  <a:moveTo>
                    <a:pt x="3781" y="4408"/>
                  </a:moveTo>
                  <a:cubicBezTo>
                    <a:pt x="3246" y="4961"/>
                    <a:pt x="2433" y="5588"/>
                    <a:pt x="2236" y="5787"/>
                  </a:cubicBezTo>
                  <a:cubicBezTo>
                    <a:pt x="1534" y="6505"/>
                    <a:pt x="863" y="7247"/>
                    <a:pt x="211" y="8006"/>
                  </a:cubicBezTo>
                  <a:cubicBezTo>
                    <a:pt x="1" y="8248"/>
                    <a:pt x="304" y="8797"/>
                    <a:pt x="685" y="9229"/>
                  </a:cubicBezTo>
                  <a:cubicBezTo>
                    <a:pt x="721" y="9172"/>
                    <a:pt x="764" y="9118"/>
                    <a:pt x="814" y="9065"/>
                  </a:cubicBezTo>
                  <a:cubicBezTo>
                    <a:pt x="1556" y="8316"/>
                    <a:pt x="2297" y="7567"/>
                    <a:pt x="3042" y="6814"/>
                  </a:cubicBezTo>
                  <a:cubicBezTo>
                    <a:pt x="3438" y="6416"/>
                    <a:pt x="4329" y="5792"/>
                    <a:pt x="4726" y="5231"/>
                  </a:cubicBezTo>
                  <a:cubicBezTo>
                    <a:pt x="4469" y="4946"/>
                    <a:pt x="4115" y="4668"/>
                    <a:pt x="3781" y="4408"/>
                  </a:cubicBezTo>
                  <a:close/>
                </a:path>
              </a:pathLst>
            </a:custGeom>
            <a:solidFill>
              <a:schemeClr val="accent6"/>
            </a:solidFill>
            <a:ln>
              <a:noFill/>
            </a:ln>
          </p:spPr>
          <p:txBody>
            <a:bodyPr spcFirstLastPara="1" wrap="square" lIns="68569" tIns="68569" rIns="68569" bIns="68569"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srgbClr val="1C4587"/>
                </a:solidFill>
                <a:effectLst/>
                <a:uLnTx/>
                <a:uFillTx/>
                <a:latin typeface="Arial"/>
                <a:ea typeface="+mn-ea"/>
                <a:cs typeface="+mn-cs"/>
              </a:endParaRPr>
            </a:p>
          </p:txBody>
        </p:sp>
        <p:sp>
          <p:nvSpPr>
            <p:cNvPr id="934" name="Google Shape;934;p32"/>
            <p:cNvSpPr/>
            <p:nvPr/>
          </p:nvSpPr>
          <p:spPr>
            <a:xfrm>
              <a:off x="1989850" y="1386450"/>
              <a:ext cx="169475" cy="277100"/>
            </a:xfrm>
            <a:custGeom>
              <a:avLst/>
              <a:gdLst/>
              <a:ahLst/>
              <a:cxnLst/>
              <a:rect l="l" t="t" r="r" b="b"/>
              <a:pathLst>
                <a:path w="6779" h="11084" extrusionOk="0">
                  <a:moveTo>
                    <a:pt x="239" y="761"/>
                  </a:moveTo>
                  <a:lnTo>
                    <a:pt x="239" y="761"/>
                  </a:lnTo>
                  <a:cubicBezTo>
                    <a:pt x="186" y="1142"/>
                    <a:pt x="300" y="1591"/>
                    <a:pt x="660" y="1923"/>
                  </a:cubicBezTo>
                  <a:cubicBezTo>
                    <a:pt x="1377" y="2575"/>
                    <a:pt x="2090" y="3231"/>
                    <a:pt x="2803" y="3884"/>
                  </a:cubicBezTo>
                  <a:cubicBezTo>
                    <a:pt x="2992" y="4059"/>
                    <a:pt x="3256" y="4255"/>
                    <a:pt x="3531" y="4469"/>
                  </a:cubicBezTo>
                  <a:cubicBezTo>
                    <a:pt x="3698" y="4301"/>
                    <a:pt x="3837" y="4137"/>
                    <a:pt x="3926" y="3998"/>
                  </a:cubicBezTo>
                  <a:cubicBezTo>
                    <a:pt x="2927" y="3171"/>
                    <a:pt x="1854" y="2415"/>
                    <a:pt x="842" y="1620"/>
                  </a:cubicBezTo>
                  <a:cubicBezTo>
                    <a:pt x="653" y="1470"/>
                    <a:pt x="403" y="1103"/>
                    <a:pt x="239" y="761"/>
                  </a:cubicBezTo>
                  <a:close/>
                  <a:moveTo>
                    <a:pt x="945" y="1"/>
                  </a:moveTo>
                  <a:cubicBezTo>
                    <a:pt x="767" y="1"/>
                    <a:pt x="610" y="76"/>
                    <a:pt x="488" y="205"/>
                  </a:cubicBezTo>
                  <a:cubicBezTo>
                    <a:pt x="536" y="233"/>
                    <a:pt x="582" y="269"/>
                    <a:pt x="635" y="311"/>
                  </a:cubicBezTo>
                  <a:cubicBezTo>
                    <a:pt x="1737" y="1174"/>
                    <a:pt x="2860" y="2023"/>
                    <a:pt x="3944" y="2907"/>
                  </a:cubicBezTo>
                  <a:cubicBezTo>
                    <a:pt x="4568" y="3417"/>
                    <a:pt x="5413" y="4056"/>
                    <a:pt x="5570" y="4915"/>
                  </a:cubicBezTo>
                  <a:cubicBezTo>
                    <a:pt x="5738" y="5817"/>
                    <a:pt x="4700" y="6373"/>
                    <a:pt x="4126" y="6929"/>
                  </a:cubicBezTo>
                  <a:cubicBezTo>
                    <a:pt x="3167" y="7860"/>
                    <a:pt x="2261" y="8837"/>
                    <a:pt x="1391" y="9849"/>
                  </a:cubicBezTo>
                  <a:cubicBezTo>
                    <a:pt x="1362" y="9882"/>
                    <a:pt x="1327" y="9896"/>
                    <a:pt x="1280" y="9896"/>
                  </a:cubicBezTo>
                  <a:cubicBezTo>
                    <a:pt x="1081" y="9896"/>
                    <a:pt x="735" y="9628"/>
                    <a:pt x="435" y="9290"/>
                  </a:cubicBezTo>
                  <a:lnTo>
                    <a:pt x="435" y="9290"/>
                  </a:lnTo>
                  <a:cubicBezTo>
                    <a:pt x="1" y="10007"/>
                    <a:pt x="792" y="11083"/>
                    <a:pt x="1530" y="11083"/>
                  </a:cubicBezTo>
                  <a:cubicBezTo>
                    <a:pt x="1719" y="11083"/>
                    <a:pt x="1905" y="11016"/>
                    <a:pt x="2065" y="10851"/>
                  </a:cubicBezTo>
                  <a:cubicBezTo>
                    <a:pt x="3056" y="9853"/>
                    <a:pt x="4044" y="8851"/>
                    <a:pt x="5035" y="7853"/>
                  </a:cubicBezTo>
                  <a:cubicBezTo>
                    <a:pt x="5670" y="7207"/>
                    <a:pt x="6778" y="6465"/>
                    <a:pt x="6643" y="5432"/>
                  </a:cubicBezTo>
                  <a:cubicBezTo>
                    <a:pt x="6522" y="4533"/>
                    <a:pt x="5509" y="3891"/>
                    <a:pt x="4903" y="3335"/>
                  </a:cubicBezTo>
                  <a:cubicBezTo>
                    <a:pt x="3801" y="2326"/>
                    <a:pt x="2696" y="1317"/>
                    <a:pt x="1594" y="304"/>
                  </a:cubicBezTo>
                  <a:cubicBezTo>
                    <a:pt x="1359" y="90"/>
                    <a:pt x="1138" y="1"/>
                    <a:pt x="945" y="1"/>
                  </a:cubicBezTo>
                  <a:close/>
                </a:path>
              </a:pathLst>
            </a:custGeom>
            <a:solidFill>
              <a:schemeClr val="accent6"/>
            </a:solidFill>
            <a:ln>
              <a:noFill/>
            </a:ln>
          </p:spPr>
          <p:txBody>
            <a:bodyPr spcFirstLastPara="1" wrap="square" lIns="68569" tIns="68569" rIns="68569" bIns="68569"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srgbClr val="1C4587"/>
                </a:solidFill>
                <a:effectLst/>
                <a:uLnTx/>
                <a:uFillTx/>
                <a:latin typeface="Arial"/>
                <a:ea typeface="+mn-ea"/>
                <a:cs typeface="+mn-cs"/>
              </a:endParaRPr>
            </a:p>
          </p:txBody>
        </p:sp>
        <p:sp>
          <p:nvSpPr>
            <p:cNvPr id="935" name="Google Shape;935;p32"/>
            <p:cNvSpPr/>
            <p:nvPr/>
          </p:nvSpPr>
          <p:spPr>
            <a:xfrm>
              <a:off x="1995825" y="1391550"/>
              <a:ext cx="137475" cy="242325"/>
            </a:xfrm>
            <a:custGeom>
              <a:avLst/>
              <a:gdLst/>
              <a:ahLst/>
              <a:cxnLst/>
              <a:rect l="l" t="t" r="r" b="b"/>
              <a:pathLst>
                <a:path w="5499" h="9693" extrusionOk="0">
                  <a:moveTo>
                    <a:pt x="249" y="1"/>
                  </a:moveTo>
                  <a:cubicBezTo>
                    <a:pt x="121" y="139"/>
                    <a:pt x="32" y="335"/>
                    <a:pt x="0" y="557"/>
                  </a:cubicBezTo>
                  <a:cubicBezTo>
                    <a:pt x="164" y="899"/>
                    <a:pt x="414" y="1266"/>
                    <a:pt x="603" y="1416"/>
                  </a:cubicBezTo>
                  <a:cubicBezTo>
                    <a:pt x="1615" y="2211"/>
                    <a:pt x="2688" y="2967"/>
                    <a:pt x="3687" y="3794"/>
                  </a:cubicBezTo>
                  <a:cubicBezTo>
                    <a:pt x="3598" y="3933"/>
                    <a:pt x="3459" y="4097"/>
                    <a:pt x="3292" y="4265"/>
                  </a:cubicBezTo>
                  <a:cubicBezTo>
                    <a:pt x="3626" y="4525"/>
                    <a:pt x="3980" y="4803"/>
                    <a:pt x="4237" y="5088"/>
                  </a:cubicBezTo>
                  <a:cubicBezTo>
                    <a:pt x="3840" y="5649"/>
                    <a:pt x="2949" y="6273"/>
                    <a:pt x="2553" y="6671"/>
                  </a:cubicBezTo>
                  <a:cubicBezTo>
                    <a:pt x="1808" y="7424"/>
                    <a:pt x="1067" y="8173"/>
                    <a:pt x="325" y="8922"/>
                  </a:cubicBezTo>
                  <a:cubicBezTo>
                    <a:pt x="275" y="8975"/>
                    <a:pt x="232" y="9029"/>
                    <a:pt x="196" y="9086"/>
                  </a:cubicBezTo>
                  <a:cubicBezTo>
                    <a:pt x="496" y="9424"/>
                    <a:pt x="842" y="9692"/>
                    <a:pt x="1041" y="9692"/>
                  </a:cubicBezTo>
                  <a:cubicBezTo>
                    <a:pt x="1088" y="9692"/>
                    <a:pt x="1123" y="9678"/>
                    <a:pt x="1152" y="9645"/>
                  </a:cubicBezTo>
                  <a:cubicBezTo>
                    <a:pt x="2022" y="8633"/>
                    <a:pt x="2928" y="7656"/>
                    <a:pt x="3887" y="6725"/>
                  </a:cubicBezTo>
                  <a:cubicBezTo>
                    <a:pt x="4461" y="6169"/>
                    <a:pt x="5499" y="5613"/>
                    <a:pt x="5331" y="4711"/>
                  </a:cubicBezTo>
                  <a:cubicBezTo>
                    <a:pt x="5174" y="3852"/>
                    <a:pt x="4329" y="3213"/>
                    <a:pt x="3705" y="2703"/>
                  </a:cubicBezTo>
                  <a:cubicBezTo>
                    <a:pt x="2621" y="1819"/>
                    <a:pt x="1498" y="970"/>
                    <a:pt x="396" y="107"/>
                  </a:cubicBezTo>
                  <a:cubicBezTo>
                    <a:pt x="343" y="65"/>
                    <a:pt x="297" y="29"/>
                    <a:pt x="249" y="1"/>
                  </a:cubicBezTo>
                  <a:close/>
                </a:path>
              </a:pathLst>
            </a:custGeom>
            <a:solidFill>
              <a:schemeClr val="accent6"/>
            </a:solidFill>
            <a:ln>
              <a:noFill/>
            </a:ln>
          </p:spPr>
          <p:txBody>
            <a:bodyPr spcFirstLastPara="1" wrap="square" lIns="68569" tIns="68569" rIns="68569" bIns="68569"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srgbClr val="1C4587"/>
                </a:solidFill>
                <a:effectLst/>
                <a:uLnTx/>
                <a:uFillTx/>
                <a:latin typeface="Arial"/>
                <a:ea typeface="+mn-ea"/>
                <a:cs typeface="+mn-cs"/>
              </a:endParaRPr>
            </a:p>
          </p:txBody>
        </p:sp>
        <p:sp>
          <p:nvSpPr>
            <p:cNvPr id="936" name="Google Shape;936;p32"/>
            <p:cNvSpPr/>
            <p:nvPr/>
          </p:nvSpPr>
          <p:spPr>
            <a:xfrm>
              <a:off x="2127325" y="1397150"/>
              <a:ext cx="167675" cy="219250"/>
            </a:xfrm>
            <a:custGeom>
              <a:avLst/>
              <a:gdLst/>
              <a:ahLst/>
              <a:cxnLst/>
              <a:rect l="l" t="t" r="r" b="b"/>
              <a:pathLst>
                <a:path w="6707" h="8770" extrusionOk="0">
                  <a:moveTo>
                    <a:pt x="374" y="1"/>
                  </a:moveTo>
                  <a:cubicBezTo>
                    <a:pt x="292" y="12"/>
                    <a:pt x="214" y="26"/>
                    <a:pt x="132" y="47"/>
                  </a:cubicBezTo>
                  <a:cubicBezTo>
                    <a:pt x="107" y="68"/>
                    <a:pt x="86" y="90"/>
                    <a:pt x="60" y="111"/>
                  </a:cubicBezTo>
                  <a:cubicBezTo>
                    <a:pt x="0" y="389"/>
                    <a:pt x="50" y="435"/>
                    <a:pt x="217" y="661"/>
                  </a:cubicBezTo>
                  <a:cubicBezTo>
                    <a:pt x="520" y="1070"/>
                    <a:pt x="1337" y="1409"/>
                    <a:pt x="1921" y="1409"/>
                  </a:cubicBezTo>
                  <a:cubicBezTo>
                    <a:pt x="2015" y="1409"/>
                    <a:pt x="2100" y="1403"/>
                    <a:pt x="2178" y="1385"/>
                  </a:cubicBezTo>
                  <a:cubicBezTo>
                    <a:pt x="2225" y="1373"/>
                    <a:pt x="2275" y="1363"/>
                    <a:pt x="2321" y="1352"/>
                  </a:cubicBezTo>
                  <a:cubicBezTo>
                    <a:pt x="2456" y="1320"/>
                    <a:pt x="2424" y="1231"/>
                    <a:pt x="2328" y="1124"/>
                  </a:cubicBezTo>
                  <a:lnTo>
                    <a:pt x="2328" y="1124"/>
                  </a:lnTo>
                  <a:cubicBezTo>
                    <a:pt x="3676" y="1598"/>
                    <a:pt x="5006" y="2251"/>
                    <a:pt x="6318" y="2857"/>
                  </a:cubicBezTo>
                  <a:cubicBezTo>
                    <a:pt x="4863" y="3666"/>
                    <a:pt x="3583" y="4686"/>
                    <a:pt x="2489" y="5906"/>
                  </a:cubicBezTo>
                  <a:cubicBezTo>
                    <a:pt x="3843" y="4768"/>
                    <a:pt x="5245" y="3702"/>
                    <a:pt x="6707" y="2708"/>
                  </a:cubicBezTo>
                  <a:cubicBezTo>
                    <a:pt x="4892" y="1873"/>
                    <a:pt x="3027" y="1153"/>
                    <a:pt x="1123" y="529"/>
                  </a:cubicBezTo>
                  <a:cubicBezTo>
                    <a:pt x="802" y="425"/>
                    <a:pt x="538" y="218"/>
                    <a:pt x="374" y="1"/>
                  </a:cubicBezTo>
                  <a:close/>
                  <a:moveTo>
                    <a:pt x="1761" y="6786"/>
                  </a:moveTo>
                  <a:cubicBezTo>
                    <a:pt x="1519" y="7104"/>
                    <a:pt x="1284" y="7436"/>
                    <a:pt x="1062" y="7774"/>
                  </a:cubicBezTo>
                  <a:cubicBezTo>
                    <a:pt x="905" y="8024"/>
                    <a:pt x="2214" y="8769"/>
                    <a:pt x="2867" y="8769"/>
                  </a:cubicBezTo>
                  <a:cubicBezTo>
                    <a:pt x="3009" y="8769"/>
                    <a:pt x="3124" y="8733"/>
                    <a:pt x="3177" y="8644"/>
                  </a:cubicBezTo>
                  <a:cubicBezTo>
                    <a:pt x="3455" y="8216"/>
                    <a:pt x="3751" y="7806"/>
                    <a:pt x="4068" y="7414"/>
                  </a:cubicBezTo>
                  <a:lnTo>
                    <a:pt x="4068" y="7414"/>
                  </a:lnTo>
                  <a:cubicBezTo>
                    <a:pt x="3932" y="7528"/>
                    <a:pt x="3801" y="7642"/>
                    <a:pt x="3669" y="7757"/>
                  </a:cubicBezTo>
                  <a:cubicBezTo>
                    <a:pt x="3583" y="7831"/>
                    <a:pt x="3462" y="7864"/>
                    <a:pt x="3326" y="7864"/>
                  </a:cubicBezTo>
                  <a:cubicBezTo>
                    <a:pt x="2749" y="7864"/>
                    <a:pt x="1857" y="7275"/>
                    <a:pt x="1761" y="6786"/>
                  </a:cubicBezTo>
                  <a:close/>
                </a:path>
              </a:pathLst>
            </a:custGeom>
            <a:solidFill>
              <a:schemeClr val="accent6"/>
            </a:solidFill>
            <a:ln>
              <a:noFill/>
            </a:ln>
          </p:spPr>
          <p:txBody>
            <a:bodyPr spcFirstLastPara="1" wrap="square" lIns="68569" tIns="68569" rIns="68569" bIns="68569"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srgbClr val="1C4587"/>
                </a:solidFill>
                <a:effectLst/>
                <a:uLnTx/>
                <a:uFillTx/>
                <a:latin typeface="Arial"/>
                <a:ea typeface="+mn-ea"/>
                <a:cs typeface="+mn-cs"/>
              </a:endParaRPr>
            </a:p>
          </p:txBody>
        </p:sp>
        <p:sp>
          <p:nvSpPr>
            <p:cNvPr id="937" name="Google Shape;937;p32"/>
            <p:cNvSpPr/>
            <p:nvPr/>
          </p:nvSpPr>
          <p:spPr>
            <a:xfrm>
              <a:off x="2129450" y="1377000"/>
              <a:ext cx="241500" cy="205525"/>
            </a:xfrm>
            <a:custGeom>
              <a:avLst/>
              <a:gdLst/>
              <a:ahLst/>
              <a:cxnLst/>
              <a:rect l="l" t="t" r="r" b="b"/>
              <a:pathLst>
                <a:path w="9660" h="8221" extrusionOk="0">
                  <a:moveTo>
                    <a:pt x="2404" y="6712"/>
                  </a:moveTo>
                  <a:lnTo>
                    <a:pt x="2404" y="6712"/>
                  </a:lnTo>
                  <a:cubicBezTo>
                    <a:pt x="2204" y="6883"/>
                    <a:pt x="2004" y="7051"/>
                    <a:pt x="1808" y="7225"/>
                  </a:cubicBezTo>
                  <a:cubicBezTo>
                    <a:pt x="1687" y="7329"/>
                    <a:pt x="1651" y="7457"/>
                    <a:pt x="1676" y="7592"/>
                  </a:cubicBezTo>
                  <a:cubicBezTo>
                    <a:pt x="1908" y="7289"/>
                    <a:pt x="2150" y="6993"/>
                    <a:pt x="2404" y="6712"/>
                  </a:cubicBezTo>
                  <a:close/>
                  <a:moveTo>
                    <a:pt x="518" y="1"/>
                  </a:moveTo>
                  <a:cubicBezTo>
                    <a:pt x="7" y="1"/>
                    <a:pt x="1" y="422"/>
                    <a:pt x="289" y="807"/>
                  </a:cubicBezTo>
                  <a:cubicBezTo>
                    <a:pt x="381" y="792"/>
                    <a:pt x="475" y="789"/>
                    <a:pt x="567" y="789"/>
                  </a:cubicBezTo>
                  <a:cubicBezTo>
                    <a:pt x="1416" y="789"/>
                    <a:pt x="2243" y="1274"/>
                    <a:pt x="3017" y="1605"/>
                  </a:cubicBezTo>
                  <a:cubicBezTo>
                    <a:pt x="4600" y="2280"/>
                    <a:pt x="6184" y="2957"/>
                    <a:pt x="7767" y="3634"/>
                  </a:cubicBezTo>
                  <a:cubicBezTo>
                    <a:pt x="7827" y="3663"/>
                    <a:pt x="9015" y="4237"/>
                    <a:pt x="8626" y="4437"/>
                  </a:cubicBezTo>
                  <a:cubicBezTo>
                    <a:pt x="6800" y="5378"/>
                    <a:pt x="5246" y="6644"/>
                    <a:pt x="3983" y="8220"/>
                  </a:cubicBezTo>
                  <a:cubicBezTo>
                    <a:pt x="5623" y="6822"/>
                    <a:pt x="7346" y="5535"/>
                    <a:pt x="9150" y="4351"/>
                  </a:cubicBezTo>
                  <a:cubicBezTo>
                    <a:pt x="9660" y="4016"/>
                    <a:pt x="8786" y="3321"/>
                    <a:pt x="8533" y="3196"/>
                  </a:cubicBezTo>
                  <a:cubicBezTo>
                    <a:pt x="6105" y="1983"/>
                    <a:pt x="3616" y="942"/>
                    <a:pt x="1038" y="97"/>
                  </a:cubicBezTo>
                  <a:cubicBezTo>
                    <a:pt x="824" y="30"/>
                    <a:pt x="653" y="1"/>
                    <a:pt x="518" y="1"/>
                  </a:cubicBezTo>
                  <a:close/>
                </a:path>
              </a:pathLst>
            </a:custGeom>
            <a:solidFill>
              <a:schemeClr val="accent6"/>
            </a:solidFill>
            <a:ln>
              <a:noFill/>
            </a:ln>
          </p:spPr>
          <p:txBody>
            <a:bodyPr spcFirstLastPara="1" wrap="square" lIns="68569" tIns="68569" rIns="68569" bIns="68569"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srgbClr val="1C4587"/>
                </a:solidFill>
                <a:effectLst/>
                <a:uLnTx/>
                <a:uFillTx/>
                <a:latin typeface="Arial"/>
                <a:ea typeface="+mn-ea"/>
                <a:cs typeface="+mn-cs"/>
              </a:endParaRPr>
            </a:p>
          </p:txBody>
        </p:sp>
        <p:sp>
          <p:nvSpPr>
            <p:cNvPr id="938" name="Google Shape;938;p32"/>
            <p:cNvSpPr/>
            <p:nvPr/>
          </p:nvSpPr>
          <p:spPr>
            <a:xfrm>
              <a:off x="2136675" y="1396700"/>
              <a:ext cx="218150" cy="197050"/>
            </a:xfrm>
            <a:custGeom>
              <a:avLst/>
              <a:gdLst/>
              <a:ahLst/>
              <a:cxnLst/>
              <a:rect l="l" t="t" r="r" b="b"/>
              <a:pathLst>
                <a:path w="8726" h="7882" extrusionOk="0">
                  <a:moveTo>
                    <a:pt x="278" y="1"/>
                  </a:moveTo>
                  <a:cubicBezTo>
                    <a:pt x="186" y="1"/>
                    <a:pt x="92" y="4"/>
                    <a:pt x="0" y="19"/>
                  </a:cubicBezTo>
                  <a:cubicBezTo>
                    <a:pt x="164" y="236"/>
                    <a:pt x="428" y="443"/>
                    <a:pt x="749" y="547"/>
                  </a:cubicBezTo>
                  <a:cubicBezTo>
                    <a:pt x="2653" y="1171"/>
                    <a:pt x="4518" y="1891"/>
                    <a:pt x="6333" y="2726"/>
                  </a:cubicBezTo>
                  <a:cubicBezTo>
                    <a:pt x="4871" y="3720"/>
                    <a:pt x="3469" y="4786"/>
                    <a:pt x="2115" y="5924"/>
                  </a:cubicBezTo>
                  <a:cubicBezTo>
                    <a:pt x="1861" y="6205"/>
                    <a:pt x="1619" y="6501"/>
                    <a:pt x="1387" y="6804"/>
                  </a:cubicBezTo>
                  <a:cubicBezTo>
                    <a:pt x="1483" y="7293"/>
                    <a:pt x="2375" y="7882"/>
                    <a:pt x="2952" y="7882"/>
                  </a:cubicBezTo>
                  <a:cubicBezTo>
                    <a:pt x="3088" y="7882"/>
                    <a:pt x="3209" y="7849"/>
                    <a:pt x="3295" y="7775"/>
                  </a:cubicBezTo>
                  <a:cubicBezTo>
                    <a:pt x="3427" y="7660"/>
                    <a:pt x="3558" y="7546"/>
                    <a:pt x="3694" y="7432"/>
                  </a:cubicBezTo>
                  <a:cubicBezTo>
                    <a:pt x="4957" y="5856"/>
                    <a:pt x="6511" y="4590"/>
                    <a:pt x="8337" y="3649"/>
                  </a:cubicBezTo>
                  <a:cubicBezTo>
                    <a:pt x="8726" y="3449"/>
                    <a:pt x="7538" y="2875"/>
                    <a:pt x="7478" y="2846"/>
                  </a:cubicBezTo>
                  <a:cubicBezTo>
                    <a:pt x="5895" y="2169"/>
                    <a:pt x="4311" y="1492"/>
                    <a:pt x="2728" y="817"/>
                  </a:cubicBezTo>
                  <a:cubicBezTo>
                    <a:pt x="1954" y="486"/>
                    <a:pt x="1127" y="1"/>
                    <a:pt x="278" y="1"/>
                  </a:cubicBezTo>
                  <a:close/>
                </a:path>
              </a:pathLst>
            </a:custGeom>
            <a:solidFill>
              <a:schemeClr val="accent6"/>
            </a:solidFill>
            <a:ln>
              <a:noFill/>
            </a:ln>
          </p:spPr>
          <p:txBody>
            <a:bodyPr spcFirstLastPara="1" wrap="square" lIns="68569" tIns="68569" rIns="68569" bIns="68569"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srgbClr val="1C4587"/>
                </a:solidFill>
                <a:effectLst/>
                <a:uLnTx/>
                <a:uFillTx/>
                <a:latin typeface="Arial"/>
                <a:ea typeface="+mn-ea"/>
                <a:cs typeface="+mn-cs"/>
              </a:endParaRPr>
            </a:p>
          </p:txBody>
        </p:sp>
      </p:gr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62961" y="3843328"/>
            <a:ext cx="2922953" cy="2791415"/>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47" name="Title 1"/>
          <p:cNvSpPr txBox="1">
            <a:spLocks/>
          </p:cNvSpPr>
          <p:nvPr/>
        </p:nvSpPr>
        <p:spPr>
          <a:xfrm>
            <a:off x="451625" y="38970"/>
            <a:ext cx="7886700" cy="2152289"/>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smtClean="0">
                <a:ln>
                  <a:noFill/>
                </a:ln>
                <a:solidFill>
                  <a:srgbClr val="0000FF"/>
                </a:solidFill>
                <a:effectLst/>
                <a:uLnTx/>
                <a:uFillTx/>
                <a:latin typeface="Times New Roman" panose="02020603050405020304" pitchFamily="18" charset="0"/>
                <a:ea typeface="+mj-ea"/>
                <a:cs typeface="Times New Roman" panose="02020603050405020304" pitchFamily="18" charset="0"/>
              </a:rPr>
              <a:t> Ví</a:t>
            </a:r>
            <a:r>
              <a:rPr kumimoji="0" lang="en-US" sz="2400" b="1" i="0" u="none" strike="noStrike" kern="1200" cap="none" spc="0" normalizeH="0" noProof="0" smtClean="0">
                <a:ln>
                  <a:noFill/>
                </a:ln>
                <a:solidFill>
                  <a:srgbClr val="0000FF"/>
                </a:solidFill>
                <a:effectLst/>
                <a:uLnTx/>
                <a:uFillTx/>
                <a:latin typeface="Times New Roman" panose="02020603050405020304" pitchFamily="18" charset="0"/>
                <a:ea typeface="+mj-ea"/>
                <a:cs typeface="Times New Roman" panose="02020603050405020304" pitchFamily="18" charset="0"/>
              </a:rPr>
              <a:t> dụ 2 </a:t>
            </a:r>
            <a:r>
              <a:rPr lang="en-US" sz="2400" b="1" smtClean="0">
                <a:solidFill>
                  <a:srgbClr val="0000FF"/>
                </a:solidFill>
                <a:latin typeface="Times New Roman" panose="02020603050405020304" pitchFamily="18" charset="0"/>
                <a:cs typeface="Times New Roman" panose="02020603050405020304" pitchFamily="18" charset="0"/>
              </a:rPr>
              <a:t>(vẽ hình đonạ thẳng A’B’, C’D’)</a:t>
            </a:r>
            <a:r>
              <a:rPr kumimoji="0" lang="en-US" sz="2400" b="1" i="0" u="none" strike="noStrike" kern="1200" cap="none" spc="0" normalizeH="0" baseline="0" noProof="0" smtClean="0">
                <a:ln>
                  <a:noFill/>
                </a:ln>
                <a:solidFill>
                  <a:srgbClr val="0000FF"/>
                </a:solidFill>
                <a:effectLst/>
                <a:uLnTx/>
                <a:uFillTx/>
                <a:latin typeface="Times New Roman" panose="02020603050405020304" pitchFamily="18" charset="0"/>
                <a:ea typeface="+mj-ea"/>
                <a:cs typeface="Times New Roman" panose="02020603050405020304" pitchFamily="18" charset="0"/>
              </a:rPr>
              <a:t>     </a:t>
            </a:r>
            <a:endParaRPr kumimoji="0" 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mj-ea"/>
              <a:cs typeface="Times New Roman" panose="02020603050405020304" pitchFamily="18" charset="0"/>
            </a:endParaRPr>
          </a:p>
        </p:txBody>
      </p:sp>
      <p:sp>
        <p:nvSpPr>
          <p:cNvPr id="46" name="Title 1"/>
          <p:cNvSpPr txBox="1">
            <a:spLocks/>
          </p:cNvSpPr>
          <p:nvPr/>
        </p:nvSpPr>
        <p:spPr>
          <a:xfrm>
            <a:off x="656813" y="1402354"/>
            <a:ext cx="7886700" cy="2152289"/>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smtClean="0">
                <a:ln>
                  <a:noFill/>
                </a:ln>
                <a:solidFill>
                  <a:srgbClr val="0000FF"/>
                </a:solidFill>
                <a:effectLst/>
                <a:uLnTx/>
                <a:uFillTx/>
                <a:latin typeface="Times New Roman" panose="02020603050405020304" pitchFamily="18" charset="0"/>
                <a:ea typeface="+mj-ea"/>
                <a:cs typeface="Times New Roman" panose="02020603050405020304" pitchFamily="18" charset="0"/>
              </a:rPr>
              <a:t> </a:t>
            </a:r>
            <a:r>
              <a:rPr lang="en-US" sz="2400" b="1" smtClean="0">
                <a:solidFill>
                  <a:srgbClr val="0000FF"/>
                </a:solidFill>
                <a:latin typeface="Times New Roman" panose="02020603050405020304" pitchFamily="18" charset="0"/>
                <a:cs typeface="Times New Roman" panose="02020603050405020304" pitchFamily="18" charset="0"/>
              </a:rPr>
              <a:t>So sánh các tỉ số </a:t>
            </a:r>
            <a:r>
              <a:rPr kumimoji="0" lang="en-US" sz="2400" b="1" i="0" u="none" strike="noStrike" kern="1200" cap="none" spc="0" normalizeH="0" baseline="0" noProof="0" smtClean="0">
                <a:ln>
                  <a:noFill/>
                </a:ln>
                <a:solidFill>
                  <a:srgbClr val="0000FF"/>
                </a:solidFill>
                <a:effectLst/>
                <a:uLnTx/>
                <a:uFillTx/>
                <a:latin typeface="Times New Roman" panose="02020603050405020304" pitchFamily="18" charset="0"/>
                <a:ea typeface="+mj-ea"/>
                <a:cs typeface="Times New Roman" panose="02020603050405020304" pitchFamily="18" charset="0"/>
              </a:rPr>
              <a:t>     </a:t>
            </a:r>
            <a:endParaRPr kumimoji="0" 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mj-ea"/>
              <a:cs typeface="Times New Roman" panose="02020603050405020304" pitchFamily="18" charset="0"/>
            </a:endParaRPr>
          </a:p>
        </p:txBody>
      </p:sp>
      <p:sp>
        <p:nvSpPr>
          <p:cNvPr id="48" name="Title 1"/>
          <p:cNvSpPr txBox="1">
            <a:spLocks/>
          </p:cNvSpPr>
          <p:nvPr/>
        </p:nvSpPr>
        <p:spPr>
          <a:xfrm>
            <a:off x="1327708" y="2023745"/>
            <a:ext cx="7886700" cy="2152289"/>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smtClean="0">
                <a:ln>
                  <a:noFill/>
                </a:ln>
                <a:solidFill>
                  <a:srgbClr val="0000FF"/>
                </a:solidFill>
                <a:effectLst/>
                <a:uLnTx/>
                <a:uFillTx/>
                <a:latin typeface="Times New Roman" panose="02020603050405020304" pitchFamily="18" charset="0"/>
                <a:ea typeface="+mj-ea"/>
                <a:cs typeface="Times New Roman" panose="02020603050405020304" pitchFamily="18" charset="0"/>
              </a:rPr>
              <a:t> </a:t>
            </a:r>
            <a:r>
              <a:rPr lang="en-US" sz="2400" b="1">
                <a:solidFill>
                  <a:srgbClr val="0000FF"/>
                </a:solidFill>
                <a:latin typeface="Times New Roman" panose="02020603050405020304" pitchFamily="18" charset="0"/>
                <a:cs typeface="Times New Roman" panose="02020603050405020304" pitchFamily="18" charset="0"/>
              </a:rPr>
              <a:t> </a:t>
            </a:r>
            <a:r>
              <a:rPr lang="en-US" sz="2400" b="1" smtClean="0">
                <a:solidFill>
                  <a:srgbClr val="0000FF"/>
                </a:solidFill>
                <a:latin typeface="Times New Roman" panose="02020603050405020304" pitchFamily="18" charset="0"/>
                <a:cs typeface="Times New Roman" panose="02020603050405020304" pitchFamily="18" charset="0"/>
              </a:rPr>
              <a:t>và </a:t>
            </a:r>
            <a:r>
              <a:rPr kumimoji="0" lang="en-US" sz="2400" b="1" i="0" u="none" strike="noStrike" kern="1200" cap="none" spc="0" normalizeH="0" baseline="0" noProof="0" smtClean="0">
                <a:ln>
                  <a:noFill/>
                </a:ln>
                <a:solidFill>
                  <a:srgbClr val="0000FF"/>
                </a:solidFill>
                <a:effectLst/>
                <a:uLnTx/>
                <a:uFillTx/>
                <a:latin typeface="Times New Roman" panose="02020603050405020304" pitchFamily="18" charset="0"/>
                <a:ea typeface="+mj-ea"/>
                <a:cs typeface="Times New Roman" panose="02020603050405020304" pitchFamily="18" charset="0"/>
              </a:rPr>
              <a:t>     </a:t>
            </a:r>
            <a:endParaRPr kumimoji="0" 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mj-ea"/>
              <a:cs typeface="Times New Roman" panose="02020603050405020304" pitchFamily="18" charset="0"/>
            </a:endParaRPr>
          </a:p>
        </p:txBody>
      </p:sp>
      <p:graphicFrame>
        <p:nvGraphicFramePr>
          <p:cNvPr id="49" name="Object 43"/>
          <p:cNvGraphicFramePr>
            <a:graphicFrameLocks noChangeAspect="1"/>
          </p:cNvGraphicFramePr>
          <p:nvPr>
            <p:extLst>
              <p:ext uri="{D42A27DB-BD31-4B8C-83A1-F6EECF244321}">
                <p14:modId xmlns:p14="http://schemas.microsoft.com/office/powerpoint/2010/main" val="840682753"/>
              </p:ext>
            </p:extLst>
          </p:nvPr>
        </p:nvGraphicFramePr>
        <p:xfrm>
          <a:off x="212725" y="1658938"/>
          <a:ext cx="2028825" cy="387350"/>
        </p:xfrm>
        <a:graphic>
          <a:graphicData uri="http://schemas.openxmlformats.org/presentationml/2006/ole">
            <mc:AlternateContent xmlns:mc="http://schemas.openxmlformats.org/markup-compatibility/2006">
              <mc:Choice xmlns:v="urn:schemas-microsoft-com:vml" Requires="v">
                <p:oleObj spid="_x0000_s15747" name="Equation" r:id="rId5" imgW="698400" imgH="190440" progId="Equation.DSMT4">
                  <p:embed/>
                </p:oleObj>
              </mc:Choice>
              <mc:Fallback>
                <p:oleObj name="Equation" r:id="rId5" imgW="698400" imgH="190440" progId="Equation.DSMT4">
                  <p:embed/>
                  <p:pic>
                    <p:nvPicPr>
                      <p:cNvPr id="4102" name="Object 43"/>
                      <p:cNvPicPr>
                        <a:picLocks noChangeAspect="1" noChangeArrowheads="1"/>
                      </p:cNvPicPr>
                      <p:nvPr/>
                    </p:nvPicPr>
                    <p:blipFill>
                      <a:blip r:embed="rId6"/>
                      <a:srcRect/>
                      <a:stretch>
                        <a:fillRect/>
                      </a:stretch>
                    </p:blipFill>
                    <p:spPr bwMode="auto">
                      <a:xfrm>
                        <a:off x="212725" y="1658938"/>
                        <a:ext cx="2028825" cy="387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51" name="Object 43"/>
          <p:cNvGraphicFramePr>
            <a:graphicFrameLocks noChangeAspect="1"/>
          </p:cNvGraphicFramePr>
          <p:nvPr>
            <p:extLst>
              <p:ext uri="{D42A27DB-BD31-4B8C-83A1-F6EECF244321}">
                <p14:modId xmlns:p14="http://schemas.microsoft.com/office/powerpoint/2010/main" val="2170574627"/>
              </p:ext>
            </p:extLst>
          </p:nvPr>
        </p:nvGraphicFramePr>
        <p:xfrm>
          <a:off x="4018545" y="1408582"/>
          <a:ext cx="1660525" cy="803275"/>
        </p:xfrm>
        <a:graphic>
          <a:graphicData uri="http://schemas.openxmlformats.org/presentationml/2006/ole">
            <mc:AlternateContent xmlns:mc="http://schemas.openxmlformats.org/markup-compatibility/2006">
              <mc:Choice xmlns:v="urn:schemas-microsoft-com:vml" Requires="v">
                <p:oleObj spid="_x0000_s15748" name="Equation" r:id="rId7" imgW="571320" imgH="393480" progId="Equation.DSMT4">
                  <p:embed/>
                </p:oleObj>
              </mc:Choice>
              <mc:Fallback>
                <p:oleObj name="Equation" r:id="rId7" imgW="571320" imgH="393480" progId="Equation.DSMT4">
                  <p:embed/>
                  <p:pic>
                    <p:nvPicPr>
                      <p:cNvPr id="49" name="Object 43"/>
                      <p:cNvPicPr>
                        <a:picLocks noChangeAspect="1" noChangeArrowheads="1"/>
                      </p:cNvPicPr>
                      <p:nvPr/>
                    </p:nvPicPr>
                    <p:blipFill>
                      <a:blip r:embed="rId8"/>
                      <a:srcRect/>
                      <a:stretch>
                        <a:fillRect/>
                      </a:stretch>
                    </p:blipFill>
                    <p:spPr bwMode="auto">
                      <a:xfrm>
                        <a:off x="4018545" y="1408582"/>
                        <a:ext cx="1660525" cy="803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52" name="Object 43"/>
          <p:cNvGraphicFramePr>
            <a:graphicFrameLocks noChangeAspect="1"/>
          </p:cNvGraphicFramePr>
          <p:nvPr>
            <p:extLst>
              <p:ext uri="{D42A27DB-BD31-4B8C-83A1-F6EECF244321}">
                <p14:modId xmlns:p14="http://schemas.microsoft.com/office/powerpoint/2010/main" val="3573289615"/>
              </p:ext>
            </p:extLst>
          </p:nvPr>
        </p:nvGraphicFramePr>
        <p:xfrm>
          <a:off x="2142362" y="1630938"/>
          <a:ext cx="1919288" cy="387350"/>
        </p:xfrm>
        <a:graphic>
          <a:graphicData uri="http://schemas.openxmlformats.org/presentationml/2006/ole">
            <mc:AlternateContent xmlns:mc="http://schemas.openxmlformats.org/markup-compatibility/2006">
              <mc:Choice xmlns:v="urn:schemas-microsoft-com:vml" Requires="v">
                <p:oleObj spid="_x0000_s15749" name="Equation" r:id="rId9" imgW="660240" imgH="190440" progId="Equation.DSMT4">
                  <p:embed/>
                </p:oleObj>
              </mc:Choice>
              <mc:Fallback>
                <p:oleObj name="Equation" r:id="rId9" imgW="660240" imgH="190440" progId="Equation.DSMT4">
                  <p:embed/>
                  <p:pic>
                    <p:nvPicPr>
                      <p:cNvPr id="49" name="Object 43"/>
                      <p:cNvPicPr>
                        <a:picLocks noChangeAspect="1" noChangeArrowheads="1"/>
                      </p:cNvPicPr>
                      <p:nvPr/>
                    </p:nvPicPr>
                    <p:blipFill>
                      <a:blip r:embed="rId10"/>
                      <a:srcRect/>
                      <a:stretch>
                        <a:fillRect/>
                      </a:stretch>
                    </p:blipFill>
                    <p:spPr bwMode="auto">
                      <a:xfrm>
                        <a:off x="2142362" y="1630938"/>
                        <a:ext cx="1919288" cy="387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53" name="Object 43"/>
          <p:cNvGraphicFramePr>
            <a:graphicFrameLocks noChangeAspect="1"/>
          </p:cNvGraphicFramePr>
          <p:nvPr>
            <p:extLst>
              <p:ext uri="{D42A27DB-BD31-4B8C-83A1-F6EECF244321}">
                <p14:modId xmlns:p14="http://schemas.microsoft.com/office/powerpoint/2010/main" val="1677883531"/>
              </p:ext>
            </p:extLst>
          </p:nvPr>
        </p:nvGraphicFramePr>
        <p:xfrm>
          <a:off x="3833540" y="-1187504"/>
          <a:ext cx="1031875" cy="803275"/>
        </p:xfrm>
        <a:graphic>
          <a:graphicData uri="http://schemas.openxmlformats.org/presentationml/2006/ole">
            <mc:AlternateContent xmlns:mc="http://schemas.openxmlformats.org/markup-compatibility/2006">
              <mc:Choice xmlns:v="urn:schemas-microsoft-com:vml" Requires="v">
                <p:oleObj spid="_x0000_s15750" name="Equation" r:id="rId11" imgW="355320" imgH="393480" progId="Equation.DSMT4">
                  <p:embed/>
                </p:oleObj>
              </mc:Choice>
              <mc:Fallback>
                <p:oleObj name="Equation" r:id="rId11" imgW="355320" imgH="393480" progId="Equation.DSMT4">
                  <p:embed/>
                  <p:pic>
                    <p:nvPicPr>
                      <p:cNvPr id="51" name="Object 43"/>
                      <p:cNvPicPr>
                        <a:picLocks noChangeAspect="1" noChangeArrowheads="1"/>
                      </p:cNvPicPr>
                      <p:nvPr/>
                    </p:nvPicPr>
                    <p:blipFill>
                      <a:blip r:embed="rId12"/>
                      <a:srcRect/>
                      <a:stretch>
                        <a:fillRect/>
                      </a:stretch>
                    </p:blipFill>
                    <p:spPr bwMode="auto">
                      <a:xfrm>
                        <a:off x="3833540" y="-1187504"/>
                        <a:ext cx="1031875" cy="803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54" name="Object 43"/>
          <p:cNvGraphicFramePr>
            <a:graphicFrameLocks noChangeAspect="1"/>
          </p:cNvGraphicFramePr>
          <p:nvPr>
            <p:extLst>
              <p:ext uri="{D42A27DB-BD31-4B8C-83A1-F6EECF244321}">
                <p14:modId xmlns:p14="http://schemas.microsoft.com/office/powerpoint/2010/main" val="567190775"/>
              </p:ext>
            </p:extLst>
          </p:nvPr>
        </p:nvGraphicFramePr>
        <p:xfrm>
          <a:off x="1726788" y="2698251"/>
          <a:ext cx="1069975" cy="803275"/>
        </p:xfrm>
        <a:graphic>
          <a:graphicData uri="http://schemas.openxmlformats.org/presentationml/2006/ole">
            <mc:AlternateContent xmlns:mc="http://schemas.openxmlformats.org/markup-compatibility/2006">
              <mc:Choice xmlns:v="urn:schemas-microsoft-com:vml" Requires="v">
                <p:oleObj spid="_x0000_s15751" name="Equation" r:id="rId13" imgW="368280" imgH="393480" progId="Equation.DSMT4">
                  <p:embed/>
                </p:oleObj>
              </mc:Choice>
              <mc:Fallback>
                <p:oleObj name="Equation" r:id="rId13" imgW="368280" imgH="393480" progId="Equation.DSMT4">
                  <p:embed/>
                  <p:pic>
                    <p:nvPicPr>
                      <p:cNvPr id="53" name="Object 43"/>
                      <p:cNvPicPr>
                        <a:picLocks noChangeAspect="1" noChangeArrowheads="1"/>
                      </p:cNvPicPr>
                      <p:nvPr/>
                    </p:nvPicPr>
                    <p:blipFill>
                      <a:blip r:embed="rId14"/>
                      <a:srcRect/>
                      <a:stretch>
                        <a:fillRect/>
                      </a:stretch>
                    </p:blipFill>
                    <p:spPr bwMode="auto">
                      <a:xfrm>
                        <a:off x="1726788" y="2698251"/>
                        <a:ext cx="1069975" cy="803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185504136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46" grpId="0"/>
      <p:bldP spid="48" grpId="0"/>
    </p:bld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 Box 174"/>
          <p:cNvSpPr txBox="1">
            <a:spLocks noChangeArrowheads="1"/>
          </p:cNvSpPr>
          <p:nvPr/>
        </p:nvSpPr>
        <p:spPr bwMode="auto">
          <a:xfrm>
            <a:off x="856918" y="5143803"/>
            <a:ext cx="2871867" cy="477054"/>
          </a:xfrm>
          <a:prstGeom prst="rect">
            <a:avLst/>
          </a:prstGeom>
          <a:noFill/>
          <a:ln w="9525">
            <a:noFill/>
            <a:miter lim="800000"/>
            <a:headEnd/>
            <a:tailEnd/>
          </a:ln>
          <a:effectLst/>
        </p:spPr>
        <p:txBody>
          <a:bodyPr wrap="square">
            <a:spAutoFit/>
          </a:bodyPr>
          <a:lstStyle/>
          <a:p>
            <a:pPr>
              <a:spcBef>
                <a:spcPct val="50000"/>
              </a:spcBef>
              <a:defRPr/>
            </a:pPr>
            <a:r>
              <a:rPr lang="en-US" sz="2500" b="1" smtClean="0">
                <a:solidFill>
                  <a:srgbClr val="0070C0"/>
                </a:solidFill>
                <a:latin typeface="Times New Roman" panose="02020603050405020304" pitchFamily="18" charset="0"/>
                <a:cs typeface="Times New Roman" panose="02020603050405020304" pitchFamily="18" charset="0"/>
              </a:rPr>
              <a:t> </a:t>
            </a:r>
            <a:r>
              <a:rPr lang="en-US" sz="2500" b="1" dirty="0">
                <a:solidFill>
                  <a:srgbClr val="0070C0"/>
                </a:solidFill>
                <a:latin typeface="Times New Roman" panose="02020603050405020304" pitchFamily="18" charset="0"/>
                <a:cs typeface="Times New Roman" panose="02020603050405020304" pitchFamily="18" charset="0"/>
              </a:rPr>
              <a:t>MN // </a:t>
            </a:r>
            <a:r>
              <a:rPr lang="en-US" sz="2500" b="1">
                <a:solidFill>
                  <a:srgbClr val="0070C0"/>
                </a:solidFill>
                <a:latin typeface="Times New Roman" panose="02020603050405020304" pitchFamily="18" charset="0"/>
                <a:cs typeface="Times New Roman" panose="02020603050405020304" pitchFamily="18" charset="0"/>
              </a:rPr>
              <a:t>AB </a:t>
            </a:r>
            <a:endParaRPr lang="vi-VN" sz="2500" b="1" dirty="0">
              <a:solidFill>
                <a:srgbClr val="0070C0"/>
              </a:solidFill>
              <a:latin typeface="Times New Roman" panose="02020603050405020304" pitchFamily="18" charset="0"/>
              <a:cs typeface="Times New Roman" panose="02020603050405020304" pitchFamily="18" charset="0"/>
            </a:endParaRPr>
          </a:p>
        </p:txBody>
      </p:sp>
      <p:grpSp>
        <p:nvGrpSpPr>
          <p:cNvPr id="5" name="Group 129"/>
          <p:cNvGrpSpPr>
            <a:grpSpLocks/>
          </p:cNvGrpSpPr>
          <p:nvPr/>
        </p:nvGrpSpPr>
        <p:grpSpPr bwMode="auto">
          <a:xfrm>
            <a:off x="-88452" y="2029694"/>
            <a:ext cx="4819996" cy="2965572"/>
            <a:chOff x="3201" y="472"/>
            <a:chExt cx="2144" cy="1343"/>
          </a:xfrm>
        </p:grpSpPr>
        <p:sp>
          <p:nvSpPr>
            <p:cNvPr id="6" name="Line 121"/>
            <p:cNvSpPr>
              <a:spLocks noChangeShapeType="1"/>
            </p:cNvSpPr>
            <p:nvPr/>
          </p:nvSpPr>
          <p:spPr bwMode="auto">
            <a:xfrm flipH="1">
              <a:off x="3360" y="713"/>
              <a:ext cx="609" cy="947"/>
            </a:xfrm>
            <a:prstGeom prst="line">
              <a:avLst/>
            </a:prstGeom>
            <a:noFill/>
            <a:ln w="38100">
              <a:solidFill>
                <a:schemeClr val="hlink"/>
              </a:solidFill>
              <a:round/>
              <a:headEnd/>
              <a:tailEnd/>
            </a:ln>
            <a:effectLst/>
          </p:spPr>
          <p:txBody>
            <a:bodyPr/>
            <a:lstStyle/>
            <a:p>
              <a:pPr>
                <a:defRPr/>
              </a:pPr>
              <a:endParaRPr lang="en-US" sz="1350"/>
            </a:p>
          </p:txBody>
        </p:sp>
        <p:sp>
          <p:nvSpPr>
            <p:cNvPr id="7" name="Line 122"/>
            <p:cNvSpPr>
              <a:spLocks noChangeShapeType="1"/>
            </p:cNvSpPr>
            <p:nvPr/>
          </p:nvSpPr>
          <p:spPr bwMode="auto">
            <a:xfrm>
              <a:off x="3969" y="713"/>
              <a:ext cx="1119" cy="947"/>
            </a:xfrm>
            <a:prstGeom prst="line">
              <a:avLst/>
            </a:prstGeom>
            <a:noFill/>
            <a:ln w="38100">
              <a:solidFill>
                <a:schemeClr val="hlink"/>
              </a:solidFill>
              <a:round/>
              <a:headEnd/>
              <a:tailEnd/>
            </a:ln>
            <a:effectLst/>
          </p:spPr>
          <p:txBody>
            <a:bodyPr/>
            <a:lstStyle/>
            <a:p>
              <a:pPr>
                <a:defRPr/>
              </a:pPr>
              <a:endParaRPr lang="en-US" sz="1350"/>
            </a:p>
          </p:txBody>
        </p:sp>
        <p:sp>
          <p:nvSpPr>
            <p:cNvPr id="8" name="Line 123"/>
            <p:cNvSpPr>
              <a:spLocks noChangeShapeType="1"/>
            </p:cNvSpPr>
            <p:nvPr/>
          </p:nvSpPr>
          <p:spPr bwMode="auto">
            <a:xfrm>
              <a:off x="3360" y="1660"/>
              <a:ext cx="1728" cy="0"/>
            </a:xfrm>
            <a:prstGeom prst="line">
              <a:avLst/>
            </a:prstGeom>
            <a:noFill/>
            <a:ln w="38100">
              <a:solidFill>
                <a:schemeClr val="hlink"/>
              </a:solidFill>
              <a:round/>
              <a:headEnd/>
              <a:tailEnd/>
            </a:ln>
            <a:effectLst/>
          </p:spPr>
          <p:txBody>
            <a:bodyPr/>
            <a:lstStyle/>
            <a:p>
              <a:pPr>
                <a:defRPr/>
              </a:pPr>
              <a:endParaRPr lang="en-US" sz="1350"/>
            </a:p>
          </p:txBody>
        </p:sp>
        <p:sp>
          <p:nvSpPr>
            <p:cNvPr id="9" name="Text Box 124"/>
            <p:cNvSpPr txBox="1">
              <a:spLocks noChangeArrowheads="1"/>
            </p:cNvSpPr>
            <p:nvPr/>
          </p:nvSpPr>
          <p:spPr bwMode="auto">
            <a:xfrm>
              <a:off x="3878" y="472"/>
              <a:ext cx="288" cy="195"/>
            </a:xfrm>
            <a:prstGeom prst="rect">
              <a:avLst/>
            </a:prstGeom>
            <a:noFill/>
            <a:ln w="9525">
              <a:noFill/>
              <a:miter lim="800000"/>
              <a:headEnd/>
              <a:tailEnd/>
            </a:ln>
            <a:effectLst/>
          </p:spPr>
          <p:txBody>
            <a:bodyPr>
              <a:spAutoFit/>
            </a:bodyPr>
            <a:lstStyle/>
            <a:p>
              <a:pPr>
                <a:spcBef>
                  <a:spcPct val="50000"/>
                </a:spcBef>
                <a:defRPr/>
              </a:pPr>
              <a:r>
                <a:rPr lang="en-US" sz="2200" b="1" dirty="0">
                  <a:solidFill>
                    <a:srgbClr val="FF0000"/>
                  </a:solidFill>
                  <a:latin typeface="Arial "/>
                </a:rPr>
                <a:t>M</a:t>
              </a:r>
            </a:p>
          </p:txBody>
        </p:sp>
        <p:sp>
          <p:nvSpPr>
            <p:cNvPr id="10" name="Text Box 125"/>
            <p:cNvSpPr txBox="1">
              <a:spLocks noChangeArrowheads="1"/>
            </p:cNvSpPr>
            <p:nvPr/>
          </p:nvSpPr>
          <p:spPr bwMode="auto">
            <a:xfrm>
              <a:off x="3201" y="1592"/>
              <a:ext cx="288" cy="195"/>
            </a:xfrm>
            <a:prstGeom prst="rect">
              <a:avLst/>
            </a:prstGeom>
            <a:noFill/>
            <a:ln w="9525">
              <a:noFill/>
              <a:miter lim="800000"/>
              <a:headEnd/>
              <a:tailEnd/>
            </a:ln>
            <a:effectLst/>
          </p:spPr>
          <p:txBody>
            <a:bodyPr>
              <a:spAutoFit/>
            </a:bodyPr>
            <a:lstStyle/>
            <a:p>
              <a:pPr>
                <a:spcBef>
                  <a:spcPct val="50000"/>
                </a:spcBef>
                <a:defRPr/>
              </a:pPr>
              <a:r>
                <a:rPr lang="en-US" sz="2200" b="1">
                  <a:solidFill>
                    <a:srgbClr val="FF0000"/>
                  </a:solidFill>
                  <a:latin typeface="Arial "/>
                </a:rPr>
                <a:t>N</a:t>
              </a:r>
            </a:p>
          </p:txBody>
        </p:sp>
        <p:sp>
          <p:nvSpPr>
            <p:cNvPr id="11" name="Text Box 126"/>
            <p:cNvSpPr txBox="1">
              <a:spLocks noChangeArrowheads="1"/>
            </p:cNvSpPr>
            <p:nvPr/>
          </p:nvSpPr>
          <p:spPr bwMode="auto">
            <a:xfrm>
              <a:off x="5057" y="1620"/>
              <a:ext cx="288" cy="195"/>
            </a:xfrm>
            <a:prstGeom prst="rect">
              <a:avLst/>
            </a:prstGeom>
            <a:noFill/>
            <a:ln w="9525">
              <a:noFill/>
              <a:miter lim="800000"/>
              <a:headEnd/>
              <a:tailEnd/>
            </a:ln>
            <a:effectLst/>
          </p:spPr>
          <p:txBody>
            <a:bodyPr>
              <a:spAutoFit/>
            </a:bodyPr>
            <a:lstStyle/>
            <a:p>
              <a:pPr>
                <a:spcBef>
                  <a:spcPct val="50000"/>
                </a:spcBef>
                <a:defRPr/>
              </a:pPr>
              <a:endParaRPr lang="en-US" sz="2200" b="1">
                <a:solidFill>
                  <a:srgbClr val="FF0000"/>
                </a:solidFill>
                <a:latin typeface="Arial "/>
              </a:endParaRPr>
            </a:p>
          </p:txBody>
        </p:sp>
      </p:grpSp>
      <p:grpSp>
        <p:nvGrpSpPr>
          <p:cNvPr id="12" name="Group 135"/>
          <p:cNvGrpSpPr>
            <a:grpSpLocks/>
          </p:cNvGrpSpPr>
          <p:nvPr/>
        </p:nvGrpSpPr>
        <p:grpSpPr bwMode="auto">
          <a:xfrm>
            <a:off x="1635333" y="2531717"/>
            <a:ext cx="1935563" cy="2721248"/>
            <a:chOff x="3787" y="384"/>
            <a:chExt cx="990" cy="1550"/>
          </a:xfrm>
        </p:grpSpPr>
        <p:grpSp>
          <p:nvGrpSpPr>
            <p:cNvPr id="13" name="Group 132"/>
            <p:cNvGrpSpPr>
              <a:grpSpLocks/>
            </p:cNvGrpSpPr>
            <p:nvPr/>
          </p:nvGrpSpPr>
          <p:grpSpPr bwMode="auto">
            <a:xfrm>
              <a:off x="3787" y="384"/>
              <a:ext cx="990" cy="1550"/>
              <a:chOff x="3787" y="384"/>
              <a:chExt cx="990" cy="1550"/>
            </a:xfrm>
          </p:grpSpPr>
          <p:sp>
            <p:nvSpPr>
              <p:cNvPr id="16" name="Line 80"/>
              <p:cNvSpPr>
                <a:spLocks noChangeShapeType="1"/>
              </p:cNvSpPr>
              <p:nvPr/>
            </p:nvSpPr>
            <p:spPr bwMode="auto">
              <a:xfrm flipH="1">
                <a:off x="3787" y="384"/>
                <a:ext cx="953" cy="1550"/>
              </a:xfrm>
              <a:prstGeom prst="line">
                <a:avLst/>
              </a:prstGeom>
              <a:noFill/>
              <a:ln w="28575">
                <a:solidFill>
                  <a:schemeClr val="tx1"/>
                </a:solidFill>
                <a:round/>
                <a:headEnd/>
                <a:tailEnd/>
              </a:ln>
              <a:effectLst/>
            </p:spPr>
            <p:txBody>
              <a:bodyPr/>
              <a:lstStyle/>
              <a:p>
                <a:pPr>
                  <a:defRPr/>
                </a:pPr>
                <a:endParaRPr lang="en-US" sz="1350"/>
              </a:p>
            </p:txBody>
          </p:sp>
          <p:sp>
            <p:nvSpPr>
              <p:cNvPr id="17" name="Text Box 81"/>
              <p:cNvSpPr txBox="1">
                <a:spLocks noChangeArrowheads="1"/>
              </p:cNvSpPr>
              <p:nvPr/>
            </p:nvSpPr>
            <p:spPr bwMode="auto">
              <a:xfrm>
                <a:off x="3958" y="1604"/>
                <a:ext cx="363" cy="143"/>
              </a:xfrm>
              <a:prstGeom prst="rect">
                <a:avLst/>
              </a:prstGeom>
              <a:noFill/>
              <a:ln w="9525">
                <a:noFill/>
                <a:miter lim="800000"/>
                <a:headEnd/>
                <a:tailEnd/>
              </a:ln>
              <a:effectLst/>
            </p:spPr>
            <p:txBody>
              <a:bodyPr>
                <a:spAutoFit/>
              </a:bodyPr>
              <a:lstStyle/>
              <a:p>
                <a:pPr>
                  <a:spcBef>
                    <a:spcPct val="50000"/>
                  </a:spcBef>
                  <a:defRPr/>
                </a:pPr>
                <a:r>
                  <a:rPr lang="en-US" sz="1350"/>
                  <a:t>M</a:t>
                </a:r>
                <a:endParaRPr lang="vi-VN" sz="1350"/>
              </a:p>
            </p:txBody>
          </p:sp>
          <p:sp>
            <p:nvSpPr>
              <p:cNvPr id="18" name="Text Box 82"/>
              <p:cNvSpPr txBox="1">
                <a:spLocks noChangeArrowheads="1"/>
              </p:cNvSpPr>
              <p:nvPr/>
            </p:nvSpPr>
            <p:spPr bwMode="auto">
              <a:xfrm>
                <a:off x="4414" y="885"/>
                <a:ext cx="363" cy="143"/>
              </a:xfrm>
              <a:prstGeom prst="rect">
                <a:avLst/>
              </a:prstGeom>
              <a:noFill/>
              <a:ln w="9525">
                <a:noFill/>
                <a:miter lim="800000"/>
                <a:headEnd/>
                <a:tailEnd/>
              </a:ln>
              <a:effectLst/>
            </p:spPr>
            <p:txBody>
              <a:bodyPr>
                <a:spAutoFit/>
              </a:bodyPr>
              <a:lstStyle/>
              <a:p>
                <a:pPr>
                  <a:spcBef>
                    <a:spcPct val="50000"/>
                  </a:spcBef>
                  <a:defRPr/>
                </a:pPr>
                <a:r>
                  <a:rPr lang="en-US" sz="1350"/>
                  <a:t>N</a:t>
                </a:r>
                <a:endParaRPr lang="vi-VN" sz="1350"/>
              </a:p>
            </p:txBody>
          </p:sp>
        </p:grpSp>
        <p:sp>
          <p:nvSpPr>
            <p:cNvPr id="14" name="Text Box 133"/>
            <p:cNvSpPr txBox="1">
              <a:spLocks noChangeArrowheads="1"/>
            </p:cNvSpPr>
            <p:nvPr/>
          </p:nvSpPr>
          <p:spPr bwMode="auto">
            <a:xfrm>
              <a:off x="4337" y="885"/>
              <a:ext cx="239" cy="154"/>
            </a:xfrm>
            <a:prstGeom prst="rect">
              <a:avLst/>
            </a:prstGeom>
            <a:noFill/>
            <a:ln w="9525">
              <a:noFill/>
              <a:miter lim="800000"/>
              <a:headEnd/>
              <a:tailEnd/>
            </a:ln>
            <a:effectLst/>
          </p:spPr>
          <p:txBody>
            <a:bodyPr wrap="square">
              <a:spAutoFit/>
            </a:bodyPr>
            <a:lstStyle/>
            <a:p>
              <a:pPr>
                <a:spcBef>
                  <a:spcPct val="50000"/>
                </a:spcBef>
                <a:defRPr/>
              </a:pPr>
              <a:r>
                <a:rPr lang="vi-VN" sz="1500">
                  <a:sym typeface="Wingdings" pitchFamily="2" charset="2"/>
                </a:rPr>
                <a:t></a:t>
              </a:r>
            </a:p>
          </p:txBody>
        </p:sp>
        <p:sp>
          <p:nvSpPr>
            <p:cNvPr id="15" name="Text Box 134"/>
            <p:cNvSpPr txBox="1">
              <a:spLocks noChangeArrowheads="1"/>
            </p:cNvSpPr>
            <p:nvPr/>
          </p:nvSpPr>
          <p:spPr bwMode="auto">
            <a:xfrm>
              <a:off x="3939" y="1521"/>
              <a:ext cx="182" cy="154"/>
            </a:xfrm>
            <a:prstGeom prst="rect">
              <a:avLst/>
            </a:prstGeom>
            <a:noFill/>
            <a:ln w="9525">
              <a:noFill/>
              <a:miter lim="800000"/>
              <a:headEnd/>
              <a:tailEnd/>
            </a:ln>
            <a:effectLst/>
          </p:spPr>
          <p:txBody>
            <a:bodyPr>
              <a:spAutoFit/>
            </a:bodyPr>
            <a:lstStyle/>
            <a:p>
              <a:pPr>
                <a:spcBef>
                  <a:spcPct val="50000"/>
                </a:spcBef>
                <a:defRPr/>
              </a:pPr>
              <a:r>
                <a:rPr lang="vi-VN" sz="1500" dirty="0">
                  <a:sym typeface="Wingdings" pitchFamily="2" charset="2"/>
                </a:rPr>
                <a:t></a:t>
              </a:r>
            </a:p>
          </p:txBody>
        </p:sp>
      </p:grpSp>
      <p:sp>
        <p:nvSpPr>
          <p:cNvPr id="19" name="TextBox 18"/>
          <p:cNvSpPr txBox="1"/>
          <p:nvPr/>
        </p:nvSpPr>
        <p:spPr>
          <a:xfrm>
            <a:off x="0" y="561454"/>
            <a:ext cx="9298840" cy="584775"/>
          </a:xfrm>
          <a:prstGeom prst="rect">
            <a:avLst/>
          </a:prstGeom>
          <a:noFill/>
        </p:spPr>
        <p:txBody>
          <a:bodyPr wrap="square" rtlCol="0">
            <a:spAutoFit/>
          </a:bodyPr>
          <a:lstStyle/>
          <a:p>
            <a:r>
              <a:rPr lang="vi-VN" sz="3200" b="1" smtClean="0">
                <a:solidFill>
                  <a:srgbClr val="00B050"/>
                </a:solidFill>
                <a:latin typeface="Times New Roman" panose="02020603050405020304" pitchFamily="18" charset="0"/>
                <a:cs typeface="Times New Roman" panose="02020603050405020304" pitchFamily="18" charset="0"/>
              </a:rPr>
              <a:t>Bài </a:t>
            </a:r>
            <a:r>
              <a:rPr lang="en-US" sz="3200" b="1" smtClean="0">
                <a:solidFill>
                  <a:srgbClr val="00B050"/>
                </a:solidFill>
                <a:latin typeface="Times New Roman" panose="02020603050405020304" pitchFamily="18" charset="0"/>
                <a:cs typeface="Times New Roman" panose="02020603050405020304" pitchFamily="18" charset="0"/>
              </a:rPr>
              <a:t>1</a:t>
            </a:r>
            <a:r>
              <a:rPr lang="vi-VN" sz="3200" b="1" smtClean="0">
                <a:solidFill>
                  <a:srgbClr val="00B050"/>
                </a:solidFill>
                <a:latin typeface="Times New Roman" panose="02020603050405020304" pitchFamily="18" charset="0"/>
                <a:cs typeface="Times New Roman" panose="02020603050405020304" pitchFamily="18" charset="0"/>
              </a:rPr>
              <a:t>:</a:t>
            </a:r>
            <a:r>
              <a:rPr lang="en-US" sz="3200" b="1" smtClean="0">
                <a:solidFill>
                  <a:srgbClr val="00B050"/>
                </a:solidFill>
                <a:latin typeface="Times New Roman" panose="02020603050405020304" pitchFamily="18" charset="0"/>
                <a:cs typeface="Times New Roman" panose="02020603050405020304" pitchFamily="18" charset="0"/>
              </a:rPr>
              <a:t> Cho hình vẽ. Hãy điền vào ô trống đê </a:t>
            </a:r>
            <a:endParaRPr lang="en-US" sz="3200" b="1" dirty="0">
              <a:solidFill>
                <a:srgbClr val="00B050"/>
              </a:solidFill>
              <a:latin typeface="Times New Roman" panose="02020603050405020304" pitchFamily="18" charset="0"/>
              <a:cs typeface="Times New Roman" panose="02020603050405020304" pitchFamily="18" charset="0"/>
            </a:endParaRPr>
          </a:p>
        </p:txBody>
      </p:sp>
      <p:cxnSp>
        <p:nvCxnSpPr>
          <p:cNvPr id="43" name="Straight Connector 42"/>
          <p:cNvCxnSpPr/>
          <p:nvPr/>
        </p:nvCxnSpPr>
        <p:spPr>
          <a:xfrm>
            <a:off x="4731544" y="1696796"/>
            <a:ext cx="0" cy="4876800"/>
          </a:xfrm>
          <a:prstGeom prst="line">
            <a:avLst/>
          </a:prstGeom>
          <a:ln w="28575"/>
        </p:spPr>
        <p:style>
          <a:lnRef idx="1">
            <a:schemeClr val="dk1"/>
          </a:lnRef>
          <a:fillRef idx="0">
            <a:schemeClr val="dk1"/>
          </a:fillRef>
          <a:effectRef idx="0">
            <a:schemeClr val="dk1"/>
          </a:effectRef>
          <a:fontRef idx="minor">
            <a:schemeClr val="tx1"/>
          </a:fontRef>
        </p:style>
      </p:cxnSp>
      <p:sp>
        <p:nvSpPr>
          <p:cNvPr id="44" name="Text Box 174"/>
          <p:cNvSpPr txBox="1">
            <a:spLocks noChangeArrowheads="1"/>
          </p:cNvSpPr>
          <p:nvPr/>
        </p:nvSpPr>
        <p:spPr bwMode="auto">
          <a:xfrm>
            <a:off x="920923" y="5692287"/>
            <a:ext cx="2871867" cy="477054"/>
          </a:xfrm>
          <a:prstGeom prst="rect">
            <a:avLst/>
          </a:prstGeom>
          <a:noFill/>
          <a:ln w="9525">
            <a:noFill/>
            <a:miter lim="800000"/>
            <a:headEnd/>
            <a:tailEnd/>
          </a:ln>
          <a:effectLst/>
        </p:spPr>
        <p:txBody>
          <a:bodyPr wrap="square">
            <a:spAutoFit/>
          </a:bodyPr>
          <a:lstStyle/>
          <a:p>
            <a:pPr>
              <a:spcBef>
                <a:spcPct val="50000"/>
              </a:spcBef>
              <a:defRPr/>
            </a:pPr>
            <a:r>
              <a:rPr lang="en-US" sz="2500" b="1" smtClean="0">
                <a:solidFill>
                  <a:srgbClr val="0070C0"/>
                </a:solidFill>
                <a:latin typeface="Times New Roman" panose="02020603050405020304" pitchFamily="18" charset="0"/>
                <a:cs typeface="Times New Roman" panose="02020603050405020304" pitchFamily="18" charset="0"/>
              </a:rPr>
              <a:t> </a:t>
            </a:r>
            <a:r>
              <a:rPr lang="en-US" sz="2000" b="1" smtClean="0">
                <a:latin typeface="Times New Roman" panose="02020603050405020304" pitchFamily="18" charset="0"/>
                <a:cs typeface="Times New Roman" panose="02020603050405020304" pitchFamily="18" charset="0"/>
              </a:rPr>
              <a:t>HÌNH 1 </a:t>
            </a:r>
            <a:endParaRPr lang="vi-VN" sz="2000" b="1" dirty="0">
              <a:latin typeface="Times New Roman" panose="02020603050405020304" pitchFamily="18" charset="0"/>
              <a:cs typeface="Times New Roman" panose="02020603050405020304" pitchFamily="18" charset="0"/>
            </a:endParaRPr>
          </a:p>
        </p:txBody>
      </p:sp>
      <p:grpSp>
        <p:nvGrpSpPr>
          <p:cNvPr id="45" name="Group 129"/>
          <p:cNvGrpSpPr>
            <a:grpSpLocks/>
          </p:cNvGrpSpPr>
          <p:nvPr/>
        </p:nvGrpSpPr>
        <p:grpSpPr bwMode="auto">
          <a:xfrm rot="16200000">
            <a:off x="4696261" y="1887972"/>
            <a:ext cx="4763793" cy="3181972"/>
            <a:chOff x="3178" y="423"/>
            <a:chExt cx="2119" cy="1441"/>
          </a:xfrm>
        </p:grpSpPr>
        <p:sp>
          <p:nvSpPr>
            <p:cNvPr id="46" name="Line 121"/>
            <p:cNvSpPr>
              <a:spLocks noChangeShapeType="1"/>
            </p:cNvSpPr>
            <p:nvPr/>
          </p:nvSpPr>
          <p:spPr bwMode="auto">
            <a:xfrm flipH="1">
              <a:off x="3360" y="713"/>
              <a:ext cx="609" cy="947"/>
            </a:xfrm>
            <a:prstGeom prst="line">
              <a:avLst/>
            </a:prstGeom>
            <a:noFill/>
            <a:ln w="38100">
              <a:solidFill>
                <a:schemeClr val="hlink"/>
              </a:solidFill>
              <a:round/>
              <a:headEnd/>
              <a:tailEnd/>
            </a:ln>
            <a:effectLst/>
          </p:spPr>
          <p:txBody>
            <a:bodyPr/>
            <a:lstStyle/>
            <a:p>
              <a:pPr>
                <a:defRPr/>
              </a:pPr>
              <a:endParaRPr lang="en-US" sz="1350"/>
            </a:p>
          </p:txBody>
        </p:sp>
        <p:sp>
          <p:nvSpPr>
            <p:cNvPr id="47" name="Line 122"/>
            <p:cNvSpPr>
              <a:spLocks noChangeShapeType="1"/>
            </p:cNvSpPr>
            <p:nvPr/>
          </p:nvSpPr>
          <p:spPr bwMode="auto">
            <a:xfrm>
              <a:off x="3969" y="713"/>
              <a:ext cx="1119" cy="947"/>
            </a:xfrm>
            <a:prstGeom prst="line">
              <a:avLst/>
            </a:prstGeom>
            <a:noFill/>
            <a:ln w="38100">
              <a:solidFill>
                <a:schemeClr val="hlink"/>
              </a:solidFill>
              <a:round/>
              <a:headEnd/>
              <a:tailEnd/>
            </a:ln>
            <a:effectLst/>
          </p:spPr>
          <p:txBody>
            <a:bodyPr/>
            <a:lstStyle/>
            <a:p>
              <a:pPr>
                <a:defRPr/>
              </a:pPr>
              <a:endParaRPr lang="en-US" sz="1350"/>
            </a:p>
          </p:txBody>
        </p:sp>
        <p:sp>
          <p:nvSpPr>
            <p:cNvPr id="48" name="Line 123"/>
            <p:cNvSpPr>
              <a:spLocks noChangeShapeType="1"/>
            </p:cNvSpPr>
            <p:nvPr/>
          </p:nvSpPr>
          <p:spPr bwMode="auto">
            <a:xfrm>
              <a:off x="3360" y="1660"/>
              <a:ext cx="1728" cy="0"/>
            </a:xfrm>
            <a:prstGeom prst="line">
              <a:avLst/>
            </a:prstGeom>
            <a:noFill/>
            <a:ln w="38100">
              <a:solidFill>
                <a:schemeClr val="hlink"/>
              </a:solidFill>
              <a:round/>
              <a:headEnd/>
              <a:tailEnd/>
            </a:ln>
            <a:effectLst/>
          </p:spPr>
          <p:txBody>
            <a:bodyPr/>
            <a:lstStyle/>
            <a:p>
              <a:pPr>
                <a:defRPr/>
              </a:pPr>
              <a:endParaRPr lang="en-US" sz="1350"/>
            </a:p>
          </p:txBody>
        </p:sp>
        <p:sp>
          <p:nvSpPr>
            <p:cNvPr id="49" name="Text Box 124"/>
            <p:cNvSpPr txBox="1">
              <a:spLocks noChangeArrowheads="1"/>
            </p:cNvSpPr>
            <p:nvPr/>
          </p:nvSpPr>
          <p:spPr bwMode="auto">
            <a:xfrm rot="5400000">
              <a:off x="3875" y="474"/>
              <a:ext cx="293" cy="192"/>
            </a:xfrm>
            <a:prstGeom prst="rect">
              <a:avLst/>
            </a:prstGeom>
            <a:noFill/>
            <a:ln w="9525">
              <a:noFill/>
              <a:miter lim="800000"/>
              <a:headEnd/>
              <a:tailEnd/>
            </a:ln>
            <a:effectLst/>
          </p:spPr>
          <p:txBody>
            <a:bodyPr>
              <a:spAutoFit/>
            </a:bodyPr>
            <a:lstStyle/>
            <a:p>
              <a:pPr>
                <a:spcBef>
                  <a:spcPct val="50000"/>
                </a:spcBef>
                <a:defRPr/>
              </a:pPr>
              <a:r>
                <a:rPr lang="en-US" sz="2200" b="1" dirty="0">
                  <a:solidFill>
                    <a:srgbClr val="FF0000"/>
                  </a:solidFill>
                  <a:latin typeface="Arial "/>
                </a:rPr>
                <a:t>D</a:t>
              </a:r>
            </a:p>
          </p:txBody>
        </p:sp>
        <p:sp>
          <p:nvSpPr>
            <p:cNvPr id="50" name="Text Box 125"/>
            <p:cNvSpPr txBox="1">
              <a:spLocks noChangeArrowheads="1"/>
            </p:cNvSpPr>
            <p:nvPr/>
          </p:nvSpPr>
          <p:spPr bwMode="auto">
            <a:xfrm rot="5400000">
              <a:off x="3127" y="1615"/>
              <a:ext cx="293" cy="192"/>
            </a:xfrm>
            <a:prstGeom prst="rect">
              <a:avLst/>
            </a:prstGeom>
            <a:noFill/>
            <a:ln w="9525">
              <a:noFill/>
              <a:miter lim="800000"/>
              <a:headEnd/>
              <a:tailEnd/>
            </a:ln>
            <a:effectLst/>
          </p:spPr>
          <p:txBody>
            <a:bodyPr>
              <a:spAutoFit/>
            </a:bodyPr>
            <a:lstStyle/>
            <a:p>
              <a:pPr>
                <a:spcBef>
                  <a:spcPct val="50000"/>
                </a:spcBef>
                <a:defRPr/>
              </a:pPr>
              <a:r>
                <a:rPr lang="en-US" sz="2200" b="1">
                  <a:solidFill>
                    <a:srgbClr val="FF0000"/>
                  </a:solidFill>
                  <a:latin typeface="Arial "/>
                </a:rPr>
                <a:t>F</a:t>
              </a:r>
            </a:p>
          </p:txBody>
        </p:sp>
        <p:sp>
          <p:nvSpPr>
            <p:cNvPr id="51" name="Text Box 126"/>
            <p:cNvSpPr txBox="1">
              <a:spLocks noChangeArrowheads="1"/>
            </p:cNvSpPr>
            <p:nvPr/>
          </p:nvSpPr>
          <p:spPr bwMode="auto">
            <a:xfrm rot="5400000">
              <a:off x="5054" y="1622"/>
              <a:ext cx="293" cy="192"/>
            </a:xfrm>
            <a:prstGeom prst="rect">
              <a:avLst/>
            </a:prstGeom>
            <a:noFill/>
            <a:ln w="9525">
              <a:noFill/>
              <a:miter lim="800000"/>
              <a:headEnd/>
              <a:tailEnd/>
            </a:ln>
            <a:effectLst/>
          </p:spPr>
          <p:txBody>
            <a:bodyPr>
              <a:spAutoFit/>
            </a:bodyPr>
            <a:lstStyle/>
            <a:p>
              <a:pPr>
                <a:spcBef>
                  <a:spcPct val="50000"/>
                </a:spcBef>
                <a:defRPr/>
              </a:pPr>
              <a:r>
                <a:rPr lang="en-US" sz="2200" b="1">
                  <a:solidFill>
                    <a:srgbClr val="FF0000"/>
                  </a:solidFill>
                  <a:latin typeface="Arial "/>
                </a:rPr>
                <a:t>E</a:t>
              </a:r>
            </a:p>
          </p:txBody>
        </p:sp>
      </p:grpSp>
      <p:grpSp>
        <p:nvGrpSpPr>
          <p:cNvPr id="52" name="Group 135"/>
          <p:cNvGrpSpPr>
            <a:grpSpLocks/>
          </p:cNvGrpSpPr>
          <p:nvPr/>
        </p:nvGrpSpPr>
        <p:grpSpPr bwMode="auto">
          <a:xfrm rot="16200000">
            <a:off x="6099531" y="1877193"/>
            <a:ext cx="2372270" cy="3594777"/>
            <a:chOff x="3787" y="384"/>
            <a:chExt cx="953" cy="1622"/>
          </a:xfrm>
        </p:grpSpPr>
        <p:grpSp>
          <p:nvGrpSpPr>
            <p:cNvPr id="53" name="Group 132"/>
            <p:cNvGrpSpPr>
              <a:grpSpLocks/>
            </p:cNvGrpSpPr>
            <p:nvPr/>
          </p:nvGrpSpPr>
          <p:grpSpPr bwMode="auto">
            <a:xfrm>
              <a:off x="3787" y="384"/>
              <a:ext cx="953" cy="1622"/>
              <a:chOff x="3787" y="384"/>
              <a:chExt cx="953" cy="1622"/>
            </a:xfrm>
          </p:grpSpPr>
          <p:sp>
            <p:nvSpPr>
              <p:cNvPr id="56" name="Line 80"/>
              <p:cNvSpPr>
                <a:spLocks noChangeShapeType="1"/>
              </p:cNvSpPr>
              <p:nvPr/>
            </p:nvSpPr>
            <p:spPr bwMode="auto">
              <a:xfrm flipH="1">
                <a:off x="3787" y="384"/>
                <a:ext cx="953" cy="1550"/>
              </a:xfrm>
              <a:prstGeom prst="line">
                <a:avLst/>
              </a:prstGeom>
              <a:noFill/>
              <a:ln w="28575">
                <a:solidFill>
                  <a:schemeClr val="tx1"/>
                </a:solidFill>
                <a:round/>
                <a:headEnd/>
                <a:tailEnd/>
              </a:ln>
              <a:effectLst/>
            </p:spPr>
            <p:txBody>
              <a:bodyPr/>
              <a:lstStyle/>
              <a:p>
                <a:pPr>
                  <a:defRPr/>
                </a:pPr>
                <a:endParaRPr lang="en-US" sz="1350"/>
              </a:p>
            </p:txBody>
          </p:sp>
          <p:sp>
            <p:nvSpPr>
              <p:cNvPr id="57" name="Text Box 81"/>
              <p:cNvSpPr txBox="1">
                <a:spLocks noChangeArrowheads="1"/>
              </p:cNvSpPr>
              <p:nvPr/>
            </p:nvSpPr>
            <p:spPr bwMode="auto">
              <a:xfrm rot="5400000">
                <a:off x="3848" y="1741"/>
                <a:ext cx="408" cy="121"/>
              </a:xfrm>
              <a:prstGeom prst="rect">
                <a:avLst/>
              </a:prstGeom>
              <a:noFill/>
              <a:ln w="9525">
                <a:noFill/>
                <a:miter lim="800000"/>
                <a:headEnd/>
                <a:tailEnd/>
              </a:ln>
              <a:effectLst/>
            </p:spPr>
            <p:txBody>
              <a:bodyPr>
                <a:spAutoFit/>
              </a:bodyPr>
              <a:lstStyle/>
              <a:p>
                <a:pPr>
                  <a:spcBef>
                    <a:spcPct val="50000"/>
                  </a:spcBef>
                  <a:defRPr/>
                </a:pPr>
                <a:r>
                  <a:rPr lang="en-US" sz="1350"/>
                  <a:t>I</a:t>
                </a:r>
                <a:endParaRPr lang="vi-VN" sz="1350"/>
              </a:p>
            </p:txBody>
          </p:sp>
          <p:sp>
            <p:nvSpPr>
              <p:cNvPr id="58" name="Text Box 82"/>
              <p:cNvSpPr txBox="1">
                <a:spLocks noChangeArrowheads="1"/>
              </p:cNvSpPr>
              <p:nvPr/>
            </p:nvSpPr>
            <p:spPr bwMode="auto">
              <a:xfrm rot="5400000">
                <a:off x="4279" y="1031"/>
                <a:ext cx="408" cy="121"/>
              </a:xfrm>
              <a:prstGeom prst="rect">
                <a:avLst/>
              </a:prstGeom>
              <a:noFill/>
              <a:ln w="9525">
                <a:noFill/>
                <a:miter lim="800000"/>
                <a:headEnd/>
                <a:tailEnd/>
              </a:ln>
              <a:effectLst/>
            </p:spPr>
            <p:txBody>
              <a:bodyPr>
                <a:spAutoFit/>
              </a:bodyPr>
              <a:lstStyle/>
              <a:p>
                <a:pPr>
                  <a:spcBef>
                    <a:spcPct val="50000"/>
                  </a:spcBef>
                  <a:defRPr/>
                </a:pPr>
                <a:r>
                  <a:rPr lang="en-US" sz="1350"/>
                  <a:t>K</a:t>
                </a:r>
                <a:endParaRPr lang="vi-VN" sz="1350"/>
              </a:p>
            </p:txBody>
          </p:sp>
        </p:grpSp>
        <p:sp>
          <p:nvSpPr>
            <p:cNvPr id="54" name="Text Box 133"/>
            <p:cNvSpPr txBox="1">
              <a:spLocks noChangeArrowheads="1"/>
            </p:cNvSpPr>
            <p:nvPr/>
          </p:nvSpPr>
          <p:spPr bwMode="auto">
            <a:xfrm>
              <a:off x="4337" y="887"/>
              <a:ext cx="239" cy="154"/>
            </a:xfrm>
            <a:prstGeom prst="rect">
              <a:avLst/>
            </a:prstGeom>
            <a:noFill/>
            <a:ln w="9525">
              <a:noFill/>
              <a:miter lim="800000"/>
              <a:headEnd/>
              <a:tailEnd/>
            </a:ln>
            <a:effectLst/>
          </p:spPr>
          <p:txBody>
            <a:bodyPr wrap="square">
              <a:spAutoFit/>
            </a:bodyPr>
            <a:lstStyle/>
            <a:p>
              <a:pPr>
                <a:spcBef>
                  <a:spcPct val="50000"/>
                </a:spcBef>
                <a:defRPr/>
              </a:pPr>
              <a:r>
                <a:rPr lang="vi-VN" sz="1500">
                  <a:sym typeface="Wingdings" pitchFamily="2" charset="2"/>
                </a:rPr>
                <a:t></a:t>
              </a:r>
            </a:p>
          </p:txBody>
        </p:sp>
        <p:sp>
          <p:nvSpPr>
            <p:cNvPr id="55" name="Text Box 134"/>
            <p:cNvSpPr txBox="1">
              <a:spLocks noChangeArrowheads="1"/>
            </p:cNvSpPr>
            <p:nvPr/>
          </p:nvSpPr>
          <p:spPr bwMode="auto">
            <a:xfrm>
              <a:off x="3939" y="1521"/>
              <a:ext cx="182" cy="154"/>
            </a:xfrm>
            <a:prstGeom prst="rect">
              <a:avLst/>
            </a:prstGeom>
            <a:noFill/>
            <a:ln w="9525">
              <a:noFill/>
              <a:miter lim="800000"/>
              <a:headEnd/>
              <a:tailEnd/>
            </a:ln>
            <a:effectLst/>
          </p:spPr>
          <p:txBody>
            <a:bodyPr>
              <a:spAutoFit/>
            </a:bodyPr>
            <a:lstStyle/>
            <a:p>
              <a:pPr>
                <a:spcBef>
                  <a:spcPct val="50000"/>
                </a:spcBef>
                <a:defRPr/>
              </a:pPr>
              <a:r>
                <a:rPr lang="vi-VN" sz="1500" dirty="0">
                  <a:sym typeface="Wingdings" pitchFamily="2" charset="2"/>
                </a:rPr>
                <a:t></a:t>
              </a:r>
            </a:p>
          </p:txBody>
        </p:sp>
      </p:grpSp>
      <p:sp>
        <p:nvSpPr>
          <p:cNvPr id="59" name="Text Box 174"/>
          <p:cNvSpPr txBox="1">
            <a:spLocks noChangeArrowheads="1"/>
          </p:cNvSpPr>
          <p:nvPr/>
        </p:nvSpPr>
        <p:spPr bwMode="auto">
          <a:xfrm>
            <a:off x="4894552" y="5022879"/>
            <a:ext cx="2871867" cy="477054"/>
          </a:xfrm>
          <a:prstGeom prst="rect">
            <a:avLst/>
          </a:prstGeom>
          <a:noFill/>
          <a:ln w="9525">
            <a:noFill/>
            <a:miter lim="800000"/>
            <a:headEnd/>
            <a:tailEnd/>
          </a:ln>
          <a:effectLst/>
        </p:spPr>
        <p:txBody>
          <a:bodyPr wrap="square">
            <a:spAutoFit/>
          </a:bodyPr>
          <a:lstStyle/>
          <a:p>
            <a:pPr>
              <a:spcBef>
                <a:spcPct val="50000"/>
              </a:spcBef>
              <a:defRPr/>
            </a:pPr>
            <a:r>
              <a:rPr lang="en-US" sz="2500" b="1" smtClean="0">
                <a:solidFill>
                  <a:srgbClr val="0070C0"/>
                </a:solidFill>
                <a:latin typeface="Times New Roman" panose="02020603050405020304" pitchFamily="18" charset="0"/>
                <a:cs typeface="Times New Roman" panose="02020603050405020304" pitchFamily="18" charset="0"/>
              </a:rPr>
              <a:t>KI </a:t>
            </a:r>
            <a:r>
              <a:rPr lang="en-US" sz="2500" b="1">
                <a:solidFill>
                  <a:srgbClr val="0070C0"/>
                </a:solidFill>
                <a:latin typeface="Times New Roman" panose="02020603050405020304" pitchFamily="18" charset="0"/>
                <a:cs typeface="Times New Roman" panose="02020603050405020304" pitchFamily="18" charset="0"/>
              </a:rPr>
              <a:t>// </a:t>
            </a:r>
            <a:r>
              <a:rPr lang="en-US" sz="2500" b="1" smtClean="0">
                <a:solidFill>
                  <a:srgbClr val="0070C0"/>
                </a:solidFill>
                <a:latin typeface="Times New Roman" panose="02020603050405020304" pitchFamily="18" charset="0"/>
                <a:cs typeface="Times New Roman" panose="02020603050405020304" pitchFamily="18" charset="0"/>
              </a:rPr>
              <a:t>DF </a:t>
            </a:r>
            <a:endParaRPr lang="vi-VN" sz="2500" b="1" dirty="0">
              <a:solidFill>
                <a:srgbClr val="0070C0"/>
              </a:solidFill>
              <a:latin typeface="Times New Roman" panose="02020603050405020304" pitchFamily="18" charset="0"/>
              <a:cs typeface="Times New Roman" panose="02020603050405020304" pitchFamily="18" charset="0"/>
            </a:endParaRPr>
          </a:p>
        </p:txBody>
      </p:sp>
      <p:sp>
        <p:nvSpPr>
          <p:cNvPr id="60" name="Text Box 174"/>
          <p:cNvSpPr txBox="1">
            <a:spLocks noChangeArrowheads="1"/>
          </p:cNvSpPr>
          <p:nvPr/>
        </p:nvSpPr>
        <p:spPr bwMode="auto">
          <a:xfrm>
            <a:off x="4972923" y="5659904"/>
            <a:ext cx="2871867" cy="477054"/>
          </a:xfrm>
          <a:prstGeom prst="rect">
            <a:avLst/>
          </a:prstGeom>
          <a:noFill/>
          <a:ln w="9525">
            <a:noFill/>
            <a:miter lim="800000"/>
            <a:headEnd/>
            <a:tailEnd/>
          </a:ln>
          <a:effectLst/>
        </p:spPr>
        <p:txBody>
          <a:bodyPr wrap="square">
            <a:spAutoFit/>
          </a:bodyPr>
          <a:lstStyle/>
          <a:p>
            <a:pPr>
              <a:spcBef>
                <a:spcPct val="50000"/>
              </a:spcBef>
              <a:defRPr/>
            </a:pPr>
            <a:r>
              <a:rPr lang="en-US" sz="2500" b="1" smtClean="0">
                <a:solidFill>
                  <a:srgbClr val="0070C0"/>
                </a:solidFill>
                <a:latin typeface="Times New Roman" panose="02020603050405020304" pitchFamily="18" charset="0"/>
                <a:cs typeface="Times New Roman" panose="02020603050405020304" pitchFamily="18" charset="0"/>
              </a:rPr>
              <a:t> </a:t>
            </a:r>
            <a:r>
              <a:rPr lang="en-US" sz="2000" b="1" smtClean="0">
                <a:latin typeface="Times New Roman" panose="02020603050405020304" pitchFamily="18" charset="0"/>
                <a:cs typeface="Times New Roman" panose="02020603050405020304" pitchFamily="18" charset="0"/>
              </a:rPr>
              <a:t>HÌNH 2 </a:t>
            </a:r>
            <a:endParaRPr lang="vi-VN" sz="2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354704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par>
                                <p:cTn id="13" presetID="3" presetClass="entr" presetSubtype="1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linds(horizontal)">
                                      <p:cBhvr>
                                        <p:cTn id="15" dur="500"/>
                                        <p:tgtEl>
                                          <p:spTgt spid="12"/>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44"/>
                                        </p:tgtEl>
                                        <p:attrNameLst>
                                          <p:attrName>style.visibility</p:attrName>
                                        </p:attrNameLst>
                                      </p:cBhvr>
                                      <p:to>
                                        <p:strVal val="visible"/>
                                      </p:to>
                                    </p:set>
                                    <p:animEffect transition="in" filter="blinds(horizontal)">
                                      <p:cBhvr>
                                        <p:cTn id="18" dur="500"/>
                                        <p:tgtEl>
                                          <p:spTgt spid="44"/>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nodeType="clickEffect">
                                  <p:stCondLst>
                                    <p:cond delay="0"/>
                                  </p:stCondLst>
                                  <p:childTnLst>
                                    <p:set>
                                      <p:cBhvr>
                                        <p:cTn id="22" dur="1" fill="hold">
                                          <p:stCondLst>
                                            <p:cond delay="0"/>
                                          </p:stCondLst>
                                        </p:cTn>
                                        <p:tgtEl>
                                          <p:spTgt spid="45"/>
                                        </p:tgtEl>
                                        <p:attrNameLst>
                                          <p:attrName>style.visibility</p:attrName>
                                        </p:attrNameLst>
                                      </p:cBhvr>
                                      <p:to>
                                        <p:strVal val="visible"/>
                                      </p:to>
                                    </p:set>
                                    <p:animEffect transition="in" filter="blinds(horizontal)">
                                      <p:cBhvr>
                                        <p:cTn id="23" dur="500"/>
                                        <p:tgtEl>
                                          <p:spTgt spid="45"/>
                                        </p:tgtEl>
                                      </p:cBhvr>
                                    </p:animEffect>
                                  </p:childTnLst>
                                </p:cTn>
                              </p:par>
                              <p:par>
                                <p:cTn id="24" presetID="3" presetClass="entr" presetSubtype="10" fill="hold" nodeType="withEffect">
                                  <p:stCondLst>
                                    <p:cond delay="0"/>
                                  </p:stCondLst>
                                  <p:childTnLst>
                                    <p:set>
                                      <p:cBhvr>
                                        <p:cTn id="25" dur="1" fill="hold">
                                          <p:stCondLst>
                                            <p:cond delay="0"/>
                                          </p:stCondLst>
                                        </p:cTn>
                                        <p:tgtEl>
                                          <p:spTgt spid="52"/>
                                        </p:tgtEl>
                                        <p:attrNameLst>
                                          <p:attrName>style.visibility</p:attrName>
                                        </p:attrNameLst>
                                      </p:cBhvr>
                                      <p:to>
                                        <p:strVal val="visible"/>
                                      </p:to>
                                    </p:set>
                                    <p:animEffect transition="in" filter="blinds(horizontal)">
                                      <p:cBhvr>
                                        <p:cTn id="26" dur="500"/>
                                        <p:tgtEl>
                                          <p:spTgt spid="52"/>
                                        </p:tgtEl>
                                      </p:cBhvr>
                                    </p:animEffect>
                                  </p:childTnLst>
                                </p:cTn>
                              </p:par>
                              <p:par>
                                <p:cTn id="27" presetID="3" presetClass="entr" presetSubtype="10" fill="hold" grpId="0" nodeType="withEffect">
                                  <p:stCondLst>
                                    <p:cond delay="0"/>
                                  </p:stCondLst>
                                  <p:childTnLst>
                                    <p:set>
                                      <p:cBhvr>
                                        <p:cTn id="28" dur="1" fill="hold">
                                          <p:stCondLst>
                                            <p:cond delay="0"/>
                                          </p:stCondLst>
                                        </p:cTn>
                                        <p:tgtEl>
                                          <p:spTgt spid="59"/>
                                        </p:tgtEl>
                                        <p:attrNameLst>
                                          <p:attrName>style.visibility</p:attrName>
                                        </p:attrNameLst>
                                      </p:cBhvr>
                                      <p:to>
                                        <p:strVal val="visible"/>
                                      </p:to>
                                    </p:set>
                                    <p:animEffect transition="in" filter="blinds(horizontal)">
                                      <p:cBhvr>
                                        <p:cTn id="29" dur="500"/>
                                        <p:tgtEl>
                                          <p:spTgt spid="59"/>
                                        </p:tgtEl>
                                      </p:cBhvr>
                                    </p:animEffect>
                                  </p:childTnLst>
                                </p:cTn>
                              </p:par>
                              <p:par>
                                <p:cTn id="30" presetID="3" presetClass="entr" presetSubtype="10" fill="hold" grpId="0" nodeType="withEffect">
                                  <p:stCondLst>
                                    <p:cond delay="0"/>
                                  </p:stCondLst>
                                  <p:childTnLst>
                                    <p:set>
                                      <p:cBhvr>
                                        <p:cTn id="31" dur="1" fill="hold">
                                          <p:stCondLst>
                                            <p:cond delay="0"/>
                                          </p:stCondLst>
                                        </p:cTn>
                                        <p:tgtEl>
                                          <p:spTgt spid="60"/>
                                        </p:tgtEl>
                                        <p:attrNameLst>
                                          <p:attrName>style.visibility</p:attrName>
                                        </p:attrNameLst>
                                      </p:cBhvr>
                                      <p:to>
                                        <p:strVal val="visible"/>
                                      </p:to>
                                    </p:set>
                                    <p:animEffect transition="in" filter="blinds(horizontal)">
                                      <p:cBhvr>
                                        <p:cTn id="32"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4" grpId="0"/>
      <p:bldP spid="59" grpId="0"/>
      <p:bldP spid="60" grpId="0"/>
    </p:bldLst>
  </p:timing>
</p:sld>
</file>

<file path=ppt/slides/slide32.xml><?xml version="1.0" encoding="utf-8"?>
<p:sld xmlns:a="http://schemas.openxmlformats.org/drawingml/2006/main" xmlns:r="http://schemas.openxmlformats.org/officeDocument/2006/relationships" xmlns:p="http://schemas.openxmlformats.org/presentationml/2006/main" showMasterSp="0" show="0">
  <p:cSld>
    <p:bg>
      <p:bgPr>
        <a:blipFill dpi="0" rotWithShape="1">
          <a:blip r:embed="rId5">
            <a:lum/>
          </a:blip>
          <a:srcRect/>
          <a:stretch>
            <a:fillRect l="-1000" r="-1000"/>
          </a:stretch>
        </a:blipFill>
        <a:effectLst/>
      </p:bgPr>
    </p:bg>
    <p:spTree>
      <p:nvGrpSpPr>
        <p:cNvPr id="1" name=""/>
        <p:cNvGrpSpPr/>
        <p:nvPr/>
      </p:nvGrpSpPr>
      <p:grpSpPr>
        <a:xfrm>
          <a:off x="0" y="0"/>
          <a:ext cx="0" cy="0"/>
          <a:chOff x="0" y="0"/>
          <a:chExt cx="0" cy="0"/>
        </a:xfrm>
      </p:grpSpPr>
      <p:sp>
        <p:nvSpPr>
          <p:cNvPr id="8215" name="Rectangle 23"/>
          <p:cNvSpPr>
            <a:spLocks noChangeArrowheads="1"/>
          </p:cNvSpPr>
          <p:nvPr/>
        </p:nvSpPr>
        <p:spPr bwMode="auto">
          <a:xfrm>
            <a:off x="196144" y="440490"/>
            <a:ext cx="8396588" cy="400050"/>
          </a:xfrm>
          <a:prstGeom prst="rect">
            <a:avLst/>
          </a:prstGeom>
          <a:noFill/>
          <a:ln w="9525" algn="ctr">
            <a:noFill/>
            <a:miter lim="800000"/>
            <a:headEnd/>
            <a:tailEnd/>
          </a:ln>
          <a:effectLst/>
        </p:spPr>
        <p:txBody>
          <a:bodyPr wrap="none" anchor="ctr"/>
          <a:lstStyle/>
          <a:p>
            <a:pPr>
              <a:defRPr/>
            </a:pPr>
            <a:r>
              <a:rPr kumimoji="0" lang="en-US" sz="2800" b="1" i="0" u="none" strike="noStrike" kern="1200" cap="none" spc="0" normalizeH="0" baseline="0" noProof="0">
                <a:ln>
                  <a:noFill/>
                </a:ln>
                <a:solidFill>
                  <a:srgbClr val="0070C0"/>
                </a:solidFill>
                <a:effectLst>
                  <a:outerShdw blurRad="38100" dist="38100" dir="2700000" algn="tl">
                    <a:srgbClr val="000000"/>
                  </a:outerShdw>
                </a:effectLst>
                <a:uLnTx/>
                <a:uFillTx/>
                <a:latin typeface="Times New Roman" panose="02020603050405020304" pitchFamily="18" charset="0"/>
                <a:cs typeface="Times New Roman" panose="02020603050405020304" pitchFamily="18" charset="0"/>
              </a:rPr>
              <a:t>Bài </a:t>
            </a:r>
            <a:r>
              <a:rPr kumimoji="0" lang="en-US" sz="2800" b="1" i="0" u="none" strike="noStrike" kern="1200" cap="none" spc="0" normalizeH="0" baseline="0" noProof="0" smtClean="0">
                <a:ln>
                  <a:noFill/>
                </a:ln>
                <a:solidFill>
                  <a:srgbClr val="0070C0"/>
                </a:solidFill>
                <a:effectLst>
                  <a:outerShdw blurRad="38100" dist="38100" dir="2700000" algn="tl">
                    <a:srgbClr val="000000"/>
                  </a:outerShdw>
                </a:effectLst>
                <a:uLnTx/>
                <a:uFillTx/>
                <a:latin typeface="Times New Roman" panose="02020603050405020304" pitchFamily="18" charset="0"/>
                <a:cs typeface="Times New Roman" panose="02020603050405020304" pitchFamily="18" charset="0"/>
              </a:rPr>
              <a:t>3: </a:t>
            </a:r>
            <a:r>
              <a:rPr kumimoji="0" lang="en-US" sz="2800" b="1" i="0" u="none" strike="noStrike" kern="1200" cap="none" spc="0" normalizeH="0" baseline="0" noProof="0" dirty="0" err="1">
                <a:ln>
                  <a:noFill/>
                </a:ln>
                <a:solidFill>
                  <a:srgbClr val="0070C0"/>
                </a:solidFill>
                <a:effectLst>
                  <a:outerShdw blurRad="38100" dist="38100" dir="2700000" algn="tl">
                    <a:srgbClr val="FFFFFF"/>
                  </a:outerShdw>
                </a:effectLst>
                <a:uLnTx/>
                <a:uFillTx/>
                <a:latin typeface="Times New Roman" panose="02020603050405020304" pitchFamily="18" charset="0"/>
                <a:cs typeface="Times New Roman" panose="02020603050405020304" pitchFamily="18" charset="0"/>
              </a:rPr>
              <a:t>Tính</a:t>
            </a:r>
            <a:r>
              <a:rPr kumimoji="0" lang="en-US" sz="2800" b="1" i="0" u="none" strike="noStrike" kern="1200" cap="none" spc="0" normalizeH="0" baseline="0" noProof="0" dirty="0">
                <a:ln>
                  <a:noFill/>
                </a:ln>
                <a:solidFill>
                  <a:srgbClr val="0070C0"/>
                </a:solidFill>
                <a:effectLst>
                  <a:outerShdw blurRad="38100" dist="38100" dir="2700000" algn="tl">
                    <a:srgbClr val="FFFFFF"/>
                  </a:outerShdw>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outerShdw blurRad="38100" dist="38100" dir="2700000" algn="tl">
                    <a:srgbClr val="FFFFFF"/>
                  </a:outerShdw>
                </a:effectLst>
                <a:uLnTx/>
                <a:uFillTx/>
                <a:latin typeface="Times New Roman" panose="02020603050405020304" pitchFamily="18" charset="0"/>
                <a:cs typeface="Times New Roman" panose="02020603050405020304" pitchFamily="18" charset="0"/>
              </a:rPr>
              <a:t>độ</a:t>
            </a:r>
            <a:r>
              <a:rPr kumimoji="0" lang="en-US" sz="2800" b="1" i="0" u="none" strike="noStrike" kern="1200" cap="none" spc="0" normalizeH="0" baseline="0" noProof="0" dirty="0">
                <a:ln>
                  <a:noFill/>
                </a:ln>
                <a:solidFill>
                  <a:srgbClr val="0070C0"/>
                </a:solidFill>
                <a:effectLst>
                  <a:outerShdw blurRad="38100" dist="38100" dir="2700000" algn="tl">
                    <a:srgbClr val="FFFFFF"/>
                  </a:outerShdw>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outerShdw blurRad="38100" dist="38100" dir="2700000" algn="tl">
                    <a:srgbClr val="FFFFFF"/>
                  </a:outerShdw>
                </a:effectLst>
                <a:uLnTx/>
                <a:uFillTx/>
                <a:latin typeface="Times New Roman" panose="02020603050405020304" pitchFamily="18" charset="0"/>
                <a:cs typeface="Times New Roman" panose="02020603050405020304" pitchFamily="18" charset="0"/>
              </a:rPr>
              <a:t>dài</a:t>
            </a:r>
            <a:r>
              <a:rPr kumimoji="0" lang="en-US" sz="2800" b="1" i="0" u="none" strike="noStrike" kern="1200" cap="none" spc="0" normalizeH="0" baseline="0" noProof="0" dirty="0">
                <a:ln>
                  <a:noFill/>
                </a:ln>
                <a:solidFill>
                  <a:srgbClr val="0070C0"/>
                </a:solidFill>
                <a:effectLst>
                  <a:outerShdw blurRad="38100" dist="38100" dir="2700000" algn="tl">
                    <a:srgbClr val="FFFFFF"/>
                  </a:outerShdw>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outerShdw blurRad="38100" dist="38100" dir="2700000" algn="tl">
                    <a:srgbClr val="FFFFFF"/>
                  </a:outerShdw>
                </a:effectLst>
                <a:uLnTx/>
                <a:uFillTx/>
                <a:latin typeface="Times New Roman" panose="02020603050405020304" pitchFamily="18" charset="0"/>
                <a:cs typeface="Times New Roman" panose="02020603050405020304" pitchFamily="18" charset="0"/>
              </a:rPr>
              <a:t>của</a:t>
            </a:r>
            <a:r>
              <a:rPr kumimoji="0" lang="en-US" sz="2800" b="1" i="0" u="none" strike="noStrike" kern="1200" cap="none" spc="0" normalizeH="0" baseline="0" noProof="0" dirty="0">
                <a:ln>
                  <a:noFill/>
                </a:ln>
                <a:solidFill>
                  <a:srgbClr val="0070C0"/>
                </a:solidFill>
                <a:effectLst>
                  <a:outerShdw blurRad="38100" dist="38100" dir="2700000" algn="tl">
                    <a:srgbClr val="FFFFFF"/>
                  </a:outerShdw>
                </a:effectLst>
                <a:uLnTx/>
                <a:uFillTx/>
                <a:latin typeface="Times New Roman" panose="02020603050405020304" pitchFamily="18" charset="0"/>
                <a:cs typeface="Times New Roman" panose="02020603050405020304" pitchFamily="18" charset="0"/>
              </a:rPr>
              <a:t> x </a:t>
            </a:r>
            <a:r>
              <a:rPr kumimoji="0" lang="en-US" sz="2800" b="1" i="0" u="none" strike="noStrike" kern="1200" cap="none" spc="0" normalizeH="0" baseline="0" noProof="0" dirty="0" err="1">
                <a:ln>
                  <a:noFill/>
                </a:ln>
                <a:solidFill>
                  <a:srgbClr val="0070C0"/>
                </a:solidFill>
                <a:effectLst>
                  <a:outerShdw blurRad="38100" dist="38100" dir="2700000" algn="tl">
                    <a:srgbClr val="FFFFFF"/>
                  </a:outerShdw>
                </a:effectLst>
                <a:uLnTx/>
                <a:uFillTx/>
                <a:latin typeface="Times New Roman" panose="02020603050405020304" pitchFamily="18" charset="0"/>
                <a:cs typeface="Times New Roman" panose="02020603050405020304" pitchFamily="18" charset="0"/>
              </a:rPr>
              <a:t>trong</a:t>
            </a:r>
            <a:r>
              <a:rPr kumimoji="0" lang="en-US" sz="2800" b="1" i="0" u="none" strike="noStrike" kern="1200" cap="none" spc="0" normalizeH="0" baseline="0" noProof="0" dirty="0">
                <a:ln>
                  <a:noFill/>
                </a:ln>
                <a:solidFill>
                  <a:srgbClr val="0070C0"/>
                </a:solidFill>
                <a:effectLst>
                  <a:outerShdw blurRad="38100" dist="38100" dir="2700000" algn="tl">
                    <a:srgbClr val="FFFFFF"/>
                  </a:outerShdw>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err="1">
                <a:ln>
                  <a:noFill/>
                </a:ln>
                <a:solidFill>
                  <a:srgbClr val="0070C0"/>
                </a:solidFill>
                <a:effectLst>
                  <a:outerShdw blurRad="38100" dist="38100" dir="2700000" algn="tl">
                    <a:srgbClr val="FFFFFF"/>
                  </a:outerShdw>
                </a:effectLst>
                <a:uLnTx/>
                <a:uFillTx/>
                <a:latin typeface="Times New Roman" panose="02020603050405020304" pitchFamily="18" charset="0"/>
                <a:cs typeface="Times New Roman" panose="02020603050405020304" pitchFamily="18" charset="0"/>
              </a:rPr>
              <a:t>hình</a:t>
            </a:r>
            <a:r>
              <a:rPr kumimoji="0" lang="en-US" sz="2800" b="1" i="0" u="none" strike="noStrike" kern="1200" cap="none" spc="0" normalizeH="0" baseline="0" noProof="0">
                <a:ln>
                  <a:noFill/>
                </a:ln>
                <a:solidFill>
                  <a:srgbClr val="0070C0"/>
                </a:solidFill>
                <a:effectLst>
                  <a:outerShdw blurRad="38100" dist="38100" dir="2700000" algn="tl">
                    <a:srgbClr val="FFFFFF"/>
                  </a:outerShdw>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smtClean="0">
                <a:ln>
                  <a:noFill/>
                </a:ln>
                <a:solidFill>
                  <a:srgbClr val="0070C0"/>
                </a:solidFill>
                <a:effectLst>
                  <a:outerShdw blurRad="38100" dist="38100" dir="2700000" algn="tl">
                    <a:srgbClr val="FFFFFF"/>
                  </a:outerShdw>
                </a:effectLst>
                <a:uLnTx/>
                <a:uFillTx/>
                <a:latin typeface="Times New Roman" panose="02020603050405020304" pitchFamily="18" charset="0"/>
                <a:cs typeface="Times New Roman" panose="02020603050405020304" pitchFamily="18" charset="0"/>
              </a:rPr>
              <a:t>bên </a:t>
            </a:r>
            <a:r>
              <a:rPr lang="en-US" sz="2800" b="1" smtClean="0">
                <a:solidFill>
                  <a:srgbClr val="0070C0"/>
                </a:solidFill>
                <a:latin typeface="Times New Roman" panose="02020603050405020304" pitchFamily="18" charset="0"/>
                <a:cs typeface="Times New Roman" panose="02020603050405020304" pitchFamily="18" charset="0"/>
              </a:rPr>
              <a:t>biết </a:t>
            </a:r>
            <a:r>
              <a:rPr lang="en-US" sz="2800" b="1">
                <a:solidFill>
                  <a:srgbClr val="0070C0"/>
                </a:solidFill>
                <a:latin typeface="Times New Roman" panose="02020603050405020304" pitchFamily="18" charset="0"/>
                <a:cs typeface="Times New Roman" panose="02020603050405020304" pitchFamily="18" charset="0"/>
              </a:rPr>
              <a:t>MN // EF</a:t>
            </a:r>
            <a:endParaRPr lang="vi-VN" sz="2800" b="1">
              <a:solidFill>
                <a:srgbClr val="0070C0"/>
              </a:solidFill>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smtClean="0">
                <a:ln>
                  <a:noFill/>
                </a:ln>
                <a:solidFill>
                  <a:srgbClr val="0070C0"/>
                </a:solidFill>
                <a:effectLst>
                  <a:outerShdw blurRad="38100" dist="38100" dir="2700000" algn="tl">
                    <a:srgbClr val="FFFFFF"/>
                  </a:outerShdw>
                </a:effectLst>
                <a:uLnTx/>
                <a:uFillTx/>
                <a:latin typeface="Times New Roman" panose="02020603050405020304" pitchFamily="18" charset="0"/>
                <a:cs typeface="Times New Roman" panose="02020603050405020304" pitchFamily="18" charset="0"/>
              </a:rPr>
              <a:t> </a:t>
            </a:r>
            <a:endParaRPr kumimoji="0" lang="en-US" sz="2800" b="1" i="0" u="none" strike="noStrike" kern="1200" cap="none" spc="0" normalizeH="0" baseline="0" noProof="0" dirty="0">
              <a:ln>
                <a:noFill/>
              </a:ln>
              <a:solidFill>
                <a:srgbClr val="0070C0"/>
              </a:solidFill>
              <a:effectLst>
                <a:outerShdw blurRad="38100" dist="38100" dir="2700000" algn="tl">
                  <a:srgbClr val="FFFFFF"/>
                </a:outerShdw>
              </a:effectLst>
              <a:uLnTx/>
              <a:uFillTx/>
              <a:latin typeface="Times New Roman" panose="02020603050405020304" pitchFamily="18" charset="0"/>
              <a:cs typeface="Times New Roman" panose="02020603050405020304" pitchFamily="18" charset="0"/>
            </a:endParaRPr>
          </a:p>
        </p:txBody>
      </p:sp>
      <p:pic>
        <p:nvPicPr>
          <p:cNvPr id="8222" name="Picture 30"/>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86567" y="1991281"/>
            <a:ext cx="1302544" cy="1488281"/>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 name="Picture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74386" y="1525458"/>
            <a:ext cx="4444365" cy="3304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0076" y="2336037"/>
            <a:ext cx="3034106" cy="2256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Straight Connector 3"/>
          <p:cNvCxnSpPr/>
          <p:nvPr/>
        </p:nvCxnSpPr>
        <p:spPr>
          <a:xfrm>
            <a:off x="4075043" y="1553393"/>
            <a:ext cx="0" cy="4213788"/>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4075043" y="5767181"/>
            <a:ext cx="4880915"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70C0"/>
                </a:solidFill>
                <a:effectLst/>
                <a:uLnTx/>
                <a:uFillTx/>
                <a:latin typeface="Times New Roman" pitchFamily="18" charset="0"/>
                <a:ea typeface="+mn-ea"/>
                <a:cs typeface="Times New Roman" pitchFamily="18" charset="0"/>
              </a:rPr>
              <a:t>     Xét tam giác DEF:</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Vì </a:t>
            </a:r>
            <a:r>
              <a:rPr kumimoji="0" lang="vi-VN"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MN//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EF</a:t>
            </a:r>
            <a:r>
              <a:rPr kumimoji="0" lang="vi-VN"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,theo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định</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lí</a:t>
            </a:r>
            <a:r>
              <a:rPr kumimoji="0" lang="vi-VN"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Ta</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a:t>
            </a:r>
            <a:r>
              <a:rPr kumimoji="0" lang="vi-VN"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let</a:t>
            </a:r>
            <a:endParaRPr kumimoji="0" lang="en-US" sz="2800" b="0" i="0" u="none" strike="noStrike" kern="1200" cap="none" spc="0" normalizeH="0" baseline="0" noProof="0" dirty="0">
              <a:ln>
                <a:noFill/>
              </a:ln>
              <a:solidFill>
                <a:srgbClr val="0070C0"/>
              </a:solidFill>
              <a:effectLst/>
              <a:uLnTx/>
              <a:uFillTx/>
              <a:latin typeface="Constantia"/>
              <a:ea typeface="+mn-ea"/>
              <a:cs typeface="+mn-cs"/>
            </a:endParaRPr>
          </a:p>
        </p:txBody>
      </p:sp>
      <p:graphicFrame>
        <p:nvGraphicFramePr>
          <p:cNvPr id="6" name="Object 5"/>
          <p:cNvGraphicFramePr>
            <a:graphicFrameLocks noChangeAspect="1"/>
          </p:cNvGraphicFramePr>
          <p:nvPr>
            <p:extLst/>
          </p:nvPr>
        </p:nvGraphicFramePr>
        <p:xfrm>
          <a:off x="4828577" y="2037648"/>
          <a:ext cx="1409699" cy="1513803"/>
        </p:xfrm>
        <a:graphic>
          <a:graphicData uri="http://schemas.openxmlformats.org/presentationml/2006/ole">
            <mc:AlternateContent xmlns:mc="http://schemas.openxmlformats.org/markup-compatibility/2006">
              <mc:Choice xmlns:v="urn:schemas-microsoft-com:vml" Requires="v">
                <p:oleObj spid="_x0000_s21902" name="Equation" r:id="rId8" imgW="520560" imgH="583920" progId="Equation.DSMT4">
                  <p:embed/>
                </p:oleObj>
              </mc:Choice>
              <mc:Fallback>
                <p:oleObj name="Equation" r:id="rId8" imgW="520560" imgH="583920" progId="Equation.DSMT4">
                  <p:embed/>
                  <p:pic>
                    <p:nvPicPr>
                      <p:cNvPr id="6" name="Object 5"/>
                      <p:cNvPicPr/>
                      <p:nvPr/>
                    </p:nvPicPr>
                    <p:blipFill>
                      <a:blip r:embed="rId9"/>
                      <a:stretch>
                        <a:fillRect/>
                      </a:stretch>
                    </p:blipFill>
                    <p:spPr>
                      <a:xfrm>
                        <a:off x="4828577" y="2037648"/>
                        <a:ext cx="1409699" cy="1513803"/>
                      </a:xfrm>
                      <a:prstGeom prst="rect">
                        <a:avLst/>
                      </a:prstGeom>
                    </p:spPr>
                  </p:pic>
                </p:oleObj>
              </mc:Fallback>
            </mc:AlternateContent>
          </a:graphicData>
        </a:graphic>
      </p:graphicFrame>
      <p:graphicFrame>
        <p:nvGraphicFramePr>
          <p:cNvPr id="7" name="Object 6"/>
          <p:cNvGraphicFramePr>
            <a:graphicFrameLocks noChangeAspect="1"/>
          </p:cNvGraphicFramePr>
          <p:nvPr>
            <p:extLst/>
          </p:nvPr>
        </p:nvGraphicFramePr>
        <p:xfrm>
          <a:off x="4983253" y="3230656"/>
          <a:ext cx="2803314" cy="1582849"/>
        </p:xfrm>
        <a:graphic>
          <a:graphicData uri="http://schemas.openxmlformats.org/presentationml/2006/ole">
            <mc:AlternateContent xmlns:mc="http://schemas.openxmlformats.org/markup-compatibility/2006">
              <mc:Choice xmlns:v="urn:schemas-microsoft-com:vml" Requires="v">
                <p:oleObj spid="_x0000_s21903" name="Equation" r:id="rId10" imgW="1041120" imgH="583920" progId="Equation.DSMT4">
                  <p:embed/>
                </p:oleObj>
              </mc:Choice>
              <mc:Fallback>
                <p:oleObj name="Equation" r:id="rId10" imgW="1041120" imgH="583920" progId="Equation.DSMT4">
                  <p:embed/>
                  <p:pic>
                    <p:nvPicPr>
                      <p:cNvPr id="7" name="Object 6"/>
                      <p:cNvPicPr/>
                      <p:nvPr/>
                    </p:nvPicPr>
                    <p:blipFill>
                      <a:blip r:embed="rId11"/>
                      <a:stretch>
                        <a:fillRect/>
                      </a:stretch>
                    </p:blipFill>
                    <p:spPr>
                      <a:xfrm>
                        <a:off x="4983253" y="3230656"/>
                        <a:ext cx="2803314" cy="1582849"/>
                      </a:xfrm>
                      <a:prstGeom prst="rect">
                        <a:avLst/>
                      </a:prstGeom>
                    </p:spPr>
                  </p:pic>
                </p:oleObj>
              </mc:Fallback>
            </mc:AlternateContent>
          </a:graphicData>
        </a:graphic>
      </p:graphicFrame>
      <p:sp>
        <p:nvSpPr>
          <p:cNvPr id="14" name="TextBox 13"/>
          <p:cNvSpPr txBox="1"/>
          <p:nvPr/>
        </p:nvSpPr>
        <p:spPr>
          <a:xfrm>
            <a:off x="4545075" y="1261005"/>
            <a:ext cx="488091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F6FC6"/>
                </a:solidFill>
                <a:effectLst/>
                <a:uLnTx/>
                <a:uFillTx/>
                <a:latin typeface="Constantia"/>
                <a:ea typeface="+mn-ea"/>
                <a:cs typeface="+mn-cs"/>
              </a:rPr>
              <a:t>  </a:t>
            </a:r>
            <a:r>
              <a:rPr kumimoji="0" lang="vi-VN" sz="3200" b="1" i="0" u="none" strike="noStrike" kern="1200" cap="none" spc="0" normalizeH="0" baseline="0" noProof="0">
                <a:ln>
                  <a:noFill/>
                </a:ln>
                <a:solidFill>
                  <a:srgbClr val="0F6FC6"/>
                </a:solidFill>
                <a:effectLst/>
                <a:uLnTx/>
                <a:uFillTx/>
                <a:latin typeface="Times New Roman" panose="02020603050405020304" pitchFamily="18" charset="0"/>
                <a:ea typeface="+mn-ea"/>
                <a:cs typeface="+mn-cs"/>
              </a:rPr>
              <a:t>Vậy </a:t>
            </a:r>
            <a:r>
              <a:rPr kumimoji="0" lang="vi-VN" sz="3200" b="1" i="0" u="none" strike="noStrike" kern="1200" cap="none" spc="0" normalizeH="0" baseline="0" noProof="0" dirty="0">
                <a:ln>
                  <a:noFill/>
                </a:ln>
                <a:solidFill>
                  <a:srgbClr val="0F6FC6"/>
                </a:solidFill>
                <a:effectLst/>
                <a:uLnTx/>
                <a:uFillTx/>
                <a:latin typeface="Times New Roman" panose="02020603050405020304" pitchFamily="18" charset="0"/>
                <a:ea typeface="+mn-ea"/>
                <a:cs typeface="+mn-cs"/>
              </a:rPr>
              <a:t>x = 3,25</a:t>
            </a:r>
            <a:endParaRPr kumimoji="0" lang="en-US" sz="3200" b="1" i="0" u="none" strike="noStrike" kern="1200" cap="none" spc="0" normalizeH="0" baseline="0" noProof="0" dirty="0">
              <a:ln>
                <a:noFill/>
              </a:ln>
              <a:solidFill>
                <a:srgbClr val="0F6FC6"/>
              </a:solidFill>
              <a:effectLst/>
              <a:uLnTx/>
              <a:uFillTx/>
              <a:latin typeface="Constantia"/>
              <a:ea typeface="+mn-ea"/>
              <a:cs typeface="+mn-cs"/>
            </a:endParaRPr>
          </a:p>
        </p:txBody>
      </p:sp>
      <p:sp>
        <p:nvSpPr>
          <p:cNvPr id="19" name="Oval 18"/>
          <p:cNvSpPr/>
          <p:nvPr/>
        </p:nvSpPr>
        <p:spPr>
          <a:xfrm>
            <a:off x="4075043" y="5767181"/>
            <a:ext cx="645732" cy="57886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rPr>
              <a:t>5</a:t>
            </a:r>
          </a:p>
        </p:txBody>
      </p:sp>
      <p:sp>
        <p:nvSpPr>
          <p:cNvPr id="20" name="Oval 19"/>
          <p:cNvSpPr/>
          <p:nvPr/>
        </p:nvSpPr>
        <p:spPr>
          <a:xfrm>
            <a:off x="4071572" y="2226173"/>
            <a:ext cx="645732" cy="57886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rPr>
              <a:t>2</a:t>
            </a:r>
          </a:p>
        </p:txBody>
      </p:sp>
      <p:sp>
        <p:nvSpPr>
          <p:cNvPr id="21" name="Oval 20"/>
          <p:cNvSpPr/>
          <p:nvPr/>
        </p:nvSpPr>
        <p:spPr>
          <a:xfrm>
            <a:off x="4071572" y="3479562"/>
            <a:ext cx="645732" cy="57886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rPr>
              <a:t>3</a:t>
            </a:r>
          </a:p>
        </p:txBody>
      </p:sp>
      <p:sp>
        <p:nvSpPr>
          <p:cNvPr id="22" name="Oval 21"/>
          <p:cNvSpPr/>
          <p:nvPr/>
        </p:nvSpPr>
        <p:spPr>
          <a:xfrm>
            <a:off x="4075043" y="4540808"/>
            <a:ext cx="645732" cy="57886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rPr>
              <a:t>4</a:t>
            </a:r>
          </a:p>
        </p:txBody>
      </p:sp>
      <p:graphicFrame>
        <p:nvGraphicFramePr>
          <p:cNvPr id="16" name="Object 15"/>
          <p:cNvGraphicFramePr>
            <a:graphicFrameLocks noChangeAspect="1"/>
          </p:cNvGraphicFramePr>
          <p:nvPr>
            <p:extLst/>
          </p:nvPr>
        </p:nvGraphicFramePr>
        <p:xfrm>
          <a:off x="4946598" y="4404223"/>
          <a:ext cx="2441575" cy="1514475"/>
        </p:xfrm>
        <a:graphic>
          <a:graphicData uri="http://schemas.openxmlformats.org/presentationml/2006/ole">
            <mc:AlternateContent xmlns:mc="http://schemas.openxmlformats.org/markup-compatibility/2006">
              <mc:Choice xmlns:v="urn:schemas-microsoft-com:vml" Requires="v">
                <p:oleObj spid="_x0000_s21904" name="Equation" r:id="rId12" imgW="901440" imgH="583920" progId="Equation.DSMT4">
                  <p:embed/>
                </p:oleObj>
              </mc:Choice>
              <mc:Fallback>
                <p:oleObj name="Equation" r:id="rId12" imgW="901440" imgH="583920" progId="Equation.DSMT4">
                  <p:embed/>
                  <p:pic>
                    <p:nvPicPr>
                      <p:cNvPr id="16" name="Object 15"/>
                      <p:cNvPicPr>
                        <a:picLocks noChangeAspect="1" noChangeArrowheads="1"/>
                      </p:cNvPicPr>
                      <p:nvPr/>
                    </p:nvPicPr>
                    <p:blipFill>
                      <a:blip r:embed="rId13"/>
                      <a:srcRect/>
                      <a:stretch>
                        <a:fillRect/>
                      </a:stretch>
                    </p:blipFill>
                    <p:spPr bwMode="auto">
                      <a:xfrm>
                        <a:off x="4946598" y="4404223"/>
                        <a:ext cx="2441575" cy="151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5" name="Oval 24"/>
          <p:cNvSpPr/>
          <p:nvPr/>
        </p:nvSpPr>
        <p:spPr>
          <a:xfrm>
            <a:off x="4075043" y="1230761"/>
            <a:ext cx="645732" cy="57886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rPr>
              <a:t>1</a:t>
            </a:r>
          </a:p>
        </p:txBody>
      </p:sp>
      <p:sp>
        <p:nvSpPr>
          <p:cNvPr id="29" name="TextBox 28"/>
          <p:cNvSpPr txBox="1"/>
          <p:nvPr/>
        </p:nvSpPr>
        <p:spPr>
          <a:xfrm>
            <a:off x="4638546" y="5931274"/>
            <a:ext cx="488091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F6FC6"/>
                </a:solidFill>
                <a:effectLst/>
                <a:uLnTx/>
                <a:uFillTx/>
                <a:latin typeface="Constantia"/>
                <a:ea typeface="+mn-ea"/>
                <a:cs typeface="+mn-cs"/>
              </a:rPr>
              <a:t>  </a:t>
            </a:r>
            <a:r>
              <a:rPr kumimoji="0" lang="vi-VN" sz="3200" b="1" i="0" u="none" strike="noStrike" kern="1200" cap="none" spc="0" normalizeH="0" baseline="0" noProof="0">
                <a:ln>
                  <a:noFill/>
                </a:ln>
                <a:solidFill>
                  <a:srgbClr val="0F6FC6"/>
                </a:solidFill>
                <a:effectLst/>
                <a:uLnTx/>
                <a:uFillTx/>
                <a:latin typeface="Times New Roman" panose="02020603050405020304" pitchFamily="18" charset="0"/>
                <a:ea typeface="+mn-ea"/>
                <a:cs typeface="+mn-cs"/>
              </a:rPr>
              <a:t>Vậy </a:t>
            </a:r>
            <a:r>
              <a:rPr kumimoji="0" lang="vi-VN" sz="3200" b="1" i="0" u="none" strike="noStrike" kern="1200" cap="none" spc="0" normalizeH="0" baseline="0" noProof="0" dirty="0">
                <a:ln>
                  <a:noFill/>
                </a:ln>
                <a:solidFill>
                  <a:srgbClr val="0F6FC6"/>
                </a:solidFill>
                <a:effectLst/>
                <a:uLnTx/>
                <a:uFillTx/>
                <a:latin typeface="Times New Roman" panose="02020603050405020304" pitchFamily="18" charset="0"/>
                <a:ea typeface="+mn-ea"/>
                <a:cs typeface="+mn-cs"/>
              </a:rPr>
              <a:t>x = 3,25</a:t>
            </a:r>
            <a:endParaRPr kumimoji="0" lang="en-US" sz="3200" b="1" i="0" u="none" strike="noStrike" kern="1200" cap="none" spc="0" normalizeH="0" baseline="0" noProof="0" dirty="0">
              <a:ln>
                <a:noFill/>
              </a:ln>
              <a:solidFill>
                <a:srgbClr val="0F6FC6"/>
              </a:solidFill>
              <a:effectLst/>
              <a:uLnTx/>
              <a:uFillTx/>
              <a:latin typeface="Constantia"/>
              <a:ea typeface="+mn-ea"/>
              <a:cs typeface="+mn-cs"/>
            </a:endParaRPr>
          </a:p>
        </p:txBody>
      </p:sp>
      <p:sp>
        <p:nvSpPr>
          <p:cNvPr id="30" name="Oval 29"/>
          <p:cNvSpPr/>
          <p:nvPr/>
        </p:nvSpPr>
        <p:spPr>
          <a:xfrm>
            <a:off x="4226537" y="5952380"/>
            <a:ext cx="645732" cy="57886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rPr>
              <a:t>1</a:t>
            </a:r>
          </a:p>
        </p:txBody>
      </p:sp>
      <p:graphicFrame>
        <p:nvGraphicFramePr>
          <p:cNvPr id="31" name="Object 30"/>
          <p:cNvGraphicFramePr>
            <a:graphicFrameLocks noChangeAspect="1"/>
          </p:cNvGraphicFramePr>
          <p:nvPr>
            <p:extLst/>
          </p:nvPr>
        </p:nvGraphicFramePr>
        <p:xfrm>
          <a:off x="4898628" y="3643673"/>
          <a:ext cx="1409699" cy="1513803"/>
        </p:xfrm>
        <a:graphic>
          <a:graphicData uri="http://schemas.openxmlformats.org/presentationml/2006/ole">
            <mc:AlternateContent xmlns:mc="http://schemas.openxmlformats.org/markup-compatibility/2006">
              <mc:Choice xmlns:v="urn:schemas-microsoft-com:vml" Requires="v">
                <p:oleObj spid="_x0000_s21905" name="Equation" r:id="rId14" imgW="520560" imgH="583920" progId="Equation.DSMT4">
                  <p:embed/>
                </p:oleObj>
              </mc:Choice>
              <mc:Fallback>
                <p:oleObj name="Equation" r:id="rId14" imgW="520560" imgH="583920" progId="Equation.DSMT4">
                  <p:embed/>
                  <p:pic>
                    <p:nvPicPr>
                      <p:cNvPr id="31" name="Object 30"/>
                      <p:cNvPicPr/>
                      <p:nvPr/>
                    </p:nvPicPr>
                    <p:blipFill>
                      <a:blip r:embed="rId9"/>
                      <a:stretch>
                        <a:fillRect/>
                      </a:stretch>
                    </p:blipFill>
                    <p:spPr>
                      <a:xfrm>
                        <a:off x="4898628" y="3643673"/>
                        <a:ext cx="1409699" cy="1513803"/>
                      </a:xfrm>
                      <a:prstGeom prst="rect">
                        <a:avLst/>
                      </a:prstGeom>
                    </p:spPr>
                  </p:pic>
                </p:oleObj>
              </mc:Fallback>
            </mc:AlternateContent>
          </a:graphicData>
        </a:graphic>
      </p:graphicFrame>
      <p:sp>
        <p:nvSpPr>
          <p:cNvPr id="32" name="Oval 31"/>
          <p:cNvSpPr/>
          <p:nvPr/>
        </p:nvSpPr>
        <p:spPr>
          <a:xfrm>
            <a:off x="4141623" y="3832198"/>
            <a:ext cx="645732" cy="57886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rPr>
              <a:t>2</a:t>
            </a:r>
          </a:p>
        </p:txBody>
      </p:sp>
      <p:graphicFrame>
        <p:nvGraphicFramePr>
          <p:cNvPr id="33" name="Object 32"/>
          <p:cNvGraphicFramePr>
            <a:graphicFrameLocks noChangeAspect="1"/>
          </p:cNvGraphicFramePr>
          <p:nvPr>
            <p:extLst/>
          </p:nvPr>
        </p:nvGraphicFramePr>
        <p:xfrm>
          <a:off x="4780848" y="4616913"/>
          <a:ext cx="2803314" cy="1582849"/>
        </p:xfrm>
        <a:graphic>
          <a:graphicData uri="http://schemas.openxmlformats.org/presentationml/2006/ole">
            <mc:AlternateContent xmlns:mc="http://schemas.openxmlformats.org/markup-compatibility/2006">
              <mc:Choice xmlns:v="urn:schemas-microsoft-com:vml" Requires="v">
                <p:oleObj spid="_x0000_s21906" name="Equation" r:id="rId15" imgW="1041120" imgH="583920" progId="Equation.DSMT4">
                  <p:embed/>
                </p:oleObj>
              </mc:Choice>
              <mc:Fallback>
                <p:oleObj name="Equation" r:id="rId15" imgW="1041120" imgH="583920" progId="Equation.DSMT4">
                  <p:embed/>
                  <p:pic>
                    <p:nvPicPr>
                      <p:cNvPr id="33" name="Object 32"/>
                      <p:cNvPicPr/>
                      <p:nvPr/>
                    </p:nvPicPr>
                    <p:blipFill>
                      <a:blip r:embed="rId11"/>
                      <a:stretch>
                        <a:fillRect/>
                      </a:stretch>
                    </p:blipFill>
                    <p:spPr>
                      <a:xfrm>
                        <a:off x="4780848" y="4616913"/>
                        <a:ext cx="2803314" cy="1582849"/>
                      </a:xfrm>
                      <a:prstGeom prst="rect">
                        <a:avLst/>
                      </a:prstGeom>
                    </p:spPr>
                  </p:pic>
                </p:oleObj>
              </mc:Fallback>
            </mc:AlternateContent>
          </a:graphicData>
        </a:graphic>
      </p:graphicFrame>
      <p:sp>
        <p:nvSpPr>
          <p:cNvPr id="34" name="Oval 33"/>
          <p:cNvSpPr/>
          <p:nvPr/>
        </p:nvSpPr>
        <p:spPr>
          <a:xfrm>
            <a:off x="4141623" y="4972617"/>
            <a:ext cx="645732" cy="57886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rPr>
              <a:t>3</a:t>
            </a:r>
          </a:p>
        </p:txBody>
      </p:sp>
      <p:sp>
        <p:nvSpPr>
          <p:cNvPr id="35" name="Oval 34"/>
          <p:cNvSpPr/>
          <p:nvPr/>
        </p:nvSpPr>
        <p:spPr>
          <a:xfrm>
            <a:off x="4050837" y="2510096"/>
            <a:ext cx="645732" cy="57886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rPr>
              <a:t>4</a:t>
            </a:r>
          </a:p>
        </p:txBody>
      </p:sp>
      <p:graphicFrame>
        <p:nvGraphicFramePr>
          <p:cNvPr id="36" name="Object 35"/>
          <p:cNvGraphicFramePr>
            <a:graphicFrameLocks noChangeAspect="1"/>
          </p:cNvGraphicFramePr>
          <p:nvPr>
            <p:extLst/>
          </p:nvPr>
        </p:nvGraphicFramePr>
        <p:xfrm>
          <a:off x="4854617" y="2336037"/>
          <a:ext cx="2441575" cy="1514475"/>
        </p:xfrm>
        <a:graphic>
          <a:graphicData uri="http://schemas.openxmlformats.org/presentationml/2006/ole">
            <mc:AlternateContent xmlns:mc="http://schemas.openxmlformats.org/markup-compatibility/2006">
              <mc:Choice xmlns:v="urn:schemas-microsoft-com:vml" Requires="v">
                <p:oleObj spid="_x0000_s21907" name="Equation" r:id="rId16" imgW="901440" imgH="583920" progId="Equation.DSMT4">
                  <p:embed/>
                </p:oleObj>
              </mc:Choice>
              <mc:Fallback>
                <p:oleObj name="Equation" r:id="rId16" imgW="901440" imgH="583920" progId="Equation.DSMT4">
                  <p:embed/>
                  <p:pic>
                    <p:nvPicPr>
                      <p:cNvPr id="36" name="Object 35"/>
                      <p:cNvPicPr>
                        <a:picLocks noChangeAspect="1" noChangeArrowheads="1"/>
                      </p:cNvPicPr>
                      <p:nvPr/>
                    </p:nvPicPr>
                    <p:blipFill>
                      <a:blip r:embed="rId13"/>
                      <a:srcRect/>
                      <a:stretch>
                        <a:fillRect/>
                      </a:stretch>
                    </p:blipFill>
                    <p:spPr bwMode="auto">
                      <a:xfrm>
                        <a:off x="4854617" y="2336037"/>
                        <a:ext cx="2441575" cy="151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7" name="TextBox 36"/>
          <p:cNvSpPr txBox="1"/>
          <p:nvPr/>
        </p:nvSpPr>
        <p:spPr>
          <a:xfrm>
            <a:off x="4075043" y="1210510"/>
            <a:ext cx="4880915"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70C0"/>
                </a:solidFill>
                <a:effectLst/>
                <a:uLnTx/>
                <a:uFillTx/>
                <a:latin typeface="Times New Roman" pitchFamily="18" charset="0"/>
                <a:ea typeface="+mn-ea"/>
                <a:cs typeface="Times New Roman" pitchFamily="18" charset="0"/>
              </a:rPr>
              <a:t>     Xét tam giác DEF:</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Vì </a:t>
            </a:r>
            <a:r>
              <a:rPr kumimoji="0" lang="vi-VN"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MN//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EF</a:t>
            </a:r>
            <a:r>
              <a:rPr kumimoji="0" lang="vi-VN"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,theo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định</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lí</a:t>
            </a:r>
            <a:r>
              <a:rPr kumimoji="0" lang="vi-VN"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Ta</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a:t>
            </a:r>
            <a:r>
              <a:rPr kumimoji="0" lang="vi-VN"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let</a:t>
            </a:r>
            <a:endParaRPr kumimoji="0" lang="en-US" sz="2800" b="0" i="0" u="none" strike="noStrike" kern="1200" cap="none" spc="0" normalizeH="0" baseline="0" noProof="0" dirty="0">
              <a:ln>
                <a:noFill/>
              </a:ln>
              <a:solidFill>
                <a:srgbClr val="0070C0"/>
              </a:solidFill>
              <a:effectLst/>
              <a:uLnTx/>
              <a:uFillTx/>
              <a:latin typeface="Constantia"/>
              <a:ea typeface="+mn-ea"/>
              <a:cs typeface="+mn-cs"/>
            </a:endParaRPr>
          </a:p>
        </p:txBody>
      </p:sp>
      <p:sp>
        <p:nvSpPr>
          <p:cNvPr id="38" name="Oval 37"/>
          <p:cNvSpPr/>
          <p:nvPr/>
        </p:nvSpPr>
        <p:spPr>
          <a:xfrm>
            <a:off x="4075043" y="1210510"/>
            <a:ext cx="645732" cy="57886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rPr>
              <a:t>5</a:t>
            </a:r>
          </a:p>
        </p:txBody>
      </p:sp>
    </p:spTree>
    <p:extLst>
      <p:ext uri="{BB962C8B-B14F-4D97-AF65-F5344CB8AC3E}">
        <p14:creationId xmlns:p14="http://schemas.microsoft.com/office/powerpoint/2010/main" val="25802490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0"/>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barn(inVertical)">
                                      <p:cBhvr>
                                        <p:cTn id="21" dur="500"/>
                                        <p:tgtEl>
                                          <p:spTgt spid="25"/>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barn(inVertical)">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barn(inVertical)">
                                      <p:cBhvr>
                                        <p:cTn id="29" dur="500"/>
                                        <p:tgtEl>
                                          <p:spTgt spid="20"/>
                                        </p:tgtEl>
                                      </p:cBhvr>
                                    </p:animEffect>
                                  </p:childTnLst>
                                </p:cTn>
                              </p:par>
                              <p:par>
                                <p:cTn id="30" presetID="16" presetClass="entr" presetSubtype="21" fill="hold"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barn(inVertical)">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barn(inVertical)">
                                      <p:cBhvr>
                                        <p:cTn id="37" dur="500"/>
                                        <p:tgtEl>
                                          <p:spTgt spid="21"/>
                                        </p:tgtEl>
                                      </p:cBhvr>
                                    </p:animEffect>
                                  </p:childTnLst>
                                </p:cTn>
                              </p:par>
                              <p:par>
                                <p:cTn id="38" presetID="16" presetClass="entr" presetSubtype="21" fill="hold" nodeType="with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barn(inVertical)">
                                      <p:cBhvr>
                                        <p:cTn id="40" dur="500"/>
                                        <p:tgtEl>
                                          <p:spTgt spid="7"/>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barn(inVertical)">
                                      <p:cBhvr>
                                        <p:cTn id="45" dur="500"/>
                                        <p:tgtEl>
                                          <p:spTgt spid="22"/>
                                        </p:tgtEl>
                                      </p:cBhvr>
                                    </p:animEffect>
                                  </p:childTnLst>
                                </p:cTn>
                              </p:par>
                              <p:par>
                                <p:cTn id="46" presetID="16" presetClass="entr" presetSubtype="21" fill="hold" nodeType="with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barn(inVertical)">
                                      <p:cBhvr>
                                        <p:cTn id="48" dur="500"/>
                                        <p:tgtEl>
                                          <p:spTgt spid="16"/>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19"/>
                                        </p:tgtEl>
                                        <p:attrNameLst>
                                          <p:attrName>style.visibility</p:attrName>
                                        </p:attrNameLst>
                                      </p:cBhvr>
                                      <p:to>
                                        <p:strVal val="visible"/>
                                      </p:to>
                                    </p:set>
                                    <p:animEffect transition="in" filter="barn(inVertical)">
                                      <p:cBhvr>
                                        <p:cTn id="53" dur="500"/>
                                        <p:tgtEl>
                                          <p:spTgt spid="19"/>
                                        </p:tgtEl>
                                      </p:cBhvr>
                                    </p:animEffect>
                                  </p:childTnLst>
                                </p:cTn>
                              </p:par>
                              <p:par>
                                <p:cTn id="54" presetID="16" presetClass="entr" presetSubtype="21" fill="hold" grpId="0" nodeType="withEffect">
                                  <p:stCondLst>
                                    <p:cond delay="0"/>
                                  </p:stCondLst>
                                  <p:childTnLst>
                                    <p:set>
                                      <p:cBhvr>
                                        <p:cTn id="55" dur="1" fill="hold">
                                          <p:stCondLst>
                                            <p:cond delay="0"/>
                                          </p:stCondLst>
                                        </p:cTn>
                                        <p:tgtEl>
                                          <p:spTgt spid="3"/>
                                        </p:tgtEl>
                                        <p:attrNameLst>
                                          <p:attrName>style.visibility</p:attrName>
                                        </p:attrNameLst>
                                      </p:cBhvr>
                                      <p:to>
                                        <p:strVal val="visible"/>
                                      </p:to>
                                    </p:set>
                                    <p:animEffect transition="in" filter="barn(inVertical)">
                                      <p:cBhvr>
                                        <p:cTn id="56" dur="500"/>
                                        <p:tgtEl>
                                          <p:spTgt spid="3"/>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xit" presetSubtype="0" fill="hold" grpId="1" nodeType="clickEffect">
                                  <p:stCondLst>
                                    <p:cond delay="0"/>
                                  </p:stCondLst>
                                  <p:childTnLst>
                                    <p:animEffect transition="out" filter="fade">
                                      <p:cBhvr>
                                        <p:cTn id="60" dur="500"/>
                                        <p:tgtEl>
                                          <p:spTgt spid="25"/>
                                        </p:tgtEl>
                                      </p:cBhvr>
                                    </p:animEffect>
                                    <p:set>
                                      <p:cBhvr>
                                        <p:cTn id="61" dur="1" fill="hold">
                                          <p:stCondLst>
                                            <p:cond delay="499"/>
                                          </p:stCondLst>
                                        </p:cTn>
                                        <p:tgtEl>
                                          <p:spTgt spid="25"/>
                                        </p:tgtEl>
                                        <p:attrNameLst>
                                          <p:attrName>style.visibility</p:attrName>
                                        </p:attrNameLst>
                                      </p:cBhvr>
                                      <p:to>
                                        <p:strVal val="hidden"/>
                                      </p:to>
                                    </p:set>
                                  </p:childTnLst>
                                </p:cTn>
                              </p:par>
                              <p:par>
                                <p:cTn id="62" presetID="10" presetClass="exit" presetSubtype="0" fill="hold" grpId="1" nodeType="withEffect">
                                  <p:stCondLst>
                                    <p:cond delay="0"/>
                                  </p:stCondLst>
                                  <p:childTnLst>
                                    <p:animEffect transition="out" filter="fade">
                                      <p:cBhvr>
                                        <p:cTn id="63" dur="500"/>
                                        <p:tgtEl>
                                          <p:spTgt spid="14"/>
                                        </p:tgtEl>
                                      </p:cBhvr>
                                    </p:animEffect>
                                    <p:set>
                                      <p:cBhvr>
                                        <p:cTn id="64" dur="1" fill="hold">
                                          <p:stCondLst>
                                            <p:cond delay="499"/>
                                          </p:stCondLst>
                                        </p:cTn>
                                        <p:tgtEl>
                                          <p:spTgt spid="14"/>
                                        </p:tgtEl>
                                        <p:attrNameLst>
                                          <p:attrName>style.visibility</p:attrName>
                                        </p:attrNameLst>
                                      </p:cBhvr>
                                      <p:to>
                                        <p:strVal val="hidden"/>
                                      </p:to>
                                    </p:set>
                                  </p:childTnLst>
                                </p:cTn>
                              </p:par>
                              <p:par>
                                <p:cTn id="65" presetID="10" presetClass="exit" presetSubtype="0" fill="hold" grpId="1" nodeType="withEffect">
                                  <p:stCondLst>
                                    <p:cond delay="0"/>
                                  </p:stCondLst>
                                  <p:childTnLst>
                                    <p:animEffect transition="out" filter="fade">
                                      <p:cBhvr>
                                        <p:cTn id="66" dur="500"/>
                                        <p:tgtEl>
                                          <p:spTgt spid="20"/>
                                        </p:tgtEl>
                                      </p:cBhvr>
                                    </p:animEffect>
                                    <p:set>
                                      <p:cBhvr>
                                        <p:cTn id="67" dur="1" fill="hold">
                                          <p:stCondLst>
                                            <p:cond delay="499"/>
                                          </p:stCondLst>
                                        </p:cTn>
                                        <p:tgtEl>
                                          <p:spTgt spid="20"/>
                                        </p:tgtEl>
                                        <p:attrNameLst>
                                          <p:attrName>style.visibility</p:attrName>
                                        </p:attrNameLst>
                                      </p:cBhvr>
                                      <p:to>
                                        <p:strVal val="hidden"/>
                                      </p:to>
                                    </p:set>
                                  </p:childTnLst>
                                </p:cTn>
                              </p:par>
                              <p:par>
                                <p:cTn id="68" presetID="10" presetClass="exit" presetSubtype="0" fill="hold" nodeType="withEffect">
                                  <p:stCondLst>
                                    <p:cond delay="0"/>
                                  </p:stCondLst>
                                  <p:childTnLst>
                                    <p:animEffect transition="out" filter="fade">
                                      <p:cBhvr>
                                        <p:cTn id="69" dur="500"/>
                                        <p:tgtEl>
                                          <p:spTgt spid="6"/>
                                        </p:tgtEl>
                                      </p:cBhvr>
                                    </p:animEffect>
                                    <p:set>
                                      <p:cBhvr>
                                        <p:cTn id="70" dur="1" fill="hold">
                                          <p:stCondLst>
                                            <p:cond delay="499"/>
                                          </p:stCondLst>
                                        </p:cTn>
                                        <p:tgtEl>
                                          <p:spTgt spid="6"/>
                                        </p:tgtEl>
                                        <p:attrNameLst>
                                          <p:attrName>style.visibility</p:attrName>
                                        </p:attrNameLst>
                                      </p:cBhvr>
                                      <p:to>
                                        <p:strVal val="hidden"/>
                                      </p:to>
                                    </p:set>
                                  </p:childTnLst>
                                </p:cTn>
                              </p:par>
                              <p:par>
                                <p:cTn id="71" presetID="10" presetClass="exit" presetSubtype="0" fill="hold" grpId="1" nodeType="withEffect">
                                  <p:stCondLst>
                                    <p:cond delay="0"/>
                                  </p:stCondLst>
                                  <p:childTnLst>
                                    <p:animEffect transition="out" filter="fade">
                                      <p:cBhvr>
                                        <p:cTn id="72" dur="500"/>
                                        <p:tgtEl>
                                          <p:spTgt spid="21"/>
                                        </p:tgtEl>
                                      </p:cBhvr>
                                    </p:animEffect>
                                    <p:set>
                                      <p:cBhvr>
                                        <p:cTn id="73" dur="1" fill="hold">
                                          <p:stCondLst>
                                            <p:cond delay="499"/>
                                          </p:stCondLst>
                                        </p:cTn>
                                        <p:tgtEl>
                                          <p:spTgt spid="21"/>
                                        </p:tgtEl>
                                        <p:attrNameLst>
                                          <p:attrName>style.visibility</p:attrName>
                                        </p:attrNameLst>
                                      </p:cBhvr>
                                      <p:to>
                                        <p:strVal val="hidden"/>
                                      </p:to>
                                    </p:set>
                                  </p:childTnLst>
                                </p:cTn>
                              </p:par>
                              <p:par>
                                <p:cTn id="74" presetID="10" presetClass="exit" presetSubtype="0" fill="hold" nodeType="withEffect">
                                  <p:stCondLst>
                                    <p:cond delay="0"/>
                                  </p:stCondLst>
                                  <p:childTnLst>
                                    <p:animEffect transition="out" filter="fade">
                                      <p:cBhvr>
                                        <p:cTn id="75" dur="500"/>
                                        <p:tgtEl>
                                          <p:spTgt spid="7"/>
                                        </p:tgtEl>
                                      </p:cBhvr>
                                    </p:animEffect>
                                    <p:set>
                                      <p:cBhvr>
                                        <p:cTn id="76" dur="1" fill="hold">
                                          <p:stCondLst>
                                            <p:cond delay="499"/>
                                          </p:stCondLst>
                                        </p:cTn>
                                        <p:tgtEl>
                                          <p:spTgt spid="7"/>
                                        </p:tgtEl>
                                        <p:attrNameLst>
                                          <p:attrName>style.visibility</p:attrName>
                                        </p:attrNameLst>
                                      </p:cBhvr>
                                      <p:to>
                                        <p:strVal val="hidden"/>
                                      </p:to>
                                    </p:set>
                                  </p:childTnLst>
                                </p:cTn>
                              </p:par>
                              <p:par>
                                <p:cTn id="77" presetID="10" presetClass="exit" presetSubtype="0" fill="hold" grpId="1" nodeType="withEffect">
                                  <p:stCondLst>
                                    <p:cond delay="0"/>
                                  </p:stCondLst>
                                  <p:childTnLst>
                                    <p:animEffect transition="out" filter="fade">
                                      <p:cBhvr>
                                        <p:cTn id="78" dur="500"/>
                                        <p:tgtEl>
                                          <p:spTgt spid="22"/>
                                        </p:tgtEl>
                                      </p:cBhvr>
                                    </p:animEffect>
                                    <p:set>
                                      <p:cBhvr>
                                        <p:cTn id="79" dur="1" fill="hold">
                                          <p:stCondLst>
                                            <p:cond delay="499"/>
                                          </p:stCondLst>
                                        </p:cTn>
                                        <p:tgtEl>
                                          <p:spTgt spid="22"/>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16"/>
                                        </p:tgtEl>
                                      </p:cBhvr>
                                    </p:animEffect>
                                    <p:set>
                                      <p:cBhvr>
                                        <p:cTn id="82" dur="1" fill="hold">
                                          <p:stCondLst>
                                            <p:cond delay="499"/>
                                          </p:stCondLst>
                                        </p:cTn>
                                        <p:tgtEl>
                                          <p:spTgt spid="16"/>
                                        </p:tgtEl>
                                        <p:attrNameLst>
                                          <p:attrName>style.visibility</p:attrName>
                                        </p:attrNameLst>
                                      </p:cBhvr>
                                      <p:to>
                                        <p:strVal val="hidden"/>
                                      </p:to>
                                    </p:set>
                                  </p:childTnLst>
                                </p:cTn>
                              </p:par>
                              <p:par>
                                <p:cTn id="83" presetID="10" presetClass="exit" presetSubtype="0" fill="hold" grpId="1" nodeType="withEffect">
                                  <p:stCondLst>
                                    <p:cond delay="0"/>
                                  </p:stCondLst>
                                  <p:childTnLst>
                                    <p:animEffect transition="out" filter="fade">
                                      <p:cBhvr>
                                        <p:cTn id="84" dur="500"/>
                                        <p:tgtEl>
                                          <p:spTgt spid="19"/>
                                        </p:tgtEl>
                                      </p:cBhvr>
                                    </p:animEffect>
                                    <p:set>
                                      <p:cBhvr>
                                        <p:cTn id="85" dur="1" fill="hold">
                                          <p:stCondLst>
                                            <p:cond delay="499"/>
                                          </p:stCondLst>
                                        </p:cTn>
                                        <p:tgtEl>
                                          <p:spTgt spid="19"/>
                                        </p:tgtEl>
                                        <p:attrNameLst>
                                          <p:attrName>style.visibility</p:attrName>
                                        </p:attrNameLst>
                                      </p:cBhvr>
                                      <p:to>
                                        <p:strVal val="hidden"/>
                                      </p:to>
                                    </p:set>
                                  </p:childTnLst>
                                </p:cTn>
                              </p:par>
                              <p:par>
                                <p:cTn id="86" presetID="10" presetClass="exit" presetSubtype="0" fill="hold" grpId="1" nodeType="withEffect">
                                  <p:stCondLst>
                                    <p:cond delay="0"/>
                                  </p:stCondLst>
                                  <p:childTnLst>
                                    <p:animEffect transition="out" filter="fade">
                                      <p:cBhvr>
                                        <p:cTn id="87" dur="500"/>
                                        <p:tgtEl>
                                          <p:spTgt spid="3"/>
                                        </p:tgtEl>
                                      </p:cBhvr>
                                    </p:animEffect>
                                    <p:set>
                                      <p:cBhvr>
                                        <p:cTn id="88" dur="1" fill="hold">
                                          <p:stCondLst>
                                            <p:cond delay="499"/>
                                          </p:stCondLst>
                                        </p:cTn>
                                        <p:tgtEl>
                                          <p:spTgt spid="3"/>
                                        </p:tgtEl>
                                        <p:attrNameLst>
                                          <p:attrName>style.visibility</p:attrName>
                                        </p:attrNameLst>
                                      </p:cBhvr>
                                      <p:to>
                                        <p:strVal val="hidden"/>
                                      </p:to>
                                    </p:set>
                                  </p:childTnLst>
                                </p:cTn>
                              </p:par>
                            </p:childTnLst>
                          </p:cTn>
                        </p:par>
                      </p:childTnLst>
                    </p:cTn>
                  </p:par>
                  <p:par>
                    <p:cTn id="89" fill="hold">
                      <p:stCondLst>
                        <p:cond delay="indefinite"/>
                      </p:stCondLst>
                      <p:childTnLst>
                        <p:par>
                          <p:cTn id="90" fill="hold">
                            <p:stCondLst>
                              <p:cond delay="0"/>
                            </p:stCondLst>
                            <p:childTnLst>
                              <p:par>
                                <p:cTn id="91" presetID="2" presetClass="entr" presetSubtype="4" fill="hold" grpId="0" nodeType="clickEffect">
                                  <p:stCondLst>
                                    <p:cond delay="0"/>
                                  </p:stCondLst>
                                  <p:childTnLst>
                                    <p:set>
                                      <p:cBhvr>
                                        <p:cTn id="92" dur="1" fill="hold">
                                          <p:stCondLst>
                                            <p:cond delay="0"/>
                                          </p:stCondLst>
                                        </p:cTn>
                                        <p:tgtEl>
                                          <p:spTgt spid="38"/>
                                        </p:tgtEl>
                                        <p:attrNameLst>
                                          <p:attrName>style.visibility</p:attrName>
                                        </p:attrNameLst>
                                      </p:cBhvr>
                                      <p:to>
                                        <p:strVal val="visible"/>
                                      </p:to>
                                    </p:set>
                                    <p:anim calcmode="lin" valueType="num">
                                      <p:cBhvr additive="base">
                                        <p:cTn id="93" dur="500" fill="hold"/>
                                        <p:tgtEl>
                                          <p:spTgt spid="38"/>
                                        </p:tgtEl>
                                        <p:attrNameLst>
                                          <p:attrName>ppt_x</p:attrName>
                                        </p:attrNameLst>
                                      </p:cBhvr>
                                      <p:tavLst>
                                        <p:tav tm="0">
                                          <p:val>
                                            <p:strVal val="#ppt_x"/>
                                          </p:val>
                                        </p:tav>
                                        <p:tav tm="100000">
                                          <p:val>
                                            <p:strVal val="#ppt_x"/>
                                          </p:val>
                                        </p:tav>
                                      </p:tavLst>
                                    </p:anim>
                                    <p:anim calcmode="lin" valueType="num">
                                      <p:cBhvr additive="base">
                                        <p:cTn id="94" dur="500" fill="hold"/>
                                        <p:tgtEl>
                                          <p:spTgt spid="3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1"/>
                                            </p:cond>
                                          </p:stCondLst>
                                          <p:endCondLst>
                                            <p:cond evt="onStopAudio" delay="0">
                                              <p:tgtEl>
                                                <p:sldTgt/>
                                              </p:tgtEl>
                                            </p:cond>
                                          </p:endCondLst>
                                        </p:cTn>
                                        <p:tgtEl>
                                          <p:sndTgt r:embed="rId4" name="arrow.wav"/>
                                        </p:tgtEl>
                                      </p:cMediaNode>
                                    </p:audio>
                                  </p:subTnLst>
                                </p:cTn>
                              </p:par>
                              <p:par>
                                <p:cTn id="95" presetID="2" presetClass="entr" presetSubtype="4" fill="hold" grpId="0" nodeType="withEffect">
                                  <p:stCondLst>
                                    <p:cond delay="0"/>
                                  </p:stCondLst>
                                  <p:childTnLst>
                                    <p:set>
                                      <p:cBhvr>
                                        <p:cTn id="96" dur="1" fill="hold">
                                          <p:stCondLst>
                                            <p:cond delay="0"/>
                                          </p:stCondLst>
                                        </p:cTn>
                                        <p:tgtEl>
                                          <p:spTgt spid="37"/>
                                        </p:tgtEl>
                                        <p:attrNameLst>
                                          <p:attrName>style.visibility</p:attrName>
                                        </p:attrNameLst>
                                      </p:cBhvr>
                                      <p:to>
                                        <p:strVal val="visible"/>
                                      </p:to>
                                    </p:set>
                                    <p:anim calcmode="lin" valueType="num">
                                      <p:cBhvr additive="base">
                                        <p:cTn id="97" dur="500" fill="hold"/>
                                        <p:tgtEl>
                                          <p:spTgt spid="37"/>
                                        </p:tgtEl>
                                        <p:attrNameLst>
                                          <p:attrName>ppt_x</p:attrName>
                                        </p:attrNameLst>
                                      </p:cBhvr>
                                      <p:tavLst>
                                        <p:tav tm="0">
                                          <p:val>
                                            <p:strVal val="#ppt_x"/>
                                          </p:val>
                                        </p:tav>
                                        <p:tav tm="100000">
                                          <p:val>
                                            <p:strVal val="#ppt_x"/>
                                          </p:val>
                                        </p:tav>
                                      </p:tavLst>
                                    </p:anim>
                                    <p:anim calcmode="lin" valueType="num">
                                      <p:cBhvr additive="base">
                                        <p:cTn id="98"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2" presetClass="entr" presetSubtype="4" fill="hold" grpId="0" nodeType="clickEffect">
                                  <p:stCondLst>
                                    <p:cond delay="0"/>
                                  </p:stCondLst>
                                  <p:childTnLst>
                                    <p:set>
                                      <p:cBhvr>
                                        <p:cTn id="102" dur="1" fill="hold">
                                          <p:stCondLst>
                                            <p:cond delay="0"/>
                                          </p:stCondLst>
                                        </p:cTn>
                                        <p:tgtEl>
                                          <p:spTgt spid="35"/>
                                        </p:tgtEl>
                                        <p:attrNameLst>
                                          <p:attrName>style.visibility</p:attrName>
                                        </p:attrNameLst>
                                      </p:cBhvr>
                                      <p:to>
                                        <p:strVal val="visible"/>
                                      </p:to>
                                    </p:set>
                                    <p:anim calcmode="lin" valueType="num">
                                      <p:cBhvr additive="base">
                                        <p:cTn id="103" dur="500" fill="hold"/>
                                        <p:tgtEl>
                                          <p:spTgt spid="35"/>
                                        </p:tgtEl>
                                        <p:attrNameLst>
                                          <p:attrName>ppt_x</p:attrName>
                                        </p:attrNameLst>
                                      </p:cBhvr>
                                      <p:tavLst>
                                        <p:tav tm="0">
                                          <p:val>
                                            <p:strVal val="#ppt_x"/>
                                          </p:val>
                                        </p:tav>
                                        <p:tav tm="100000">
                                          <p:val>
                                            <p:strVal val="#ppt_x"/>
                                          </p:val>
                                        </p:tav>
                                      </p:tavLst>
                                    </p:anim>
                                    <p:anim calcmode="lin" valueType="num">
                                      <p:cBhvr additive="base">
                                        <p:cTn id="104" dur="500" fill="hold"/>
                                        <p:tgtEl>
                                          <p:spTgt spid="3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1"/>
                                            </p:cond>
                                          </p:stCondLst>
                                          <p:endCondLst>
                                            <p:cond evt="onStopAudio" delay="0">
                                              <p:tgtEl>
                                                <p:sldTgt/>
                                              </p:tgtEl>
                                            </p:cond>
                                          </p:endCondLst>
                                        </p:cTn>
                                        <p:tgtEl>
                                          <p:sndTgt r:embed="rId4" name="arrow.wav"/>
                                        </p:tgtEl>
                                      </p:cMediaNode>
                                    </p:audio>
                                  </p:subTnLst>
                                </p:cTn>
                              </p:par>
                              <p:par>
                                <p:cTn id="105" presetID="2" presetClass="entr" presetSubtype="4" fill="hold" nodeType="withEffect">
                                  <p:stCondLst>
                                    <p:cond delay="0"/>
                                  </p:stCondLst>
                                  <p:childTnLst>
                                    <p:set>
                                      <p:cBhvr>
                                        <p:cTn id="106" dur="1" fill="hold">
                                          <p:stCondLst>
                                            <p:cond delay="0"/>
                                          </p:stCondLst>
                                        </p:cTn>
                                        <p:tgtEl>
                                          <p:spTgt spid="36"/>
                                        </p:tgtEl>
                                        <p:attrNameLst>
                                          <p:attrName>style.visibility</p:attrName>
                                        </p:attrNameLst>
                                      </p:cBhvr>
                                      <p:to>
                                        <p:strVal val="visible"/>
                                      </p:to>
                                    </p:set>
                                    <p:anim calcmode="lin" valueType="num">
                                      <p:cBhvr additive="base">
                                        <p:cTn id="107" dur="500" fill="hold"/>
                                        <p:tgtEl>
                                          <p:spTgt spid="36"/>
                                        </p:tgtEl>
                                        <p:attrNameLst>
                                          <p:attrName>ppt_x</p:attrName>
                                        </p:attrNameLst>
                                      </p:cBhvr>
                                      <p:tavLst>
                                        <p:tav tm="0">
                                          <p:val>
                                            <p:strVal val="#ppt_x"/>
                                          </p:val>
                                        </p:tav>
                                        <p:tav tm="100000">
                                          <p:val>
                                            <p:strVal val="#ppt_x"/>
                                          </p:val>
                                        </p:tav>
                                      </p:tavLst>
                                    </p:anim>
                                    <p:anim calcmode="lin" valueType="num">
                                      <p:cBhvr additive="base">
                                        <p:cTn id="108"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109" fill="hold">
                      <p:stCondLst>
                        <p:cond delay="indefinite"/>
                      </p:stCondLst>
                      <p:childTnLst>
                        <p:par>
                          <p:cTn id="110" fill="hold">
                            <p:stCondLst>
                              <p:cond delay="0"/>
                            </p:stCondLst>
                            <p:childTnLst>
                              <p:par>
                                <p:cTn id="111" presetID="2" presetClass="entr" presetSubtype="4" fill="hold" grpId="0" nodeType="clickEffect">
                                  <p:stCondLst>
                                    <p:cond delay="0"/>
                                  </p:stCondLst>
                                  <p:childTnLst>
                                    <p:set>
                                      <p:cBhvr>
                                        <p:cTn id="112" dur="1" fill="hold">
                                          <p:stCondLst>
                                            <p:cond delay="0"/>
                                          </p:stCondLst>
                                        </p:cTn>
                                        <p:tgtEl>
                                          <p:spTgt spid="32"/>
                                        </p:tgtEl>
                                        <p:attrNameLst>
                                          <p:attrName>style.visibility</p:attrName>
                                        </p:attrNameLst>
                                      </p:cBhvr>
                                      <p:to>
                                        <p:strVal val="visible"/>
                                      </p:to>
                                    </p:set>
                                    <p:anim calcmode="lin" valueType="num">
                                      <p:cBhvr additive="base">
                                        <p:cTn id="113" dur="500" fill="hold"/>
                                        <p:tgtEl>
                                          <p:spTgt spid="32"/>
                                        </p:tgtEl>
                                        <p:attrNameLst>
                                          <p:attrName>ppt_x</p:attrName>
                                        </p:attrNameLst>
                                      </p:cBhvr>
                                      <p:tavLst>
                                        <p:tav tm="0">
                                          <p:val>
                                            <p:strVal val="#ppt_x"/>
                                          </p:val>
                                        </p:tav>
                                        <p:tav tm="100000">
                                          <p:val>
                                            <p:strVal val="#ppt_x"/>
                                          </p:val>
                                        </p:tav>
                                      </p:tavLst>
                                    </p:anim>
                                    <p:anim calcmode="lin" valueType="num">
                                      <p:cBhvr additive="base">
                                        <p:cTn id="114" dur="500" fill="hold"/>
                                        <p:tgtEl>
                                          <p:spTgt spid="3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1"/>
                                            </p:cond>
                                          </p:stCondLst>
                                          <p:endCondLst>
                                            <p:cond evt="onStopAudio" delay="0">
                                              <p:tgtEl>
                                                <p:sldTgt/>
                                              </p:tgtEl>
                                            </p:cond>
                                          </p:endCondLst>
                                        </p:cTn>
                                        <p:tgtEl>
                                          <p:sndTgt r:embed="rId4" name="arrow.wav"/>
                                        </p:tgtEl>
                                      </p:cMediaNode>
                                    </p:audio>
                                  </p:subTnLst>
                                </p:cTn>
                              </p:par>
                              <p:par>
                                <p:cTn id="115" presetID="2" presetClass="entr" presetSubtype="4" fill="hold" nodeType="withEffect">
                                  <p:stCondLst>
                                    <p:cond delay="0"/>
                                  </p:stCondLst>
                                  <p:childTnLst>
                                    <p:set>
                                      <p:cBhvr>
                                        <p:cTn id="116" dur="1" fill="hold">
                                          <p:stCondLst>
                                            <p:cond delay="0"/>
                                          </p:stCondLst>
                                        </p:cTn>
                                        <p:tgtEl>
                                          <p:spTgt spid="31"/>
                                        </p:tgtEl>
                                        <p:attrNameLst>
                                          <p:attrName>style.visibility</p:attrName>
                                        </p:attrNameLst>
                                      </p:cBhvr>
                                      <p:to>
                                        <p:strVal val="visible"/>
                                      </p:to>
                                    </p:set>
                                    <p:anim calcmode="lin" valueType="num">
                                      <p:cBhvr additive="base">
                                        <p:cTn id="117" dur="500" fill="hold"/>
                                        <p:tgtEl>
                                          <p:spTgt spid="31"/>
                                        </p:tgtEl>
                                        <p:attrNameLst>
                                          <p:attrName>ppt_x</p:attrName>
                                        </p:attrNameLst>
                                      </p:cBhvr>
                                      <p:tavLst>
                                        <p:tav tm="0">
                                          <p:val>
                                            <p:strVal val="#ppt_x"/>
                                          </p:val>
                                        </p:tav>
                                        <p:tav tm="100000">
                                          <p:val>
                                            <p:strVal val="#ppt_x"/>
                                          </p:val>
                                        </p:tav>
                                      </p:tavLst>
                                    </p:anim>
                                    <p:anim calcmode="lin" valueType="num">
                                      <p:cBhvr additive="base">
                                        <p:cTn id="118"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119" fill="hold">
                      <p:stCondLst>
                        <p:cond delay="indefinite"/>
                      </p:stCondLst>
                      <p:childTnLst>
                        <p:par>
                          <p:cTn id="120" fill="hold">
                            <p:stCondLst>
                              <p:cond delay="0"/>
                            </p:stCondLst>
                            <p:childTnLst>
                              <p:par>
                                <p:cTn id="121" presetID="2" presetClass="entr" presetSubtype="4" fill="hold" nodeType="clickEffect">
                                  <p:stCondLst>
                                    <p:cond delay="0"/>
                                  </p:stCondLst>
                                  <p:childTnLst>
                                    <p:set>
                                      <p:cBhvr>
                                        <p:cTn id="122" dur="1" fill="hold">
                                          <p:stCondLst>
                                            <p:cond delay="0"/>
                                          </p:stCondLst>
                                        </p:cTn>
                                        <p:tgtEl>
                                          <p:spTgt spid="33"/>
                                        </p:tgtEl>
                                        <p:attrNameLst>
                                          <p:attrName>style.visibility</p:attrName>
                                        </p:attrNameLst>
                                      </p:cBhvr>
                                      <p:to>
                                        <p:strVal val="visible"/>
                                      </p:to>
                                    </p:set>
                                    <p:anim calcmode="lin" valueType="num">
                                      <p:cBhvr additive="base">
                                        <p:cTn id="123" dur="500" fill="hold"/>
                                        <p:tgtEl>
                                          <p:spTgt spid="33"/>
                                        </p:tgtEl>
                                        <p:attrNameLst>
                                          <p:attrName>ppt_x</p:attrName>
                                        </p:attrNameLst>
                                      </p:cBhvr>
                                      <p:tavLst>
                                        <p:tav tm="0">
                                          <p:val>
                                            <p:strVal val="#ppt_x"/>
                                          </p:val>
                                        </p:tav>
                                        <p:tav tm="100000">
                                          <p:val>
                                            <p:strVal val="#ppt_x"/>
                                          </p:val>
                                        </p:tav>
                                      </p:tavLst>
                                    </p:anim>
                                    <p:anim calcmode="lin" valueType="num">
                                      <p:cBhvr additive="base">
                                        <p:cTn id="124" dur="500" fill="hold"/>
                                        <p:tgtEl>
                                          <p:spTgt spid="3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1"/>
                                            </p:cond>
                                          </p:stCondLst>
                                          <p:endCondLst>
                                            <p:cond evt="onStopAudio" delay="0">
                                              <p:tgtEl>
                                                <p:sldTgt/>
                                              </p:tgtEl>
                                            </p:cond>
                                          </p:endCondLst>
                                        </p:cTn>
                                        <p:tgtEl>
                                          <p:sndTgt r:embed="rId4" name="arrow.wav"/>
                                        </p:tgtEl>
                                      </p:cMediaNode>
                                    </p:audio>
                                  </p:subTnLst>
                                </p:cTn>
                              </p:par>
                              <p:par>
                                <p:cTn id="125" presetID="2" presetClass="entr" presetSubtype="4" fill="hold" grpId="0" nodeType="withEffect">
                                  <p:stCondLst>
                                    <p:cond delay="0"/>
                                  </p:stCondLst>
                                  <p:childTnLst>
                                    <p:set>
                                      <p:cBhvr>
                                        <p:cTn id="126" dur="1" fill="hold">
                                          <p:stCondLst>
                                            <p:cond delay="0"/>
                                          </p:stCondLst>
                                        </p:cTn>
                                        <p:tgtEl>
                                          <p:spTgt spid="34"/>
                                        </p:tgtEl>
                                        <p:attrNameLst>
                                          <p:attrName>style.visibility</p:attrName>
                                        </p:attrNameLst>
                                      </p:cBhvr>
                                      <p:to>
                                        <p:strVal val="visible"/>
                                      </p:to>
                                    </p:set>
                                    <p:anim calcmode="lin" valueType="num">
                                      <p:cBhvr additive="base">
                                        <p:cTn id="127" dur="500" fill="hold"/>
                                        <p:tgtEl>
                                          <p:spTgt spid="34"/>
                                        </p:tgtEl>
                                        <p:attrNameLst>
                                          <p:attrName>ppt_x</p:attrName>
                                        </p:attrNameLst>
                                      </p:cBhvr>
                                      <p:tavLst>
                                        <p:tav tm="0">
                                          <p:val>
                                            <p:strVal val="#ppt_x"/>
                                          </p:val>
                                        </p:tav>
                                        <p:tav tm="100000">
                                          <p:val>
                                            <p:strVal val="#ppt_x"/>
                                          </p:val>
                                        </p:tav>
                                      </p:tavLst>
                                    </p:anim>
                                    <p:anim calcmode="lin" valueType="num">
                                      <p:cBhvr additive="base">
                                        <p:cTn id="128"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129" fill="hold">
                      <p:stCondLst>
                        <p:cond delay="indefinite"/>
                      </p:stCondLst>
                      <p:childTnLst>
                        <p:par>
                          <p:cTn id="130" fill="hold">
                            <p:stCondLst>
                              <p:cond delay="0"/>
                            </p:stCondLst>
                            <p:childTnLst>
                              <p:par>
                                <p:cTn id="131" presetID="2" presetClass="entr" presetSubtype="4" fill="hold" grpId="0" nodeType="clickEffect">
                                  <p:stCondLst>
                                    <p:cond delay="0"/>
                                  </p:stCondLst>
                                  <p:childTnLst>
                                    <p:set>
                                      <p:cBhvr>
                                        <p:cTn id="132" dur="1" fill="hold">
                                          <p:stCondLst>
                                            <p:cond delay="0"/>
                                          </p:stCondLst>
                                        </p:cTn>
                                        <p:tgtEl>
                                          <p:spTgt spid="30"/>
                                        </p:tgtEl>
                                        <p:attrNameLst>
                                          <p:attrName>style.visibility</p:attrName>
                                        </p:attrNameLst>
                                      </p:cBhvr>
                                      <p:to>
                                        <p:strVal val="visible"/>
                                      </p:to>
                                    </p:set>
                                    <p:anim calcmode="lin" valueType="num">
                                      <p:cBhvr additive="base">
                                        <p:cTn id="133" dur="500" fill="hold"/>
                                        <p:tgtEl>
                                          <p:spTgt spid="30"/>
                                        </p:tgtEl>
                                        <p:attrNameLst>
                                          <p:attrName>ppt_x</p:attrName>
                                        </p:attrNameLst>
                                      </p:cBhvr>
                                      <p:tavLst>
                                        <p:tav tm="0">
                                          <p:val>
                                            <p:strVal val="#ppt_x"/>
                                          </p:val>
                                        </p:tav>
                                        <p:tav tm="100000">
                                          <p:val>
                                            <p:strVal val="#ppt_x"/>
                                          </p:val>
                                        </p:tav>
                                      </p:tavLst>
                                    </p:anim>
                                    <p:anim calcmode="lin" valueType="num">
                                      <p:cBhvr additive="base">
                                        <p:cTn id="134" dur="500" fill="hold"/>
                                        <p:tgtEl>
                                          <p:spTgt spid="3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31"/>
                                            </p:cond>
                                          </p:stCondLst>
                                          <p:endCondLst>
                                            <p:cond evt="onStopAudio" delay="0">
                                              <p:tgtEl>
                                                <p:sldTgt/>
                                              </p:tgtEl>
                                            </p:cond>
                                          </p:endCondLst>
                                        </p:cTn>
                                        <p:tgtEl>
                                          <p:sndTgt r:embed="rId4" name="arrow.wav"/>
                                        </p:tgtEl>
                                      </p:cMediaNode>
                                    </p:audio>
                                  </p:subTnLst>
                                </p:cTn>
                              </p:par>
                              <p:par>
                                <p:cTn id="135" presetID="2" presetClass="entr" presetSubtype="4" fill="hold" grpId="0" nodeType="withEffect">
                                  <p:stCondLst>
                                    <p:cond delay="0"/>
                                  </p:stCondLst>
                                  <p:childTnLst>
                                    <p:set>
                                      <p:cBhvr>
                                        <p:cTn id="136" dur="1" fill="hold">
                                          <p:stCondLst>
                                            <p:cond delay="0"/>
                                          </p:stCondLst>
                                        </p:cTn>
                                        <p:tgtEl>
                                          <p:spTgt spid="29"/>
                                        </p:tgtEl>
                                        <p:attrNameLst>
                                          <p:attrName>style.visibility</p:attrName>
                                        </p:attrNameLst>
                                      </p:cBhvr>
                                      <p:to>
                                        <p:strVal val="visible"/>
                                      </p:to>
                                    </p:set>
                                    <p:anim calcmode="lin" valueType="num">
                                      <p:cBhvr additive="base">
                                        <p:cTn id="137" dur="500" fill="hold"/>
                                        <p:tgtEl>
                                          <p:spTgt spid="29"/>
                                        </p:tgtEl>
                                        <p:attrNameLst>
                                          <p:attrName>ppt_x</p:attrName>
                                        </p:attrNameLst>
                                      </p:cBhvr>
                                      <p:tavLst>
                                        <p:tav tm="0">
                                          <p:val>
                                            <p:strVal val="#ppt_x"/>
                                          </p:val>
                                        </p:tav>
                                        <p:tav tm="100000">
                                          <p:val>
                                            <p:strVal val="#ppt_x"/>
                                          </p:val>
                                        </p:tav>
                                      </p:tavLst>
                                    </p:anim>
                                    <p:anim calcmode="lin" valueType="num">
                                      <p:cBhvr additive="base">
                                        <p:cTn id="138"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14" grpId="0"/>
      <p:bldP spid="14" grpId="1"/>
      <p:bldP spid="19" grpId="0" animBg="1"/>
      <p:bldP spid="19" grpId="1" animBg="1"/>
      <p:bldP spid="20" grpId="0" animBg="1"/>
      <p:bldP spid="20" grpId="1" animBg="1"/>
      <p:bldP spid="21" grpId="0" animBg="1"/>
      <p:bldP spid="21" grpId="1" animBg="1"/>
      <p:bldP spid="22" grpId="0" animBg="1"/>
      <p:bldP spid="22" grpId="1" animBg="1"/>
      <p:bldP spid="25" grpId="0" animBg="1"/>
      <p:bldP spid="25" grpId="1" animBg="1"/>
      <p:bldP spid="29" grpId="0"/>
      <p:bldP spid="30" grpId="0" animBg="1"/>
      <p:bldP spid="32" grpId="0" animBg="1"/>
      <p:bldP spid="34" grpId="0" animBg="1"/>
      <p:bldP spid="35" grpId="0" animBg="1"/>
      <p:bldP spid="37" grpId="0"/>
      <p:bldP spid="38" grpId="0" animBg="1"/>
    </p:bldLst>
  </p:timing>
</p:sld>
</file>

<file path=ppt/slides/slide33.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6167" name="Text Box 50"/>
          <p:cNvSpPr txBox="1">
            <a:spLocks noChangeArrowheads="1"/>
          </p:cNvSpPr>
          <p:nvPr/>
        </p:nvSpPr>
        <p:spPr bwMode="auto">
          <a:xfrm>
            <a:off x="554208" y="625263"/>
            <a:ext cx="8560355"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3200" b="1" i="0" u="sng" strike="noStrike" kern="1200" cap="none" spc="0" normalizeH="0" baseline="0" noProof="0" err="1">
                <a:ln>
                  <a:noFill/>
                </a:ln>
                <a:solidFill>
                  <a:srgbClr val="FF0000"/>
                </a:solidFill>
                <a:effectLst/>
                <a:uLnTx/>
                <a:uFillTx/>
                <a:latin typeface="Times New Roman" panose="02020603050405020304" pitchFamily="18" charset="0"/>
                <a:ea typeface="+mn-ea"/>
                <a:cs typeface="Times New Roman" panose="02020603050405020304" pitchFamily="18" charset="0"/>
              </a:rPr>
              <a:t>Bài</a:t>
            </a:r>
            <a:r>
              <a:rPr kumimoji="0" lang="en-US" altLang="en-US" sz="3200" b="1" i="0" u="sng"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lang="en-US" altLang="en-US" b="1" u="sng" noProof="0" smtClean="0">
                <a:solidFill>
                  <a:srgbClr val="FF0000"/>
                </a:solidFill>
              </a:rPr>
              <a:t>tập</a:t>
            </a:r>
            <a:r>
              <a:rPr kumimoji="0" lang="en-US" altLang="en-US" sz="3200" b="1" i="0" u="none" strike="noStrike" kern="1200" cap="none" spc="0" normalizeH="0" baseline="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1" i="1" u="none" strike="noStrike" kern="1200" cap="none" spc="0" normalizeH="0" baseline="0" noProof="0" dirty="0" err="1" smtClean="0">
                <a:ln>
                  <a:noFill/>
                </a:ln>
                <a:solidFill>
                  <a:srgbClr val="0000FF"/>
                </a:solidFill>
                <a:effectLst/>
                <a:uLnTx/>
                <a:uFillTx/>
                <a:latin typeface="Times New Roman" panose="02020603050405020304" pitchFamily="18" charset="0"/>
                <a:ea typeface="+mn-ea"/>
                <a:cs typeface="Times New Roman" panose="02020603050405020304" pitchFamily="18" charset="0"/>
              </a:rPr>
              <a:t>Trong</a:t>
            </a:r>
            <a:r>
              <a:rPr kumimoji="0" lang="en-US" altLang="en-US" sz="3200" b="1" i="1" u="none" strike="noStrike" kern="1200" cap="none" spc="0" normalizeH="0" baseline="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200" b="1" i="1" u="none" strike="noStrike" kern="1200" cap="none" spc="0" normalizeH="0" baseline="0" noProof="0" dirty="0" err="1" smtClean="0">
                <a:ln>
                  <a:noFill/>
                </a:ln>
                <a:solidFill>
                  <a:srgbClr val="0000FF"/>
                </a:solidFill>
                <a:effectLst/>
                <a:uLnTx/>
                <a:uFillTx/>
                <a:latin typeface="Times New Roman" panose="02020603050405020304" pitchFamily="18" charset="0"/>
                <a:ea typeface="+mn-ea"/>
                <a:cs typeface="Times New Roman" panose="02020603050405020304" pitchFamily="18" charset="0"/>
              </a:rPr>
              <a:t>các</a:t>
            </a:r>
            <a:r>
              <a:rPr kumimoji="0" lang="en-US" altLang="en-US" sz="3200" b="1" i="1" u="none" strike="noStrike" kern="1200" cap="none" spc="0" normalizeH="0" baseline="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200" b="1" i="1" u="none" strike="noStrike" kern="1200" cap="none" spc="0" normalizeH="0" baseline="0" noProof="0" dirty="0" err="1" smtClean="0">
                <a:ln>
                  <a:noFill/>
                </a:ln>
                <a:solidFill>
                  <a:srgbClr val="0000FF"/>
                </a:solidFill>
                <a:effectLst/>
                <a:uLnTx/>
                <a:uFillTx/>
                <a:latin typeface="Times New Roman" panose="02020603050405020304" pitchFamily="18" charset="0"/>
                <a:ea typeface="+mn-ea"/>
                <a:cs typeface="Times New Roman" panose="02020603050405020304" pitchFamily="18" charset="0"/>
              </a:rPr>
              <a:t>khẳng</a:t>
            </a:r>
            <a:r>
              <a:rPr kumimoji="0" lang="en-US" altLang="en-US" sz="3200" b="1" i="1" u="none" strike="noStrike" kern="1200" cap="none" spc="0" normalizeH="0" baseline="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200" b="1" i="1" u="none" strike="noStrike" kern="1200" cap="none" spc="0" normalizeH="0" baseline="0" noProof="0" dirty="0" err="1" smtClean="0">
                <a:ln>
                  <a:noFill/>
                </a:ln>
                <a:solidFill>
                  <a:srgbClr val="0000FF"/>
                </a:solidFill>
                <a:effectLst/>
                <a:uLnTx/>
                <a:uFillTx/>
                <a:latin typeface="Times New Roman" panose="02020603050405020304" pitchFamily="18" charset="0"/>
                <a:ea typeface="+mn-ea"/>
                <a:cs typeface="Times New Roman" panose="02020603050405020304" pitchFamily="18" charset="0"/>
              </a:rPr>
              <a:t>định</a:t>
            </a:r>
            <a:r>
              <a:rPr kumimoji="0" lang="en-US" altLang="en-US" sz="3200" b="1" i="1" u="none" strike="noStrike" kern="1200" cap="none" spc="0" normalizeH="0" baseline="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200" b="1" i="1" u="none" strike="noStrike" kern="1200" cap="none" spc="0" normalizeH="0" baseline="0" noProof="0" dirty="0" err="1" smtClean="0">
                <a:ln>
                  <a:noFill/>
                </a:ln>
                <a:solidFill>
                  <a:srgbClr val="0000FF"/>
                </a:solidFill>
                <a:effectLst/>
                <a:uLnTx/>
                <a:uFillTx/>
                <a:latin typeface="Times New Roman" panose="02020603050405020304" pitchFamily="18" charset="0"/>
                <a:ea typeface="+mn-ea"/>
                <a:cs typeface="Times New Roman" panose="02020603050405020304" pitchFamily="18" charset="0"/>
              </a:rPr>
              <a:t>sau</a:t>
            </a:r>
            <a:r>
              <a:rPr kumimoji="0" lang="en-US" altLang="en-US" sz="3200" b="1" i="1" u="none" strike="noStrike" kern="1200" cap="none" spc="0" normalizeH="0" baseline="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200" b="1" i="1" u="none" strike="noStrike" kern="1200" cap="none" spc="0" normalizeH="0" baseline="0" noProof="0" dirty="0" err="1" smtClean="0">
                <a:ln>
                  <a:noFill/>
                </a:ln>
                <a:solidFill>
                  <a:srgbClr val="0000FF"/>
                </a:solidFill>
                <a:effectLst/>
                <a:uLnTx/>
                <a:uFillTx/>
                <a:latin typeface="Times New Roman" panose="02020603050405020304" pitchFamily="18" charset="0"/>
                <a:ea typeface="+mn-ea"/>
                <a:cs typeface="Times New Roman" panose="02020603050405020304" pitchFamily="18" charset="0"/>
              </a:rPr>
              <a:t>khẳng</a:t>
            </a:r>
            <a:r>
              <a:rPr kumimoji="0" lang="en-US" altLang="en-US" sz="3200" b="1" i="1" u="none" strike="noStrike" kern="1200" cap="none" spc="0" normalizeH="0" baseline="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200" b="1" i="1" u="none" strike="noStrike" kern="1200" cap="none" spc="0" normalizeH="0" baseline="0" noProof="0" dirty="0" err="1" smtClean="0">
                <a:ln>
                  <a:noFill/>
                </a:ln>
                <a:solidFill>
                  <a:srgbClr val="0000FF"/>
                </a:solidFill>
                <a:effectLst/>
                <a:uLnTx/>
                <a:uFillTx/>
                <a:latin typeface="Times New Roman" panose="02020603050405020304" pitchFamily="18" charset="0"/>
                <a:ea typeface="+mn-ea"/>
                <a:cs typeface="Times New Roman" panose="02020603050405020304" pitchFamily="18" charset="0"/>
              </a:rPr>
              <a:t>định</a:t>
            </a:r>
            <a:r>
              <a:rPr kumimoji="0" lang="en-US" altLang="en-US" sz="3200" b="1" i="1" u="none" strike="noStrike" kern="1200" cap="none" spc="0" normalizeH="0" baseline="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200" b="1" i="1" u="none" strike="noStrike" kern="1200" cap="none" spc="0" normalizeH="0" baseline="0" noProof="0" dirty="0" err="1" smtClean="0">
                <a:ln>
                  <a:noFill/>
                </a:ln>
                <a:solidFill>
                  <a:srgbClr val="0000FF"/>
                </a:solidFill>
                <a:effectLst/>
                <a:uLnTx/>
                <a:uFillTx/>
                <a:latin typeface="Times New Roman" panose="02020603050405020304" pitchFamily="18" charset="0"/>
                <a:ea typeface="+mn-ea"/>
                <a:cs typeface="Times New Roman" panose="02020603050405020304" pitchFamily="18" charset="0"/>
              </a:rPr>
              <a:t>nào</a:t>
            </a:r>
            <a:r>
              <a:rPr kumimoji="0" lang="en-US" altLang="en-US" sz="3200" b="1" i="1" u="none" strike="noStrike" kern="1200" cap="none" spc="0" normalizeH="0" baseline="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200" b="1" i="1" u="none" strike="noStrike" kern="1200" cap="none" spc="0" normalizeH="0" baseline="0" noProof="0" dirty="0" err="1" smtClean="0">
                <a:ln>
                  <a:noFill/>
                </a:ln>
                <a:solidFill>
                  <a:srgbClr val="0000FF"/>
                </a:solidFill>
                <a:effectLst/>
                <a:uLnTx/>
                <a:uFillTx/>
                <a:latin typeface="Times New Roman" panose="02020603050405020304" pitchFamily="18" charset="0"/>
                <a:ea typeface="+mn-ea"/>
                <a:cs typeface="Times New Roman" panose="02020603050405020304" pitchFamily="18" charset="0"/>
              </a:rPr>
              <a:t>đúng</a:t>
            </a:r>
            <a:r>
              <a:rPr kumimoji="0" lang="en-US" altLang="en-US" sz="3200" b="1" i="1" u="none" strike="noStrike" kern="1200" cap="none" spc="0" normalizeH="0" baseline="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200" b="1" i="1" u="none" strike="noStrike" kern="1200" cap="none" spc="0" normalizeH="0" baseline="0" noProof="0" dirty="0" err="1" smtClean="0">
                <a:ln>
                  <a:noFill/>
                </a:ln>
                <a:solidFill>
                  <a:srgbClr val="0000FF"/>
                </a:solidFill>
                <a:effectLst/>
                <a:uLnTx/>
                <a:uFillTx/>
                <a:latin typeface="Times New Roman" panose="02020603050405020304" pitchFamily="18" charset="0"/>
                <a:ea typeface="+mn-ea"/>
                <a:cs typeface="Times New Roman" panose="02020603050405020304" pitchFamily="18" charset="0"/>
              </a:rPr>
              <a:t>khẳng</a:t>
            </a:r>
            <a:r>
              <a:rPr kumimoji="0" lang="en-US" altLang="en-US" sz="3200" b="1" i="1" u="none" strike="noStrike" kern="1200" cap="none" spc="0" normalizeH="0" baseline="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200" b="1" i="1" u="none" strike="noStrike" kern="1200" cap="none" spc="0" normalizeH="0" baseline="0" noProof="0" dirty="0" err="1" smtClean="0">
                <a:ln>
                  <a:noFill/>
                </a:ln>
                <a:solidFill>
                  <a:srgbClr val="0000FF"/>
                </a:solidFill>
                <a:effectLst/>
                <a:uLnTx/>
                <a:uFillTx/>
                <a:latin typeface="Times New Roman" panose="02020603050405020304" pitchFamily="18" charset="0"/>
                <a:ea typeface="+mn-ea"/>
                <a:cs typeface="Times New Roman" panose="02020603050405020304" pitchFamily="18" charset="0"/>
              </a:rPr>
              <a:t>định</a:t>
            </a:r>
            <a:r>
              <a:rPr kumimoji="0" lang="en-US" altLang="en-US" sz="3200" b="1" i="1" u="none" strike="noStrike" kern="1200" cap="none" spc="0" normalizeH="0" baseline="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200" b="1" i="1" u="none" strike="noStrike" kern="1200" cap="none" spc="0" normalizeH="0" baseline="0" noProof="0" dirty="0" err="1" smtClean="0">
                <a:ln>
                  <a:noFill/>
                </a:ln>
                <a:solidFill>
                  <a:srgbClr val="0000FF"/>
                </a:solidFill>
                <a:effectLst/>
                <a:uLnTx/>
                <a:uFillTx/>
                <a:latin typeface="Times New Roman" panose="02020603050405020304" pitchFamily="18" charset="0"/>
                <a:ea typeface="+mn-ea"/>
                <a:cs typeface="Times New Roman" panose="02020603050405020304" pitchFamily="18" charset="0"/>
              </a:rPr>
              <a:t>nào</a:t>
            </a:r>
            <a:r>
              <a:rPr kumimoji="0" lang="en-US" altLang="en-US" sz="3200" b="1" i="1" u="none" strike="noStrike" kern="1200" cap="none" spc="0" normalizeH="0" baseline="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200" b="1" i="1" u="none" strike="noStrike" kern="1200" cap="none" spc="0" normalizeH="0" baseline="0" noProof="0" dirty="0" err="1" smtClean="0">
                <a:ln>
                  <a:noFill/>
                </a:ln>
                <a:solidFill>
                  <a:srgbClr val="0000FF"/>
                </a:solidFill>
                <a:effectLst/>
                <a:uLnTx/>
                <a:uFillTx/>
                <a:latin typeface="Times New Roman" panose="02020603050405020304" pitchFamily="18" charset="0"/>
                <a:ea typeface="+mn-ea"/>
                <a:cs typeface="Times New Roman" panose="02020603050405020304" pitchFamily="18" charset="0"/>
              </a:rPr>
              <a:t>sai</a:t>
            </a:r>
            <a:r>
              <a:rPr kumimoji="0" lang="en-US" altLang="en-US" sz="3200" b="1" i="1" u="none" strike="noStrike" kern="1200" cap="none" spc="0" normalizeH="0" baseline="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rPr>
              <a:t>?</a:t>
            </a:r>
            <a:endParaRPr kumimoji="0" lang="en-US" altLang="en-US" sz="3200" b="1" i="1"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endParaRPr>
          </a:p>
        </p:txBody>
      </p:sp>
      <p:grpSp>
        <p:nvGrpSpPr>
          <p:cNvPr id="6168" name="Group 53"/>
          <p:cNvGrpSpPr>
            <a:grpSpLocks/>
          </p:cNvGrpSpPr>
          <p:nvPr/>
        </p:nvGrpSpPr>
        <p:grpSpPr bwMode="auto">
          <a:xfrm>
            <a:off x="244323" y="1852757"/>
            <a:ext cx="9143232" cy="821762"/>
            <a:chOff x="-634" y="908"/>
            <a:chExt cx="2915" cy="733"/>
          </a:xfrm>
        </p:grpSpPr>
        <p:sp>
          <p:nvSpPr>
            <p:cNvPr id="6188" name="Text Box 51"/>
            <p:cNvSpPr txBox="1">
              <a:spLocks noChangeArrowheads="1"/>
            </p:cNvSpPr>
            <p:nvPr/>
          </p:nvSpPr>
          <p:spPr bwMode="auto">
            <a:xfrm>
              <a:off x="-634" y="1041"/>
              <a:ext cx="2915" cy="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 Cho AB </a:t>
              </a:r>
              <a:r>
                <a:rPr kumimoji="0" lang="en-US" altLang="en-US" sz="2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lang="en-US" altLang="en-US" sz="2800" dirty="0">
                  <a:solidFill>
                    <a:srgbClr val="000000"/>
                  </a:solidFill>
                </a:rPr>
                <a:t>4</a:t>
              </a:r>
              <a:r>
                <a:rPr kumimoji="0" lang="en-US" altLang="en-US" sz="28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Times New Roman" panose="02020603050405020304" pitchFamily="18" charset="0"/>
                </a:rPr>
                <a:t>00cm</a:t>
              </a:r>
              <a:r>
                <a:rPr kumimoji="0" lang="en-US"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CD </a:t>
              </a:r>
              <a:r>
                <a:rPr kumimoji="0" lang="en-US" altLang="en-US" sz="2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Times New Roman" panose="02020603050405020304" pitchFamily="18" charset="0"/>
                </a:rPr>
                <a:t>500cm  </a:t>
              </a:r>
              <a:r>
                <a:rPr kumimoji="0" lang="en-US" alt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thì</a:t>
              </a:r>
              <a:endParaRPr kumimoji="0" lang="en-US"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graphicFrame>
          <p:nvGraphicFramePr>
            <p:cNvPr id="6189" name="Object 18"/>
            <p:cNvGraphicFramePr>
              <a:graphicFrameLocks noChangeAspect="1"/>
            </p:cNvGraphicFramePr>
            <p:nvPr>
              <p:extLst>
                <p:ext uri="{D42A27DB-BD31-4B8C-83A1-F6EECF244321}">
                  <p14:modId xmlns:p14="http://schemas.microsoft.com/office/powerpoint/2010/main" val="2311997216"/>
                </p:ext>
              </p:extLst>
            </p:nvPr>
          </p:nvGraphicFramePr>
          <p:xfrm>
            <a:off x="1165" y="908"/>
            <a:ext cx="879" cy="733"/>
          </p:xfrm>
          <a:graphic>
            <a:graphicData uri="http://schemas.openxmlformats.org/presentationml/2006/ole">
              <mc:AlternateContent xmlns:mc="http://schemas.openxmlformats.org/markup-compatibility/2006">
                <mc:Choice xmlns:v="urn:schemas-microsoft-com:vml" Requires="v">
                  <p:oleObj spid="_x0000_s23746" name="Equation" r:id="rId3" imgW="1104840" imgH="406080" progId="Equation.DSMT4">
                    <p:embed/>
                  </p:oleObj>
                </mc:Choice>
                <mc:Fallback>
                  <p:oleObj name="Equation" r:id="rId3" imgW="1104840" imgH="406080" progId="Equation.DSMT4">
                    <p:embed/>
                    <p:pic>
                      <p:nvPicPr>
                        <p:cNvPr id="6189" name="Object 18"/>
                        <p:cNvPicPr>
                          <a:picLocks noChangeAspect="1" noChangeArrowheads="1"/>
                        </p:cNvPicPr>
                        <p:nvPr/>
                      </p:nvPicPr>
                      <p:blipFill>
                        <a:blip r:embed="rId4"/>
                        <a:srcRect/>
                        <a:stretch>
                          <a:fillRect/>
                        </a:stretch>
                      </p:blipFill>
                      <p:spPr bwMode="auto">
                        <a:xfrm>
                          <a:off x="1165" y="908"/>
                          <a:ext cx="879" cy="733"/>
                        </a:xfrm>
                        <a:prstGeom prst="rect">
                          <a:avLst/>
                        </a:prstGeom>
                        <a:noFill/>
                        <a:ln>
                          <a:noFill/>
                        </a:ln>
                        <a:effectLst/>
                      </p:spPr>
                    </p:pic>
                  </p:oleObj>
                </mc:Fallback>
              </mc:AlternateContent>
            </a:graphicData>
          </a:graphic>
        </p:graphicFrame>
      </p:grpSp>
      <p:grpSp>
        <p:nvGrpSpPr>
          <p:cNvPr id="6169" name="Group 54"/>
          <p:cNvGrpSpPr>
            <a:grpSpLocks/>
          </p:cNvGrpSpPr>
          <p:nvPr/>
        </p:nvGrpSpPr>
        <p:grpSpPr bwMode="auto">
          <a:xfrm>
            <a:off x="274064" y="3585308"/>
            <a:ext cx="6565047" cy="1069182"/>
            <a:chOff x="2795" y="651"/>
            <a:chExt cx="3405" cy="898"/>
          </a:xfrm>
        </p:grpSpPr>
        <p:sp>
          <p:nvSpPr>
            <p:cNvPr id="6186" name="Text Box 55"/>
            <p:cNvSpPr txBox="1">
              <a:spLocks noChangeArrowheads="1"/>
            </p:cNvSpPr>
            <p:nvPr/>
          </p:nvSpPr>
          <p:spPr bwMode="auto">
            <a:xfrm>
              <a:off x="2795" y="749"/>
              <a:ext cx="2832" cy="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b) Cho </a:t>
              </a:r>
              <a:r>
                <a:rPr kumimoji="0" lang="vi-VN"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vi-VN" alt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AB</a:t>
              </a:r>
              <a:r>
                <a:rPr kumimoji="0" lang="en-US" alt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Times New Roman" panose="02020603050405020304" pitchFamily="18" charset="0"/>
                </a:rPr>
                <a:t>3m</a:t>
              </a:r>
              <a:r>
                <a:rPr kumimoji="0" lang="en-US" altLang="en-US" sz="2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vi-VN" altLang="en-US" sz="28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vi-VN" altLang="en-US" sz="28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vi-VN" alt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CD</a:t>
              </a:r>
              <a:r>
                <a:rPr kumimoji="0" lang="en-US" alt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4m  </a:t>
              </a:r>
              <a:r>
                <a:rPr kumimoji="0" lang="vi-VN" alt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thì</a:t>
              </a:r>
              <a:endParaRPr kumimoji="0" lang="en-US"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graphicFrame>
          <p:nvGraphicFramePr>
            <p:cNvPr id="6187" name="Object 18"/>
            <p:cNvGraphicFramePr>
              <a:graphicFrameLocks noChangeAspect="1"/>
            </p:cNvGraphicFramePr>
            <p:nvPr>
              <p:extLst/>
            </p:nvPr>
          </p:nvGraphicFramePr>
          <p:xfrm>
            <a:off x="5495" y="651"/>
            <a:ext cx="705" cy="898"/>
          </p:xfrm>
          <a:graphic>
            <a:graphicData uri="http://schemas.openxmlformats.org/presentationml/2006/ole">
              <mc:AlternateContent xmlns:mc="http://schemas.openxmlformats.org/markup-compatibility/2006">
                <mc:Choice xmlns:v="urn:schemas-microsoft-com:vml" Requires="v">
                  <p:oleObj spid="_x0000_s23747" name="Equation" r:id="rId5" imgW="533160" imgH="393480" progId="Equation.DSMT4">
                    <p:embed/>
                  </p:oleObj>
                </mc:Choice>
                <mc:Fallback>
                  <p:oleObj name="Equation" r:id="rId5" imgW="533160" imgH="393480" progId="Equation.DSMT4">
                    <p:embed/>
                    <p:pic>
                      <p:nvPicPr>
                        <p:cNvPr id="6187" name="Object 18"/>
                        <p:cNvPicPr>
                          <a:picLocks noChangeAspect="1" noChangeArrowheads="1"/>
                        </p:cNvPicPr>
                        <p:nvPr/>
                      </p:nvPicPr>
                      <p:blipFill>
                        <a:blip r:embed="rId6"/>
                        <a:srcRect/>
                        <a:stretch>
                          <a:fillRect/>
                        </a:stretch>
                      </p:blipFill>
                      <p:spPr bwMode="auto">
                        <a:xfrm>
                          <a:off x="5495" y="651"/>
                          <a:ext cx="705" cy="898"/>
                        </a:xfrm>
                        <a:prstGeom prst="rect">
                          <a:avLst/>
                        </a:prstGeom>
                        <a:noFill/>
                        <a:ln>
                          <a:noFill/>
                        </a:ln>
                        <a:effectLst/>
                      </p:spPr>
                    </p:pic>
                  </p:oleObj>
                </mc:Fallback>
              </mc:AlternateContent>
            </a:graphicData>
          </a:graphic>
        </p:graphicFrame>
      </p:grpSp>
      <p:grpSp>
        <p:nvGrpSpPr>
          <p:cNvPr id="6170" name="Group 57"/>
          <p:cNvGrpSpPr>
            <a:grpSpLocks/>
          </p:cNvGrpSpPr>
          <p:nvPr/>
        </p:nvGrpSpPr>
        <p:grpSpPr bwMode="auto">
          <a:xfrm>
            <a:off x="296522" y="4944962"/>
            <a:ext cx="7075333" cy="1026097"/>
            <a:chOff x="-617" y="2014"/>
            <a:chExt cx="3846" cy="959"/>
          </a:xfrm>
        </p:grpSpPr>
        <p:sp>
          <p:nvSpPr>
            <p:cNvPr id="6184" name="Text Box 58"/>
            <p:cNvSpPr txBox="1">
              <a:spLocks noChangeArrowheads="1"/>
            </p:cNvSpPr>
            <p:nvPr/>
          </p:nvSpPr>
          <p:spPr bwMode="auto">
            <a:xfrm>
              <a:off x="-617" y="2172"/>
              <a:ext cx="2832" cy="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c) Cho </a:t>
              </a:r>
              <a:r>
                <a:rPr kumimoji="0" lang="en-US" alt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AB </a:t>
              </a:r>
              <a:r>
                <a:rPr kumimoji="0" lang="en-US"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10dm; </a:t>
              </a:r>
              <a:r>
                <a:rPr kumimoji="0" lang="en-US" alt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CD </a:t>
              </a:r>
              <a:r>
                <a:rPr kumimoji="0" lang="en-US"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5m  </a:t>
              </a:r>
              <a:r>
                <a:rPr kumimoji="0" lang="en-US" alt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thì</a:t>
              </a:r>
              <a:endParaRPr kumimoji="0" lang="en-US"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graphicFrame>
          <p:nvGraphicFramePr>
            <p:cNvPr id="6185" name="Object 18"/>
            <p:cNvGraphicFramePr>
              <a:graphicFrameLocks noChangeAspect="1"/>
            </p:cNvGraphicFramePr>
            <p:nvPr>
              <p:extLst/>
            </p:nvPr>
          </p:nvGraphicFramePr>
          <p:xfrm>
            <a:off x="2040" y="2014"/>
            <a:ext cx="1189" cy="889"/>
          </p:xfrm>
          <a:graphic>
            <a:graphicData uri="http://schemas.openxmlformats.org/presentationml/2006/ole">
              <mc:AlternateContent xmlns:mc="http://schemas.openxmlformats.org/markup-compatibility/2006">
                <mc:Choice xmlns:v="urn:schemas-microsoft-com:vml" Requires="v">
                  <p:oleObj spid="_x0000_s23748" name="Equation" r:id="rId7" imgW="825480" imgH="393480" progId="Equation.DSMT4">
                    <p:embed/>
                  </p:oleObj>
                </mc:Choice>
                <mc:Fallback>
                  <p:oleObj name="Equation" r:id="rId7" imgW="825480" imgH="393480" progId="Equation.DSMT4">
                    <p:embed/>
                    <p:pic>
                      <p:nvPicPr>
                        <p:cNvPr id="6185" name="Object 18"/>
                        <p:cNvPicPr>
                          <a:picLocks noChangeAspect="1" noChangeArrowheads="1"/>
                        </p:cNvPicPr>
                        <p:nvPr/>
                      </p:nvPicPr>
                      <p:blipFill>
                        <a:blip r:embed="rId8"/>
                        <a:srcRect/>
                        <a:stretch>
                          <a:fillRect/>
                        </a:stretch>
                      </p:blipFill>
                      <p:spPr bwMode="auto">
                        <a:xfrm>
                          <a:off x="2040" y="2014"/>
                          <a:ext cx="1189" cy="889"/>
                        </a:xfrm>
                        <a:prstGeom prst="rect">
                          <a:avLst/>
                        </a:prstGeom>
                        <a:noFill/>
                        <a:ln>
                          <a:noFill/>
                        </a:ln>
                        <a:effectLst/>
                      </p:spPr>
                    </p:pic>
                  </p:oleObj>
                </mc:Fallback>
              </mc:AlternateContent>
            </a:graphicData>
          </a:graphic>
        </p:graphicFrame>
      </p:grpSp>
      <p:sp>
        <p:nvSpPr>
          <p:cNvPr id="6172" name="Rectangle 63"/>
          <p:cNvSpPr>
            <a:spLocks noChangeArrowheads="1"/>
          </p:cNvSpPr>
          <p:nvPr/>
        </p:nvSpPr>
        <p:spPr bwMode="auto">
          <a:xfrm>
            <a:off x="8554521" y="2001863"/>
            <a:ext cx="525766" cy="437600"/>
          </a:xfrm>
          <a:prstGeom prst="rect">
            <a:avLst/>
          </a:prstGeom>
          <a:solidFill>
            <a:srgbClr val="FFFF00"/>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65600" name="Text Box 64"/>
          <p:cNvSpPr txBox="1">
            <a:spLocks noChangeArrowheads="1"/>
          </p:cNvSpPr>
          <p:nvPr/>
        </p:nvSpPr>
        <p:spPr bwMode="auto">
          <a:xfrm>
            <a:off x="8645954" y="1928275"/>
            <a:ext cx="3429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Đ</a:t>
            </a:r>
          </a:p>
        </p:txBody>
      </p:sp>
      <p:sp>
        <p:nvSpPr>
          <p:cNvPr id="6174" name="Rectangle 65"/>
          <p:cNvSpPr>
            <a:spLocks noChangeArrowheads="1"/>
          </p:cNvSpPr>
          <p:nvPr/>
        </p:nvSpPr>
        <p:spPr bwMode="auto">
          <a:xfrm>
            <a:off x="7578802" y="3767380"/>
            <a:ext cx="613852" cy="479033"/>
          </a:xfrm>
          <a:prstGeom prst="rect">
            <a:avLst/>
          </a:prstGeom>
          <a:solidFill>
            <a:srgbClr val="FFFF00"/>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1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65602" name="Text Box 66"/>
          <p:cNvSpPr txBox="1">
            <a:spLocks noChangeArrowheads="1"/>
          </p:cNvSpPr>
          <p:nvPr/>
        </p:nvSpPr>
        <p:spPr bwMode="auto">
          <a:xfrm>
            <a:off x="7578802" y="3767380"/>
            <a:ext cx="65792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1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Đ</a:t>
            </a:r>
          </a:p>
        </p:txBody>
      </p:sp>
      <p:sp>
        <p:nvSpPr>
          <p:cNvPr id="6176" name="Rectangle 67"/>
          <p:cNvSpPr>
            <a:spLocks noChangeArrowheads="1"/>
          </p:cNvSpPr>
          <p:nvPr/>
        </p:nvSpPr>
        <p:spPr bwMode="auto">
          <a:xfrm>
            <a:off x="7578802" y="5167086"/>
            <a:ext cx="613851" cy="581850"/>
          </a:xfrm>
          <a:prstGeom prst="rect">
            <a:avLst/>
          </a:prstGeom>
          <a:solidFill>
            <a:srgbClr val="FFFF00"/>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1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65604" name="Text Box 68"/>
          <p:cNvSpPr txBox="1">
            <a:spLocks noChangeArrowheads="1"/>
          </p:cNvSpPr>
          <p:nvPr/>
        </p:nvSpPr>
        <p:spPr bwMode="auto">
          <a:xfrm>
            <a:off x="7736315" y="4904061"/>
            <a:ext cx="342900" cy="846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1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S</a:t>
            </a:r>
          </a:p>
        </p:txBody>
      </p:sp>
      <p:pic>
        <p:nvPicPr>
          <p:cNvPr id="21" name="图片 36">
            <a:extLst>
              <a:ext uri="{FF2B5EF4-FFF2-40B4-BE49-F238E27FC236}">
                <a16:creationId xmlns:a16="http://schemas.microsoft.com/office/drawing/2014/main" id="{BAEDDD08-48E2-4FB1-A04B-00D1AF9CA57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5673213"/>
            <a:ext cx="1263065" cy="1263065"/>
          </a:xfrm>
          <a:prstGeom prst="rect">
            <a:avLst/>
          </a:prstGeom>
        </p:spPr>
      </p:pic>
    </p:spTree>
    <p:extLst>
      <p:ext uri="{BB962C8B-B14F-4D97-AF65-F5344CB8AC3E}">
        <p14:creationId xmlns:p14="http://schemas.microsoft.com/office/powerpoint/2010/main" val="2184405928"/>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5600"/>
                                        </p:tgtEl>
                                        <p:attrNameLst>
                                          <p:attrName>style.visibility</p:attrName>
                                        </p:attrNameLst>
                                      </p:cBhvr>
                                      <p:to>
                                        <p:strVal val="visible"/>
                                      </p:to>
                                    </p:set>
                                    <p:animEffect transition="in" filter="blinds(horizontal)">
                                      <p:cBhvr>
                                        <p:cTn id="7" dur="500"/>
                                        <p:tgtEl>
                                          <p:spTgt spid="6560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5602"/>
                                        </p:tgtEl>
                                        <p:attrNameLst>
                                          <p:attrName>style.visibility</p:attrName>
                                        </p:attrNameLst>
                                      </p:cBhvr>
                                      <p:to>
                                        <p:strVal val="visible"/>
                                      </p:to>
                                    </p:set>
                                    <p:animEffect transition="in" filter="blinds(horizontal)">
                                      <p:cBhvr>
                                        <p:cTn id="12" dur="500"/>
                                        <p:tgtEl>
                                          <p:spTgt spid="6560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5604"/>
                                        </p:tgtEl>
                                        <p:attrNameLst>
                                          <p:attrName>style.visibility</p:attrName>
                                        </p:attrNameLst>
                                      </p:cBhvr>
                                      <p:to>
                                        <p:strVal val="visible"/>
                                      </p:to>
                                    </p:set>
                                    <p:animEffect transition="in" filter="blinds(horizontal)">
                                      <p:cBhvr>
                                        <p:cTn id="17" dur="500"/>
                                        <p:tgtEl>
                                          <p:spTgt spid="656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600" grpId="0"/>
      <p:bldP spid="65602" grpId="0"/>
      <p:bldP spid="65604" grpId="0"/>
    </p:bld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107" name="Line 2"/>
          <p:cNvSpPr>
            <a:spLocks noChangeShapeType="1"/>
          </p:cNvSpPr>
          <p:nvPr/>
        </p:nvSpPr>
        <p:spPr bwMode="auto">
          <a:xfrm>
            <a:off x="5639547" y="847966"/>
            <a:ext cx="3091511" cy="0"/>
          </a:xfrm>
          <a:prstGeom prst="line">
            <a:avLst/>
          </a:prstGeom>
          <a:ln w="19050">
            <a:headEnd/>
            <a:tailEnd/>
          </a:ln>
          <a:extLst/>
        </p:spPr>
        <p:style>
          <a:lnRef idx="1">
            <a:schemeClr val="dk1"/>
          </a:lnRef>
          <a:fillRef idx="0">
            <a:schemeClr val="dk1"/>
          </a:fillRef>
          <a:effectRef idx="0">
            <a:schemeClr val="dk1"/>
          </a:effectRef>
          <a:fontRef idx="minor">
            <a:schemeClr val="tx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4108" name="Line 3"/>
          <p:cNvSpPr>
            <a:spLocks noChangeShapeType="1"/>
          </p:cNvSpPr>
          <p:nvPr/>
        </p:nvSpPr>
        <p:spPr bwMode="auto">
          <a:xfrm>
            <a:off x="5639547" y="1133716"/>
            <a:ext cx="3091511" cy="9525"/>
          </a:xfrm>
          <a:prstGeom prst="line">
            <a:avLst/>
          </a:prstGeom>
          <a:ln w="19050">
            <a:headEnd/>
            <a:tailEnd/>
          </a:ln>
          <a:extLst/>
        </p:spPr>
        <p:style>
          <a:lnRef idx="1">
            <a:schemeClr val="dk1"/>
          </a:lnRef>
          <a:fillRef idx="0">
            <a:schemeClr val="dk1"/>
          </a:fillRef>
          <a:effectRef idx="0">
            <a:schemeClr val="dk1"/>
          </a:effectRef>
          <a:fontRef idx="minor">
            <a:schemeClr val="tx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4109" name="Line 4"/>
          <p:cNvSpPr>
            <a:spLocks noChangeShapeType="1"/>
          </p:cNvSpPr>
          <p:nvPr/>
        </p:nvSpPr>
        <p:spPr bwMode="auto">
          <a:xfrm>
            <a:off x="5639547" y="1419466"/>
            <a:ext cx="3091511" cy="19050"/>
          </a:xfrm>
          <a:prstGeom prst="line">
            <a:avLst/>
          </a:prstGeom>
          <a:ln w="19050">
            <a:headEnd/>
            <a:tailEnd/>
          </a:ln>
          <a:extLst/>
        </p:spPr>
        <p:style>
          <a:lnRef idx="1">
            <a:schemeClr val="dk1"/>
          </a:lnRef>
          <a:fillRef idx="0">
            <a:schemeClr val="dk1"/>
          </a:fillRef>
          <a:effectRef idx="0">
            <a:schemeClr val="dk1"/>
          </a:effectRef>
          <a:fontRef idx="minor">
            <a:schemeClr val="tx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4110" name="Line 5"/>
          <p:cNvSpPr>
            <a:spLocks noChangeShapeType="1"/>
          </p:cNvSpPr>
          <p:nvPr/>
        </p:nvSpPr>
        <p:spPr bwMode="auto">
          <a:xfrm>
            <a:off x="5622866" y="1723077"/>
            <a:ext cx="3105822" cy="1071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4111" name="Line 6"/>
          <p:cNvSpPr>
            <a:spLocks noChangeShapeType="1"/>
          </p:cNvSpPr>
          <p:nvPr/>
        </p:nvSpPr>
        <p:spPr bwMode="auto">
          <a:xfrm>
            <a:off x="5632249" y="2023114"/>
            <a:ext cx="3097772" cy="5953"/>
          </a:xfrm>
          <a:prstGeom prst="line">
            <a:avLst/>
          </a:prstGeom>
          <a:ln w="19050">
            <a:headEnd/>
            <a:tailEnd/>
          </a:ln>
          <a:extLst/>
        </p:spPr>
        <p:style>
          <a:lnRef idx="1">
            <a:schemeClr val="dk1"/>
          </a:lnRef>
          <a:fillRef idx="0">
            <a:schemeClr val="dk1"/>
          </a:fillRef>
          <a:effectRef idx="0">
            <a:schemeClr val="dk1"/>
          </a:effectRef>
          <a:fontRef idx="minor">
            <a:schemeClr val="tx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4112" name="Line 7"/>
          <p:cNvSpPr>
            <a:spLocks noChangeShapeType="1"/>
          </p:cNvSpPr>
          <p:nvPr/>
        </p:nvSpPr>
        <p:spPr bwMode="auto">
          <a:xfrm>
            <a:off x="5630164" y="2316007"/>
            <a:ext cx="3099561" cy="8334"/>
          </a:xfrm>
          <a:prstGeom prst="line">
            <a:avLst/>
          </a:prstGeom>
          <a:ln w="19050">
            <a:headEnd/>
            <a:tailEnd/>
          </a:ln>
          <a:extLst/>
        </p:spPr>
        <p:style>
          <a:lnRef idx="1">
            <a:schemeClr val="dk1"/>
          </a:lnRef>
          <a:fillRef idx="0">
            <a:schemeClr val="dk1"/>
          </a:fillRef>
          <a:effectRef idx="0">
            <a:schemeClr val="dk1"/>
          </a:effectRef>
          <a:fontRef idx="minor">
            <a:schemeClr val="tx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4113" name="Line 8"/>
          <p:cNvSpPr>
            <a:spLocks noChangeShapeType="1"/>
          </p:cNvSpPr>
          <p:nvPr/>
        </p:nvSpPr>
        <p:spPr bwMode="auto">
          <a:xfrm>
            <a:off x="5634335" y="2619616"/>
            <a:ext cx="3095983" cy="0"/>
          </a:xfrm>
          <a:prstGeom prst="line">
            <a:avLst/>
          </a:prstGeom>
          <a:ln w="12700">
            <a:headEnd/>
            <a:tailEnd/>
          </a:ln>
          <a:extLst/>
        </p:spPr>
        <p:style>
          <a:lnRef idx="1">
            <a:schemeClr val="dk1"/>
          </a:lnRef>
          <a:fillRef idx="0">
            <a:schemeClr val="dk1"/>
          </a:fillRef>
          <a:effectRef idx="0">
            <a:schemeClr val="dk1"/>
          </a:effectRef>
          <a:fontRef idx="minor">
            <a:schemeClr val="tx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4114" name="Line 9"/>
          <p:cNvSpPr>
            <a:spLocks noChangeShapeType="1"/>
          </p:cNvSpPr>
          <p:nvPr/>
        </p:nvSpPr>
        <p:spPr bwMode="auto">
          <a:xfrm>
            <a:off x="5624951" y="2914891"/>
            <a:ext cx="3104034" cy="0"/>
          </a:xfrm>
          <a:prstGeom prst="line">
            <a:avLst/>
          </a:prstGeom>
          <a:ln w="19050">
            <a:headEnd/>
            <a:tailEnd/>
          </a:ln>
          <a:extLst/>
        </p:spPr>
        <p:style>
          <a:lnRef idx="1">
            <a:schemeClr val="dk1"/>
          </a:lnRef>
          <a:fillRef idx="0">
            <a:schemeClr val="dk1"/>
          </a:fillRef>
          <a:effectRef idx="0">
            <a:schemeClr val="dk1"/>
          </a:effectRef>
          <a:fontRef idx="minor">
            <a:schemeClr val="tx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4115" name="Line 10"/>
          <p:cNvSpPr>
            <a:spLocks noChangeShapeType="1"/>
          </p:cNvSpPr>
          <p:nvPr/>
        </p:nvSpPr>
        <p:spPr bwMode="auto">
          <a:xfrm>
            <a:off x="5624951" y="3210166"/>
            <a:ext cx="3104034" cy="0"/>
          </a:xfrm>
          <a:prstGeom prst="line">
            <a:avLst/>
          </a:prstGeom>
          <a:ln w="19050">
            <a:headEnd/>
            <a:tailEnd/>
          </a:ln>
          <a:extLst/>
        </p:spPr>
        <p:style>
          <a:lnRef idx="1">
            <a:schemeClr val="dk1"/>
          </a:lnRef>
          <a:fillRef idx="0">
            <a:schemeClr val="dk1"/>
          </a:fillRef>
          <a:effectRef idx="0">
            <a:schemeClr val="dk1"/>
          </a:effectRef>
          <a:fontRef idx="minor">
            <a:schemeClr val="tx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4116" name="Line 11"/>
          <p:cNvSpPr>
            <a:spLocks noChangeShapeType="1"/>
          </p:cNvSpPr>
          <p:nvPr/>
        </p:nvSpPr>
        <p:spPr bwMode="auto">
          <a:xfrm>
            <a:off x="5624951" y="3505441"/>
            <a:ext cx="3104034" cy="0"/>
          </a:xfrm>
          <a:prstGeom prst="line">
            <a:avLst/>
          </a:prstGeom>
          <a:ln w="19050">
            <a:headEnd/>
            <a:tailEnd/>
          </a:ln>
          <a:extLst/>
        </p:spPr>
        <p:style>
          <a:lnRef idx="1">
            <a:schemeClr val="dk1"/>
          </a:lnRef>
          <a:fillRef idx="0">
            <a:schemeClr val="dk1"/>
          </a:fillRef>
          <a:effectRef idx="0">
            <a:schemeClr val="dk1"/>
          </a:effectRef>
          <a:fontRef idx="minor">
            <a:schemeClr val="tx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4117" name="Line 12"/>
          <p:cNvSpPr>
            <a:spLocks noChangeShapeType="1"/>
          </p:cNvSpPr>
          <p:nvPr/>
        </p:nvSpPr>
        <p:spPr bwMode="auto">
          <a:xfrm>
            <a:off x="5634335" y="3800716"/>
            <a:ext cx="3095983" cy="0"/>
          </a:xfrm>
          <a:prstGeom prst="line">
            <a:avLst/>
          </a:prstGeom>
          <a:noFill/>
          <a:ln w="9525">
            <a:solidFill>
              <a:srgbClr val="B2B2B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4118" name="Line 13"/>
          <p:cNvSpPr>
            <a:spLocks noChangeShapeType="1"/>
          </p:cNvSpPr>
          <p:nvPr/>
        </p:nvSpPr>
        <p:spPr bwMode="auto">
          <a:xfrm>
            <a:off x="5643718" y="4095991"/>
            <a:ext cx="3087932" cy="0"/>
          </a:xfrm>
          <a:prstGeom prst="line">
            <a:avLst/>
          </a:prstGeom>
          <a:ln w="19050">
            <a:headEnd/>
            <a:tailEnd/>
          </a:ln>
          <a:extLst/>
        </p:spPr>
        <p:style>
          <a:lnRef idx="1">
            <a:schemeClr val="dk1"/>
          </a:lnRef>
          <a:fillRef idx="0">
            <a:schemeClr val="dk1"/>
          </a:fillRef>
          <a:effectRef idx="0">
            <a:schemeClr val="dk1"/>
          </a:effectRef>
          <a:fontRef idx="minor">
            <a:schemeClr val="tx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4119" name="Line 14"/>
          <p:cNvSpPr>
            <a:spLocks noChangeShapeType="1"/>
          </p:cNvSpPr>
          <p:nvPr/>
        </p:nvSpPr>
        <p:spPr bwMode="auto">
          <a:xfrm>
            <a:off x="5634335" y="4391266"/>
            <a:ext cx="3095983" cy="0"/>
          </a:xfrm>
          <a:prstGeom prst="line">
            <a:avLst/>
          </a:prstGeom>
          <a:ln w="19050">
            <a:headEnd/>
            <a:tailEnd/>
          </a:ln>
          <a:extLst/>
        </p:spPr>
        <p:style>
          <a:lnRef idx="1">
            <a:schemeClr val="dk1"/>
          </a:lnRef>
          <a:fillRef idx="0">
            <a:schemeClr val="dk1"/>
          </a:fillRef>
          <a:effectRef idx="0">
            <a:schemeClr val="dk1"/>
          </a:effectRef>
          <a:fontRef idx="minor">
            <a:schemeClr val="tx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96271" name="AutoShape 15"/>
          <p:cNvSpPr>
            <a:spLocks noChangeArrowheads="1"/>
          </p:cNvSpPr>
          <p:nvPr/>
        </p:nvSpPr>
        <p:spPr bwMode="auto">
          <a:xfrm>
            <a:off x="5664984" y="1430438"/>
            <a:ext cx="2869666" cy="2358628"/>
          </a:xfrm>
          <a:prstGeom prst="triangle">
            <a:avLst>
              <a:gd name="adj" fmla="val 27778"/>
            </a:avLst>
          </a:prstGeom>
          <a:noFill/>
          <a:ln w="38100">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altLang="en-US" sz="1350" b="0" i="0" u="none" strike="noStrike" kern="1200" cap="none" spc="0" normalizeH="0" baseline="0" noProof="0">
              <a:ln>
                <a:noFill/>
              </a:ln>
              <a:solidFill>
                <a:srgbClr val="86724D"/>
              </a:solidFill>
              <a:effectLst/>
              <a:uLnTx/>
              <a:uFillTx/>
              <a:latin typeface="Arial" panose="020B0604020202020204" pitchFamily="34" charset="0"/>
              <a:ea typeface="+mn-ea"/>
              <a:cs typeface="+mn-cs"/>
            </a:endParaRPr>
          </a:p>
        </p:txBody>
      </p:sp>
      <p:sp>
        <p:nvSpPr>
          <p:cNvPr id="96272" name="Text Box 16"/>
          <p:cNvSpPr txBox="1">
            <a:spLocks noChangeArrowheads="1"/>
          </p:cNvSpPr>
          <p:nvPr/>
        </p:nvSpPr>
        <p:spPr bwMode="auto">
          <a:xfrm>
            <a:off x="6361871" y="1160429"/>
            <a:ext cx="300082"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350" b="0" i="0" u="none" strike="noStrike" kern="1200" cap="none" spc="0" normalizeH="0" baseline="0" noProof="0" dirty="0">
                <a:ln>
                  <a:noFill/>
                </a:ln>
                <a:solidFill>
                  <a:srgbClr val="0000FF"/>
                </a:solidFill>
                <a:effectLst/>
                <a:uLnTx/>
                <a:uFillTx/>
                <a:latin typeface="Arial" panose="020B0604020202020204" pitchFamily="34" charset="0"/>
                <a:ea typeface="+mn-ea"/>
                <a:cs typeface="+mn-cs"/>
              </a:rPr>
              <a:t>A</a:t>
            </a:r>
          </a:p>
        </p:txBody>
      </p:sp>
      <p:sp>
        <p:nvSpPr>
          <p:cNvPr id="96273" name="Text Box 17"/>
          <p:cNvSpPr txBox="1">
            <a:spLocks noChangeArrowheads="1"/>
          </p:cNvSpPr>
          <p:nvPr/>
        </p:nvSpPr>
        <p:spPr bwMode="auto">
          <a:xfrm>
            <a:off x="5404923" y="3715753"/>
            <a:ext cx="300082"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350" b="0" i="0" u="none" strike="noStrike" kern="1200" cap="none" spc="0" normalizeH="0" baseline="0" noProof="0" dirty="0">
                <a:ln>
                  <a:noFill/>
                </a:ln>
                <a:solidFill>
                  <a:srgbClr val="0000FF"/>
                </a:solidFill>
                <a:effectLst/>
                <a:uLnTx/>
                <a:uFillTx/>
                <a:latin typeface="Arial" panose="020B0604020202020204" pitchFamily="34" charset="0"/>
                <a:ea typeface="+mn-ea"/>
                <a:cs typeface="+mn-cs"/>
              </a:rPr>
              <a:t>B</a:t>
            </a:r>
          </a:p>
        </p:txBody>
      </p:sp>
      <p:sp>
        <p:nvSpPr>
          <p:cNvPr id="96274" name="Text Box 18"/>
          <p:cNvSpPr txBox="1">
            <a:spLocks noChangeArrowheads="1"/>
          </p:cNvSpPr>
          <p:nvPr/>
        </p:nvSpPr>
        <p:spPr bwMode="auto">
          <a:xfrm>
            <a:off x="8516198" y="3693929"/>
            <a:ext cx="309700"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350" b="0" i="0" u="none" strike="noStrike" kern="1200" cap="none" spc="0" normalizeH="0" baseline="0" noProof="0" dirty="0">
                <a:ln>
                  <a:noFill/>
                </a:ln>
                <a:solidFill>
                  <a:srgbClr val="0000FF"/>
                </a:solidFill>
                <a:effectLst/>
                <a:uLnTx/>
                <a:uFillTx/>
                <a:latin typeface="Arial" panose="020B0604020202020204" pitchFamily="34" charset="0"/>
                <a:ea typeface="+mn-ea"/>
                <a:cs typeface="+mn-cs"/>
              </a:rPr>
              <a:t>C</a:t>
            </a:r>
          </a:p>
        </p:txBody>
      </p:sp>
      <p:grpSp>
        <p:nvGrpSpPr>
          <p:cNvPr id="2" name="Group 19"/>
          <p:cNvGrpSpPr>
            <a:grpSpLocks/>
          </p:cNvGrpSpPr>
          <p:nvPr/>
        </p:nvGrpSpPr>
        <p:grpSpPr bwMode="auto">
          <a:xfrm>
            <a:off x="5602810" y="2644614"/>
            <a:ext cx="2831201" cy="300037"/>
            <a:chOff x="2045" y="2409"/>
            <a:chExt cx="3165" cy="252"/>
          </a:xfrm>
        </p:grpSpPr>
        <p:sp>
          <p:nvSpPr>
            <p:cNvPr id="4139" name="Line 20"/>
            <p:cNvSpPr>
              <a:spLocks noChangeShapeType="1"/>
            </p:cNvSpPr>
            <p:nvPr/>
          </p:nvSpPr>
          <p:spPr bwMode="auto">
            <a:xfrm>
              <a:off x="2045" y="2633"/>
              <a:ext cx="2947" cy="2"/>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4140" name="Text Box 21"/>
            <p:cNvSpPr txBox="1">
              <a:spLocks noChangeArrowheads="1"/>
            </p:cNvSpPr>
            <p:nvPr/>
          </p:nvSpPr>
          <p:spPr bwMode="auto">
            <a:xfrm>
              <a:off x="4896" y="2409"/>
              <a:ext cx="314"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350" b="0" i="0" u="none" strike="noStrike" kern="1200" cap="none" spc="0" normalizeH="0" baseline="0" noProof="0">
                  <a:ln>
                    <a:noFill/>
                  </a:ln>
                  <a:solidFill>
                    <a:srgbClr val="0000FF"/>
                  </a:solidFill>
                  <a:effectLst/>
                  <a:uLnTx/>
                  <a:uFillTx/>
                  <a:latin typeface="Arial" panose="020B0604020202020204" pitchFamily="34" charset="0"/>
                  <a:ea typeface="+mn-ea"/>
                  <a:cs typeface="+mn-cs"/>
                </a:rPr>
                <a:t>a</a:t>
              </a:r>
            </a:p>
          </p:txBody>
        </p:sp>
      </p:grpSp>
      <p:grpSp>
        <p:nvGrpSpPr>
          <p:cNvPr id="3" name="Group 22"/>
          <p:cNvGrpSpPr>
            <a:grpSpLocks/>
          </p:cNvGrpSpPr>
          <p:nvPr/>
        </p:nvGrpSpPr>
        <p:grpSpPr bwMode="auto">
          <a:xfrm>
            <a:off x="7694067" y="2626119"/>
            <a:ext cx="347975" cy="300038"/>
            <a:chOff x="4260" y="2419"/>
            <a:chExt cx="389" cy="252"/>
          </a:xfrm>
        </p:grpSpPr>
        <p:sp>
          <p:nvSpPr>
            <p:cNvPr id="4137" name="Text Box 23"/>
            <p:cNvSpPr txBox="1">
              <a:spLocks noChangeArrowheads="1"/>
            </p:cNvSpPr>
            <p:nvPr/>
          </p:nvSpPr>
          <p:spPr bwMode="auto">
            <a:xfrm>
              <a:off x="4260" y="2419"/>
              <a:ext cx="389"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350" b="0" i="0" u="none" strike="noStrike" kern="1200" cap="none" spc="0" normalizeH="0" baseline="0" noProof="0" dirty="0">
                  <a:ln>
                    <a:noFill/>
                  </a:ln>
                  <a:solidFill>
                    <a:srgbClr val="0000FF"/>
                  </a:solidFill>
                  <a:effectLst/>
                  <a:uLnTx/>
                  <a:uFillTx/>
                  <a:latin typeface="Arial" panose="020B0604020202020204" pitchFamily="34" charset="0"/>
                  <a:ea typeface="+mn-ea"/>
                  <a:cs typeface="+mn-cs"/>
                </a:rPr>
                <a:t>C’</a:t>
              </a:r>
            </a:p>
          </p:txBody>
        </p:sp>
        <p:sp>
          <p:nvSpPr>
            <p:cNvPr id="4138" name="Oval 24"/>
            <p:cNvSpPr>
              <a:spLocks noChangeArrowheads="1"/>
            </p:cNvSpPr>
            <p:nvPr/>
          </p:nvSpPr>
          <p:spPr bwMode="auto">
            <a:xfrm>
              <a:off x="4320" y="2638"/>
              <a:ext cx="23" cy="23"/>
            </a:xfrm>
            <a:prstGeom prst="ellipse">
              <a:avLst/>
            </a:prstGeom>
            <a:solidFill>
              <a:schemeClr val="tx2"/>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altLang="en-US" sz="135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4" name="Group 25"/>
          <p:cNvGrpSpPr>
            <a:grpSpLocks/>
          </p:cNvGrpSpPr>
          <p:nvPr/>
        </p:nvGrpSpPr>
        <p:grpSpPr bwMode="auto">
          <a:xfrm>
            <a:off x="5639554" y="2580573"/>
            <a:ext cx="362608" cy="354651"/>
            <a:chOff x="-3704" y="2402"/>
            <a:chExt cx="6557" cy="236"/>
          </a:xfrm>
        </p:grpSpPr>
        <p:sp>
          <p:nvSpPr>
            <p:cNvPr id="4135" name="Text Box 26"/>
            <p:cNvSpPr txBox="1">
              <a:spLocks noChangeArrowheads="1"/>
            </p:cNvSpPr>
            <p:nvPr/>
          </p:nvSpPr>
          <p:spPr bwMode="auto">
            <a:xfrm>
              <a:off x="-3704" y="2402"/>
              <a:ext cx="6557" cy="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350" b="0" i="0" u="none" strike="noStrike" kern="1200" cap="none" spc="0" normalizeH="0" baseline="0" noProof="0" dirty="0">
                  <a:ln>
                    <a:noFill/>
                  </a:ln>
                  <a:solidFill>
                    <a:srgbClr val="0000FF"/>
                  </a:solidFill>
                  <a:effectLst/>
                  <a:uLnTx/>
                  <a:uFillTx/>
                  <a:latin typeface="Arial" panose="020B0604020202020204" pitchFamily="34" charset="0"/>
                  <a:ea typeface="+mn-ea"/>
                  <a:cs typeface="+mn-cs"/>
                </a:rPr>
                <a:t>B’</a:t>
              </a:r>
            </a:p>
          </p:txBody>
        </p:sp>
        <p:sp>
          <p:nvSpPr>
            <p:cNvPr id="4136" name="Oval 27"/>
            <p:cNvSpPr>
              <a:spLocks noChangeArrowheads="1"/>
            </p:cNvSpPr>
            <p:nvPr/>
          </p:nvSpPr>
          <p:spPr bwMode="auto">
            <a:xfrm flipV="1">
              <a:off x="2330" y="2609"/>
              <a:ext cx="424" cy="29"/>
            </a:xfrm>
            <a:prstGeom prst="ellipse">
              <a:avLst/>
            </a:prstGeom>
            <a:solidFill>
              <a:schemeClr val="tx1"/>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altLang="en-US" sz="135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96296" name="Text Box 40"/>
          <p:cNvSpPr txBox="1">
            <a:spLocks noChangeArrowheads="1"/>
          </p:cNvSpPr>
          <p:nvPr/>
        </p:nvSpPr>
        <p:spPr bwMode="auto">
          <a:xfrm>
            <a:off x="1862" y="370469"/>
            <a:ext cx="4906851" cy="173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en-US" sz="3200" b="1" i="0" u="none" strike="noStrike" kern="1200" cap="none" spc="0" normalizeH="0" baseline="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lang="en-US" altLang="en-US" sz="2800" b="1" i="1" noProof="0" dirty="0" smtClean="0">
                <a:solidFill>
                  <a:srgbClr val="FF0000"/>
                </a:solidFill>
                <a:latin typeface="Times New Roman" panose="02020603050405020304" pitchFamily="18" charset="0"/>
                <a:cs typeface="Times New Roman" panose="02020603050405020304" pitchFamily="18" charset="0"/>
              </a:rPr>
              <a:t>?3</a:t>
            </a:r>
            <a:r>
              <a:rPr lang="en-US" altLang="en-US" sz="2500" b="1" i="1" dirty="0" smtClean="0">
                <a:solidFill>
                  <a:srgbClr val="FF0000"/>
                </a:solidFill>
                <a:latin typeface="Times New Roman" panose="02020603050405020304" pitchFamily="18" charset="0"/>
                <a:cs typeface="Times New Roman" panose="02020603050405020304" pitchFamily="18" charset="0"/>
              </a:rPr>
              <a:t>.</a:t>
            </a:r>
            <a:r>
              <a:rPr kumimoji="0" lang="en-US" altLang="en-US" sz="2500" b="1" i="1"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2500" i="0" u="none" strike="noStrike" kern="1200" cap="none" spc="0" normalizeH="0" baseline="0" noProof="0" dirty="0" err="1" smtClean="0">
                <a:ln>
                  <a:noFill/>
                </a:ln>
                <a:solidFill>
                  <a:srgbClr val="0000FF"/>
                </a:solidFill>
                <a:effectLst/>
                <a:uLnTx/>
                <a:uFillTx/>
                <a:latin typeface="Times New Roman" panose="02020603050405020304" pitchFamily="18" charset="0"/>
                <a:cs typeface="Times New Roman" panose="02020603050405020304" pitchFamily="18" charset="0"/>
              </a:rPr>
              <a:t>Vẽ</a:t>
            </a:r>
            <a:r>
              <a:rPr kumimoji="0" lang="en-US" altLang="en-US" sz="2500" i="0" u="none" strike="noStrike" kern="1200" cap="none" spc="0" normalizeH="0" baseline="0" noProof="0" dirty="0" smtClean="0">
                <a:ln>
                  <a:noFill/>
                </a:ln>
                <a:solidFill>
                  <a:srgbClr val="0000FF"/>
                </a:solidFill>
                <a:effectLst/>
                <a:uLnTx/>
                <a:uFillTx/>
                <a:latin typeface="Times New Roman" panose="02020603050405020304" pitchFamily="18" charset="0"/>
                <a:cs typeface="Times New Roman" panose="02020603050405020304" pitchFamily="18" charset="0"/>
              </a:rPr>
              <a:t> tam </a:t>
            </a:r>
            <a:r>
              <a:rPr kumimoji="0" lang="en-US" altLang="en-US" sz="2500" i="0" u="none" strike="noStrike" kern="1200" cap="none" spc="0" normalizeH="0" baseline="0" noProof="0" dirty="0" err="1" smtClean="0">
                <a:ln>
                  <a:noFill/>
                </a:ln>
                <a:solidFill>
                  <a:srgbClr val="0000FF"/>
                </a:solidFill>
                <a:effectLst/>
                <a:uLnTx/>
                <a:uFillTx/>
                <a:latin typeface="Times New Roman" panose="02020603050405020304" pitchFamily="18" charset="0"/>
                <a:cs typeface="Times New Roman" panose="02020603050405020304" pitchFamily="18" charset="0"/>
              </a:rPr>
              <a:t>giác</a:t>
            </a:r>
            <a:r>
              <a:rPr kumimoji="0" lang="en-US" altLang="en-US" sz="2500" i="0" u="none" strike="noStrike" kern="1200" cap="none" spc="0" normalizeH="0" baseline="0" noProof="0" dirty="0" smtClean="0">
                <a:ln>
                  <a:noFill/>
                </a:ln>
                <a:solidFill>
                  <a:srgbClr val="0000FF"/>
                </a:solidFill>
                <a:effectLst/>
                <a:uLnTx/>
                <a:uFillTx/>
                <a:latin typeface="Times New Roman" panose="02020603050405020304" pitchFamily="18" charset="0"/>
                <a:cs typeface="Times New Roman" panose="02020603050405020304" pitchFamily="18" charset="0"/>
              </a:rPr>
              <a:t> ABC </a:t>
            </a:r>
            <a:r>
              <a:rPr kumimoji="0" lang="en-US" altLang="en-US" sz="2500" i="0" u="none" strike="noStrike" kern="1200" cap="none" spc="0" normalizeH="0" baseline="0" noProof="0" dirty="0" err="1" smtClean="0">
                <a:ln>
                  <a:noFill/>
                </a:ln>
                <a:solidFill>
                  <a:srgbClr val="0000FF"/>
                </a:solidFill>
                <a:effectLst/>
                <a:uLnTx/>
                <a:uFillTx/>
                <a:latin typeface="Times New Roman" panose="02020603050405020304" pitchFamily="18" charset="0"/>
                <a:cs typeface="Times New Roman" panose="02020603050405020304" pitchFamily="18" charset="0"/>
              </a:rPr>
              <a:t>trên</a:t>
            </a:r>
            <a:r>
              <a:rPr kumimoji="0" lang="en-US" altLang="en-US" sz="2500" i="0" u="none" strike="noStrike" kern="1200" cap="none" spc="0" normalizeH="0" baseline="0" noProof="0" dirty="0" smtClean="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2500" i="0" u="none" strike="noStrike" kern="1200" cap="none" spc="0" normalizeH="0" baseline="0" noProof="0" dirty="0" err="1" smtClean="0">
                <a:ln>
                  <a:noFill/>
                </a:ln>
                <a:solidFill>
                  <a:srgbClr val="0000FF"/>
                </a:solidFill>
                <a:effectLst/>
                <a:uLnTx/>
                <a:uFillTx/>
                <a:latin typeface="Times New Roman" panose="02020603050405020304" pitchFamily="18" charset="0"/>
                <a:cs typeface="Times New Roman" panose="02020603050405020304" pitchFamily="18" charset="0"/>
              </a:rPr>
              <a:t>giấy</a:t>
            </a:r>
            <a:r>
              <a:rPr kumimoji="0" lang="en-US" altLang="en-US" sz="2500" i="0" u="none" strike="noStrike" kern="1200" cap="none" spc="0" normalizeH="0" baseline="0" noProof="0" dirty="0" smtClean="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2500" i="0" u="none" strike="noStrike" kern="1200" cap="none" spc="0" normalizeH="0" baseline="0" noProof="0" dirty="0" err="1" smtClean="0">
                <a:ln>
                  <a:noFill/>
                </a:ln>
                <a:solidFill>
                  <a:srgbClr val="0000FF"/>
                </a:solidFill>
                <a:effectLst/>
                <a:uLnTx/>
                <a:uFillTx/>
                <a:latin typeface="Times New Roman" panose="02020603050405020304" pitchFamily="18" charset="0"/>
                <a:cs typeface="Times New Roman" panose="02020603050405020304" pitchFamily="18" charset="0"/>
              </a:rPr>
              <a:t>như</a:t>
            </a:r>
            <a:r>
              <a:rPr kumimoji="0" lang="en-US" altLang="en-US" sz="2500" i="0" u="none" strike="noStrike" kern="1200" cap="none" spc="0" normalizeH="0" baseline="0" noProof="0" dirty="0" smtClean="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2500" i="0" u="none" strike="noStrike" kern="1200" cap="none" spc="0" normalizeH="0" baseline="0" noProof="0" dirty="0" err="1" smtClean="0">
                <a:ln>
                  <a:noFill/>
                </a:ln>
                <a:solidFill>
                  <a:srgbClr val="0000FF"/>
                </a:solidFill>
                <a:effectLst/>
                <a:uLnTx/>
                <a:uFillTx/>
                <a:latin typeface="Times New Roman" panose="02020603050405020304" pitchFamily="18" charset="0"/>
                <a:cs typeface="Times New Roman" panose="02020603050405020304" pitchFamily="18" charset="0"/>
              </a:rPr>
              <a:t>hình</a:t>
            </a:r>
            <a:r>
              <a:rPr kumimoji="0" lang="en-US" altLang="en-US" sz="2500" i="0" u="none" strike="noStrike" kern="1200" cap="none" spc="0" normalizeH="0" baseline="0" noProof="0" dirty="0" smtClean="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2500" i="0" u="none" strike="noStrike" kern="1200" cap="none" spc="0" normalizeH="0" baseline="0" noProof="0" dirty="0" err="1" smtClean="0">
                <a:ln>
                  <a:noFill/>
                </a:ln>
                <a:solidFill>
                  <a:srgbClr val="0000FF"/>
                </a:solidFill>
                <a:effectLst/>
                <a:uLnTx/>
                <a:uFillTx/>
                <a:latin typeface="Times New Roman" panose="02020603050405020304" pitchFamily="18" charset="0"/>
                <a:cs typeface="Times New Roman" panose="02020603050405020304" pitchFamily="18" charset="0"/>
              </a:rPr>
              <a:t>Dựng</a:t>
            </a:r>
            <a:r>
              <a:rPr kumimoji="0" lang="en-US" altLang="en-US" sz="2500" i="0" u="none" strike="noStrike" kern="1200" cap="none" spc="0" normalizeH="0" baseline="0" noProof="0" dirty="0" smtClean="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2500" i="0" u="none" strike="noStrike" kern="1200" cap="none" spc="0" normalizeH="0" baseline="0" noProof="0" dirty="0" err="1" smtClean="0">
                <a:ln>
                  <a:noFill/>
                </a:ln>
                <a:solidFill>
                  <a:srgbClr val="0000FF"/>
                </a:solidFill>
                <a:effectLst/>
                <a:uLnTx/>
                <a:uFillTx/>
                <a:latin typeface="Times New Roman" panose="02020603050405020304" pitchFamily="18" charset="0"/>
                <a:cs typeface="Times New Roman" panose="02020603050405020304" pitchFamily="18" charset="0"/>
              </a:rPr>
              <a:t>đường</a:t>
            </a:r>
            <a:r>
              <a:rPr kumimoji="0" lang="en-US" altLang="en-US" sz="2500" i="0" u="none" strike="noStrike" kern="1200" cap="none" spc="0" normalizeH="0" baseline="0" noProof="0" dirty="0" smtClean="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2500" i="0" u="none" strike="noStrike" kern="1200" cap="none" spc="0" normalizeH="0" baseline="0" noProof="0" dirty="0" err="1" smtClean="0">
                <a:ln>
                  <a:noFill/>
                </a:ln>
                <a:solidFill>
                  <a:srgbClr val="0000FF"/>
                </a:solidFill>
                <a:effectLst/>
                <a:uLnTx/>
                <a:uFillTx/>
                <a:latin typeface="Times New Roman" panose="02020603050405020304" pitchFamily="18" charset="0"/>
                <a:cs typeface="Times New Roman" panose="02020603050405020304" pitchFamily="18" charset="0"/>
              </a:rPr>
              <a:t>thẳng</a:t>
            </a:r>
            <a:r>
              <a:rPr kumimoji="0" lang="en-US" altLang="en-US" sz="2500" i="0" u="none" strike="noStrike" kern="1200" cap="none" spc="0" normalizeH="0" baseline="0" noProof="0" dirty="0" smtClean="0">
                <a:ln>
                  <a:noFill/>
                </a:ln>
                <a:solidFill>
                  <a:srgbClr val="0000FF"/>
                </a:solidFill>
                <a:effectLst/>
                <a:uLnTx/>
                <a:uFillTx/>
                <a:latin typeface="Times New Roman" panose="02020603050405020304" pitchFamily="18" charset="0"/>
                <a:cs typeface="Times New Roman" panose="02020603050405020304" pitchFamily="18" charset="0"/>
              </a:rPr>
              <a:t> a song </a:t>
            </a:r>
            <a:r>
              <a:rPr kumimoji="0" lang="en-US" altLang="en-US" sz="2500" i="0" u="none" strike="noStrike" kern="1200" cap="none" spc="0" normalizeH="0" baseline="0" noProof="0" dirty="0" err="1" smtClean="0">
                <a:ln>
                  <a:noFill/>
                </a:ln>
                <a:solidFill>
                  <a:srgbClr val="0000FF"/>
                </a:solidFill>
                <a:effectLst/>
                <a:uLnTx/>
                <a:uFillTx/>
                <a:latin typeface="Times New Roman" panose="02020603050405020304" pitchFamily="18" charset="0"/>
                <a:cs typeface="Times New Roman" panose="02020603050405020304" pitchFamily="18" charset="0"/>
              </a:rPr>
              <a:t>song</a:t>
            </a:r>
            <a:r>
              <a:rPr kumimoji="0" lang="en-US" altLang="en-US" sz="2500" i="0" u="none" strike="noStrike" kern="1200" cap="none" spc="0" normalizeH="0" baseline="0" noProof="0" dirty="0" smtClean="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2500" i="0" u="none" strike="noStrike" kern="1200" cap="none" spc="0" normalizeH="0" baseline="0" noProof="0" dirty="0" err="1" smtClean="0">
                <a:ln>
                  <a:noFill/>
                </a:ln>
                <a:solidFill>
                  <a:srgbClr val="0000FF"/>
                </a:solidFill>
                <a:effectLst/>
                <a:uLnTx/>
                <a:uFillTx/>
                <a:latin typeface="Times New Roman" panose="02020603050405020304" pitchFamily="18" charset="0"/>
                <a:cs typeface="Times New Roman" panose="02020603050405020304" pitchFamily="18" charset="0"/>
              </a:rPr>
              <a:t>với</a:t>
            </a:r>
            <a:r>
              <a:rPr kumimoji="0" lang="en-US" altLang="en-US" sz="2500" i="0" u="none" strike="noStrike" kern="1200" cap="none" spc="0" normalizeH="0" baseline="0" noProof="0" dirty="0" smtClean="0">
                <a:ln>
                  <a:noFill/>
                </a:ln>
                <a:solidFill>
                  <a:srgbClr val="0000FF"/>
                </a:solidFill>
                <a:effectLst/>
                <a:uLnTx/>
                <a:uFillTx/>
                <a:latin typeface="Times New Roman" panose="02020603050405020304" pitchFamily="18" charset="0"/>
                <a:cs typeface="Times New Roman" panose="02020603050405020304" pitchFamily="18" charset="0"/>
              </a:rPr>
              <a:t> BC, </a:t>
            </a:r>
            <a:r>
              <a:rPr kumimoji="0" lang="en-US" altLang="en-US" sz="2500" i="0" u="none" strike="noStrike" kern="1200" cap="none" spc="0" normalizeH="0" baseline="0" noProof="0" dirty="0" err="1" smtClean="0">
                <a:ln>
                  <a:noFill/>
                </a:ln>
                <a:solidFill>
                  <a:srgbClr val="0000FF"/>
                </a:solidFill>
                <a:effectLst/>
                <a:uLnTx/>
                <a:uFillTx/>
                <a:latin typeface="Times New Roman" panose="02020603050405020304" pitchFamily="18" charset="0"/>
                <a:cs typeface="Times New Roman" panose="02020603050405020304" pitchFamily="18" charset="0"/>
              </a:rPr>
              <a:t>cắt</a:t>
            </a:r>
            <a:r>
              <a:rPr kumimoji="0" lang="en-US" altLang="en-US" sz="2500" i="0" u="none" strike="noStrike" kern="1200" cap="none" spc="0" normalizeH="0" baseline="0" noProof="0" dirty="0" smtClean="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2500" i="0" u="none" strike="noStrike" kern="1200" cap="none" spc="0" normalizeH="0" baseline="0" noProof="0" dirty="0" err="1" smtClean="0">
                <a:ln>
                  <a:noFill/>
                </a:ln>
                <a:solidFill>
                  <a:srgbClr val="0000FF"/>
                </a:solidFill>
                <a:effectLst/>
                <a:uLnTx/>
                <a:uFillTx/>
                <a:latin typeface="Times New Roman" panose="02020603050405020304" pitchFamily="18" charset="0"/>
                <a:cs typeface="Times New Roman" panose="02020603050405020304" pitchFamily="18" charset="0"/>
              </a:rPr>
              <a:t>hai</a:t>
            </a:r>
            <a:r>
              <a:rPr kumimoji="0" lang="en-US" altLang="en-US" sz="2500" i="0" u="none" strike="noStrike" kern="1200" cap="none" spc="0" normalizeH="0" baseline="0" noProof="0" dirty="0" smtClean="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2500" i="0" u="none" strike="noStrike" kern="1200" cap="none" spc="0" normalizeH="0" baseline="0" noProof="0" dirty="0" err="1" smtClean="0">
                <a:ln>
                  <a:noFill/>
                </a:ln>
                <a:solidFill>
                  <a:srgbClr val="0000FF"/>
                </a:solidFill>
                <a:effectLst/>
                <a:uLnTx/>
                <a:uFillTx/>
                <a:latin typeface="Times New Roman" panose="02020603050405020304" pitchFamily="18" charset="0"/>
                <a:cs typeface="Times New Roman" panose="02020603050405020304" pitchFamily="18" charset="0"/>
              </a:rPr>
              <a:t>cạnh</a:t>
            </a:r>
            <a:r>
              <a:rPr kumimoji="0" lang="en-US" altLang="en-US" sz="2500" i="0" u="none" strike="noStrike" kern="1200" cap="none" spc="0" normalizeH="0" baseline="0" noProof="0" dirty="0" smtClean="0">
                <a:ln>
                  <a:noFill/>
                </a:ln>
                <a:solidFill>
                  <a:srgbClr val="0000FF"/>
                </a:solidFill>
                <a:effectLst/>
                <a:uLnTx/>
                <a:uFillTx/>
                <a:latin typeface="Times New Roman" panose="02020603050405020304" pitchFamily="18" charset="0"/>
                <a:cs typeface="Times New Roman" panose="02020603050405020304" pitchFamily="18" charset="0"/>
              </a:rPr>
              <a:t> AB, AC </a:t>
            </a:r>
            <a:r>
              <a:rPr kumimoji="0" lang="en-US" altLang="en-US" sz="2500" i="0" u="none" strike="noStrike" kern="1200" cap="none" spc="0" normalizeH="0" baseline="0" noProof="0" dirty="0" err="1" smtClean="0">
                <a:ln>
                  <a:noFill/>
                </a:ln>
                <a:solidFill>
                  <a:srgbClr val="0000FF"/>
                </a:solidFill>
                <a:effectLst/>
                <a:uLnTx/>
                <a:uFillTx/>
                <a:latin typeface="Times New Roman" panose="02020603050405020304" pitchFamily="18" charset="0"/>
                <a:cs typeface="Times New Roman" panose="02020603050405020304" pitchFamily="18" charset="0"/>
              </a:rPr>
              <a:t>theo</a:t>
            </a:r>
            <a:r>
              <a:rPr kumimoji="0" lang="en-US" altLang="en-US" sz="2500" i="0" u="none" strike="noStrike" kern="1200" cap="none" spc="0" normalizeH="0" baseline="0" noProof="0" dirty="0" smtClean="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2500" i="0" u="none" strike="noStrike" kern="1200" cap="none" spc="0" normalizeH="0" baseline="0" noProof="0" dirty="0" err="1" smtClean="0">
                <a:ln>
                  <a:noFill/>
                </a:ln>
                <a:solidFill>
                  <a:srgbClr val="0000FF"/>
                </a:solidFill>
                <a:effectLst/>
                <a:uLnTx/>
                <a:uFillTx/>
                <a:latin typeface="Times New Roman" panose="02020603050405020304" pitchFamily="18" charset="0"/>
                <a:cs typeface="Times New Roman" panose="02020603050405020304" pitchFamily="18" charset="0"/>
              </a:rPr>
              <a:t>thứ</a:t>
            </a:r>
            <a:r>
              <a:rPr kumimoji="0" lang="en-US" altLang="en-US" sz="2500" i="0" u="none" strike="noStrike" kern="1200" cap="none" spc="0" normalizeH="0" baseline="0" noProof="0" dirty="0" smtClean="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2500" i="0" u="none" strike="noStrike" kern="1200" cap="none" spc="0" normalizeH="0" baseline="0" noProof="0" dirty="0" err="1" smtClean="0">
                <a:ln>
                  <a:noFill/>
                </a:ln>
                <a:solidFill>
                  <a:srgbClr val="0000FF"/>
                </a:solidFill>
                <a:effectLst/>
                <a:uLnTx/>
                <a:uFillTx/>
                <a:latin typeface="Times New Roman" panose="02020603050405020304" pitchFamily="18" charset="0"/>
                <a:cs typeface="Times New Roman" panose="02020603050405020304" pitchFamily="18" charset="0"/>
              </a:rPr>
              <a:t>tự</a:t>
            </a:r>
            <a:r>
              <a:rPr kumimoji="0" lang="en-US" altLang="en-US" sz="2500" i="0" u="none" strike="noStrike" kern="1200" cap="none" spc="0" normalizeH="0" baseline="0" noProof="0" dirty="0" smtClean="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2500" i="0" u="none" strike="noStrike" kern="1200" cap="none" spc="0" normalizeH="0" baseline="0" noProof="0" dirty="0" err="1" smtClean="0">
                <a:ln>
                  <a:noFill/>
                </a:ln>
                <a:solidFill>
                  <a:srgbClr val="0000FF"/>
                </a:solidFill>
                <a:effectLst/>
                <a:uLnTx/>
                <a:uFillTx/>
                <a:latin typeface="Times New Roman" panose="02020603050405020304" pitchFamily="18" charset="0"/>
                <a:cs typeface="Times New Roman" panose="02020603050405020304" pitchFamily="18" charset="0"/>
              </a:rPr>
              <a:t>tại</a:t>
            </a:r>
            <a:r>
              <a:rPr kumimoji="0" lang="en-US" altLang="en-US" sz="2500" i="0" u="none" strike="noStrike" kern="1200" cap="none" spc="0" normalizeH="0" baseline="0" noProof="0" dirty="0" smtClean="0">
                <a:ln>
                  <a:noFill/>
                </a:ln>
                <a:solidFill>
                  <a:srgbClr val="0000FF"/>
                </a:solidFill>
                <a:effectLst/>
                <a:uLnTx/>
                <a:uFillTx/>
                <a:latin typeface="Times New Roman" panose="02020603050405020304" pitchFamily="18" charset="0"/>
                <a:cs typeface="Times New Roman" panose="02020603050405020304" pitchFamily="18" charset="0"/>
              </a:rPr>
              <a:t> B’, </a:t>
            </a:r>
            <a:r>
              <a:rPr lang="en-US" altLang="en-US" sz="2500" dirty="0" smtClean="0">
                <a:solidFill>
                  <a:srgbClr val="0000FF"/>
                </a:solidFill>
                <a:latin typeface="Times New Roman" panose="02020603050405020304" pitchFamily="18" charset="0"/>
                <a:cs typeface="Times New Roman" panose="02020603050405020304" pitchFamily="18" charset="0"/>
              </a:rPr>
              <a:t>C’</a:t>
            </a:r>
            <a:r>
              <a:rPr kumimoji="0" lang="en-US" altLang="en-US" sz="2500" i="0" u="none" strike="noStrike" kern="1200" cap="none" spc="0" normalizeH="0" baseline="0" noProof="0" dirty="0" smtClean="0">
                <a:ln>
                  <a:noFill/>
                </a:ln>
                <a:solidFill>
                  <a:srgbClr val="0000FF"/>
                </a:solidFill>
                <a:effectLst/>
                <a:uLnTx/>
                <a:uFillTx/>
                <a:latin typeface="Times New Roman" panose="02020603050405020304" pitchFamily="18" charset="0"/>
                <a:cs typeface="Times New Roman" panose="02020603050405020304" pitchFamily="18" charset="0"/>
              </a:rPr>
              <a:t>.So </a:t>
            </a:r>
            <a:r>
              <a:rPr kumimoji="0" lang="en-US" altLang="en-US" sz="2500" i="0" u="none" strike="noStrike" kern="1200" cap="none" spc="0" normalizeH="0" baseline="0" noProof="0" dirty="0" err="1" smtClean="0">
                <a:ln>
                  <a:noFill/>
                </a:ln>
                <a:solidFill>
                  <a:srgbClr val="0000FF"/>
                </a:solidFill>
                <a:effectLst/>
                <a:uLnTx/>
                <a:uFillTx/>
                <a:latin typeface="Times New Roman" panose="02020603050405020304" pitchFamily="18" charset="0"/>
                <a:cs typeface="Times New Roman" panose="02020603050405020304" pitchFamily="18" charset="0"/>
              </a:rPr>
              <a:t>sánh</a:t>
            </a:r>
            <a:r>
              <a:rPr kumimoji="0" lang="en-US" altLang="en-US" sz="2500" i="0" u="none" strike="noStrike" kern="1200" cap="none" spc="0" normalizeH="0" noProof="0" dirty="0" smtClean="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2500" i="0" u="none" strike="noStrike" kern="1200" cap="none" spc="0" normalizeH="0" noProof="0" dirty="0" err="1" smtClean="0">
                <a:ln>
                  <a:noFill/>
                </a:ln>
                <a:solidFill>
                  <a:srgbClr val="0000FF"/>
                </a:solidFill>
                <a:effectLst/>
                <a:uLnTx/>
                <a:uFillTx/>
                <a:latin typeface="Times New Roman" panose="02020603050405020304" pitchFamily="18" charset="0"/>
                <a:cs typeface="Times New Roman" panose="02020603050405020304" pitchFamily="18" charset="0"/>
              </a:rPr>
              <a:t>các</a:t>
            </a:r>
            <a:r>
              <a:rPr kumimoji="0" lang="en-US" altLang="en-US" sz="2500" i="0" u="none" strike="noStrike" kern="1200" cap="none" spc="0" normalizeH="0" noProof="0" dirty="0" smtClean="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2500" i="0" u="none" strike="noStrike" kern="1200" cap="none" spc="0" normalizeH="0" noProof="0" dirty="0" err="1" smtClean="0">
                <a:ln>
                  <a:noFill/>
                </a:ln>
                <a:solidFill>
                  <a:srgbClr val="0000FF"/>
                </a:solidFill>
                <a:effectLst/>
                <a:uLnTx/>
                <a:uFillTx/>
                <a:latin typeface="Times New Roman" panose="02020603050405020304" pitchFamily="18" charset="0"/>
                <a:cs typeface="Times New Roman" panose="02020603050405020304" pitchFamily="18" charset="0"/>
              </a:rPr>
              <a:t>tỉ</a:t>
            </a:r>
            <a:r>
              <a:rPr kumimoji="0" lang="en-US" altLang="en-US" sz="2500" i="0" u="none" strike="noStrike" kern="1200" cap="none" spc="0" normalizeH="0" noProof="0" dirty="0" smtClean="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2500" i="0" u="none" strike="noStrike" kern="1200" cap="none" spc="0" normalizeH="0" noProof="0" dirty="0" err="1" smtClean="0">
                <a:ln>
                  <a:noFill/>
                </a:ln>
                <a:solidFill>
                  <a:srgbClr val="0000FF"/>
                </a:solidFill>
                <a:effectLst/>
                <a:uLnTx/>
                <a:uFillTx/>
                <a:latin typeface="Times New Roman" panose="02020603050405020304" pitchFamily="18" charset="0"/>
                <a:cs typeface="Times New Roman" panose="02020603050405020304" pitchFamily="18" charset="0"/>
              </a:rPr>
              <a:t>số</a:t>
            </a:r>
            <a:r>
              <a:rPr kumimoji="0" lang="en-US" altLang="en-US" sz="2500" i="0" u="none" strike="noStrike" kern="1200" cap="none" spc="0" normalizeH="0" noProof="0" dirty="0" smtClean="0">
                <a:ln>
                  <a:noFill/>
                </a:ln>
                <a:solidFill>
                  <a:srgbClr val="0000FF"/>
                </a:solidFill>
                <a:effectLst/>
                <a:uLnTx/>
                <a:uFillTx/>
                <a:latin typeface="Times New Roman" panose="02020603050405020304" pitchFamily="18" charset="0"/>
                <a:cs typeface="Times New Roman" panose="02020603050405020304" pitchFamily="18" charset="0"/>
              </a:rPr>
              <a:t>.</a:t>
            </a:r>
            <a:endParaRPr kumimoji="0" lang="en-US" altLang="en-US" sz="2500" i="0" u="none" strike="noStrike" kern="1200" cap="none" spc="0" normalizeH="0" baseline="0" noProof="0" dirty="0" smtClean="0">
              <a:ln>
                <a:noFill/>
              </a:ln>
              <a:solidFill>
                <a:srgbClr val="0000FF"/>
              </a:solidFill>
              <a:effectLst/>
              <a:uLnTx/>
              <a:uFillTx/>
              <a:latin typeface="Times New Roman" panose="02020603050405020304" pitchFamily="18" charset="0"/>
              <a:cs typeface="Times New Roman" panose="02020603050405020304" pitchFamily="18" charset="0"/>
            </a:endParaRPr>
          </a:p>
        </p:txBody>
      </p:sp>
      <p:grpSp>
        <p:nvGrpSpPr>
          <p:cNvPr id="5" name="Group 41"/>
          <p:cNvGrpSpPr>
            <a:grpSpLocks/>
          </p:cNvGrpSpPr>
          <p:nvPr/>
        </p:nvGrpSpPr>
        <p:grpSpPr bwMode="auto">
          <a:xfrm>
            <a:off x="569736" y="2021978"/>
            <a:ext cx="2547814" cy="2253739"/>
            <a:chOff x="4430" y="1488"/>
            <a:chExt cx="1151" cy="1392"/>
          </a:xfrm>
        </p:grpSpPr>
        <p:graphicFrame>
          <p:nvGraphicFramePr>
            <p:cNvPr id="4101" name="Object 42"/>
            <p:cNvGraphicFramePr>
              <a:graphicFrameLocks noChangeAspect="1"/>
            </p:cNvGraphicFramePr>
            <p:nvPr>
              <p:extLst>
                <p:ext uri="{D42A27DB-BD31-4B8C-83A1-F6EECF244321}">
                  <p14:modId xmlns:p14="http://schemas.microsoft.com/office/powerpoint/2010/main" val="1658874773"/>
                </p:ext>
              </p:extLst>
            </p:nvPr>
          </p:nvGraphicFramePr>
          <p:xfrm>
            <a:off x="4430" y="1488"/>
            <a:ext cx="489" cy="432"/>
          </p:xfrm>
          <a:graphic>
            <a:graphicData uri="http://schemas.openxmlformats.org/presentationml/2006/ole">
              <mc:AlternateContent xmlns:mc="http://schemas.openxmlformats.org/markup-compatibility/2006">
                <mc:Choice xmlns:v="urn:schemas-microsoft-com:vml" Requires="v">
                  <p:oleObj spid="_x0000_s33891" name="Equation" r:id="rId4" imgW="444240" imgH="393480" progId="Equation.DSMT4">
                    <p:embed/>
                  </p:oleObj>
                </mc:Choice>
                <mc:Fallback>
                  <p:oleObj name="Equation" r:id="rId4" imgW="444240" imgH="393480" progId="Equation.DSMT4">
                    <p:embed/>
                    <p:pic>
                      <p:nvPicPr>
                        <p:cNvPr id="4101" name="Object 42"/>
                        <p:cNvPicPr>
                          <a:picLocks noChangeAspect="1" noChangeArrowheads="1"/>
                        </p:cNvPicPr>
                        <p:nvPr/>
                      </p:nvPicPr>
                      <p:blipFill>
                        <a:blip r:embed="rId5"/>
                        <a:srcRect/>
                        <a:stretch>
                          <a:fillRect/>
                        </a:stretch>
                      </p:blipFill>
                      <p:spPr bwMode="auto">
                        <a:xfrm>
                          <a:off x="4430" y="1488"/>
                          <a:ext cx="489" cy="4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102" name="Object 43"/>
            <p:cNvGraphicFramePr>
              <a:graphicFrameLocks noChangeAspect="1"/>
            </p:cNvGraphicFramePr>
            <p:nvPr>
              <p:extLst>
                <p:ext uri="{D42A27DB-BD31-4B8C-83A1-F6EECF244321}">
                  <p14:modId xmlns:p14="http://schemas.microsoft.com/office/powerpoint/2010/main" val="14430755"/>
                </p:ext>
              </p:extLst>
            </p:nvPr>
          </p:nvGraphicFramePr>
          <p:xfrm>
            <a:off x="5180" y="1488"/>
            <a:ext cx="377" cy="432"/>
          </p:xfrm>
          <a:graphic>
            <a:graphicData uri="http://schemas.openxmlformats.org/presentationml/2006/ole">
              <mc:AlternateContent xmlns:mc="http://schemas.openxmlformats.org/markup-compatibility/2006">
                <mc:Choice xmlns:v="urn:schemas-microsoft-com:vml" Requires="v">
                  <p:oleObj spid="_x0000_s33892" name="Equation" r:id="rId6" imgW="342720" imgH="393480" progId="Equation.DSMT4">
                    <p:embed/>
                  </p:oleObj>
                </mc:Choice>
                <mc:Fallback>
                  <p:oleObj name="Equation" r:id="rId6" imgW="342720" imgH="393480" progId="Equation.DSMT4">
                    <p:embed/>
                    <p:pic>
                      <p:nvPicPr>
                        <p:cNvPr id="4102" name="Object 43"/>
                        <p:cNvPicPr>
                          <a:picLocks noChangeAspect="1" noChangeArrowheads="1"/>
                        </p:cNvPicPr>
                        <p:nvPr/>
                      </p:nvPicPr>
                      <p:blipFill>
                        <a:blip r:embed="rId7"/>
                        <a:srcRect/>
                        <a:stretch>
                          <a:fillRect/>
                        </a:stretch>
                      </p:blipFill>
                      <p:spPr bwMode="auto">
                        <a:xfrm>
                          <a:off x="5180" y="1488"/>
                          <a:ext cx="377" cy="4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132" name="Text Box 44"/>
            <p:cNvSpPr txBox="1">
              <a:spLocks noChangeArrowheads="1"/>
            </p:cNvSpPr>
            <p:nvPr/>
          </p:nvSpPr>
          <p:spPr bwMode="auto">
            <a:xfrm>
              <a:off x="4958" y="1591"/>
              <a:ext cx="191" cy="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altLang="en-US" sz="2000" b="1" i="0" u="none" strike="noStrike" kern="1200" cap="none" spc="0" normalizeH="0" baseline="0" noProof="0" dirty="0">
                  <a:ln>
                    <a:noFill/>
                  </a:ln>
                  <a:solidFill>
                    <a:prstClr val="black"/>
                  </a:solidFill>
                  <a:effectLst/>
                  <a:uLnTx/>
                  <a:uFillTx/>
                  <a:latin typeface="VNI-Times" pitchFamily="2" charset="0"/>
                  <a:ea typeface="+mn-ea"/>
                  <a:cs typeface="+mn-cs"/>
                </a:rPr>
                <a:t> </a:t>
              </a:r>
            </a:p>
          </p:txBody>
        </p:sp>
        <p:graphicFrame>
          <p:nvGraphicFramePr>
            <p:cNvPr id="4103" name="Object 45"/>
            <p:cNvGraphicFramePr>
              <a:graphicFrameLocks noChangeAspect="1"/>
            </p:cNvGraphicFramePr>
            <p:nvPr>
              <p:extLst>
                <p:ext uri="{D42A27DB-BD31-4B8C-83A1-F6EECF244321}">
                  <p14:modId xmlns:p14="http://schemas.microsoft.com/office/powerpoint/2010/main" val="1526269446"/>
                </p:ext>
              </p:extLst>
            </p:nvPr>
          </p:nvGraphicFramePr>
          <p:xfrm>
            <a:off x="4437" y="1968"/>
            <a:ext cx="487" cy="432"/>
          </p:xfrm>
          <a:graphic>
            <a:graphicData uri="http://schemas.openxmlformats.org/presentationml/2006/ole">
              <mc:AlternateContent xmlns:mc="http://schemas.openxmlformats.org/markup-compatibility/2006">
                <mc:Choice xmlns:v="urn:schemas-microsoft-com:vml" Requires="v">
                  <p:oleObj spid="_x0000_s33893" name="Equation" r:id="rId8" imgW="444240" imgH="393480" progId="Equation.DSMT4">
                    <p:embed/>
                  </p:oleObj>
                </mc:Choice>
                <mc:Fallback>
                  <p:oleObj name="Equation" r:id="rId8" imgW="444240" imgH="393480" progId="Equation.DSMT4">
                    <p:embed/>
                    <p:pic>
                      <p:nvPicPr>
                        <p:cNvPr id="4103" name="Object 45"/>
                        <p:cNvPicPr>
                          <a:picLocks noChangeAspect="1" noChangeArrowheads="1"/>
                        </p:cNvPicPr>
                        <p:nvPr/>
                      </p:nvPicPr>
                      <p:blipFill>
                        <a:blip r:embed="rId9"/>
                        <a:srcRect/>
                        <a:stretch>
                          <a:fillRect/>
                        </a:stretch>
                      </p:blipFill>
                      <p:spPr bwMode="auto">
                        <a:xfrm>
                          <a:off x="4437" y="1968"/>
                          <a:ext cx="487" cy="4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104" name="Object 46"/>
            <p:cNvGraphicFramePr>
              <a:graphicFrameLocks noChangeAspect="1"/>
            </p:cNvGraphicFramePr>
            <p:nvPr>
              <p:extLst>
                <p:ext uri="{D42A27DB-BD31-4B8C-83A1-F6EECF244321}">
                  <p14:modId xmlns:p14="http://schemas.microsoft.com/office/powerpoint/2010/main" val="1891921748"/>
                </p:ext>
              </p:extLst>
            </p:nvPr>
          </p:nvGraphicFramePr>
          <p:xfrm>
            <a:off x="5191" y="1968"/>
            <a:ext cx="377" cy="432"/>
          </p:xfrm>
          <a:graphic>
            <a:graphicData uri="http://schemas.openxmlformats.org/presentationml/2006/ole">
              <mc:AlternateContent xmlns:mc="http://schemas.openxmlformats.org/markup-compatibility/2006">
                <mc:Choice xmlns:v="urn:schemas-microsoft-com:vml" Requires="v">
                  <p:oleObj spid="_x0000_s33894" name="Equation" r:id="rId10" imgW="342720" imgH="393480" progId="Equation.DSMT4">
                    <p:embed/>
                  </p:oleObj>
                </mc:Choice>
                <mc:Fallback>
                  <p:oleObj name="Equation" r:id="rId10" imgW="342720" imgH="393480" progId="Equation.DSMT4">
                    <p:embed/>
                    <p:pic>
                      <p:nvPicPr>
                        <p:cNvPr id="4104" name="Object 46"/>
                        <p:cNvPicPr>
                          <a:picLocks noChangeAspect="1" noChangeArrowheads="1"/>
                        </p:cNvPicPr>
                        <p:nvPr/>
                      </p:nvPicPr>
                      <p:blipFill>
                        <a:blip r:embed="rId11"/>
                        <a:srcRect/>
                        <a:stretch>
                          <a:fillRect/>
                        </a:stretch>
                      </p:blipFill>
                      <p:spPr bwMode="auto">
                        <a:xfrm>
                          <a:off x="5191" y="1968"/>
                          <a:ext cx="377" cy="4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133" name="Text Box 47"/>
            <p:cNvSpPr txBox="1">
              <a:spLocks noChangeArrowheads="1"/>
            </p:cNvSpPr>
            <p:nvPr/>
          </p:nvSpPr>
          <p:spPr bwMode="auto">
            <a:xfrm>
              <a:off x="4952" y="2073"/>
              <a:ext cx="191" cy="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p:txBody>
        </p:sp>
        <p:graphicFrame>
          <p:nvGraphicFramePr>
            <p:cNvPr id="4105" name="Object 48"/>
            <p:cNvGraphicFramePr>
              <a:graphicFrameLocks noChangeAspect="1"/>
            </p:cNvGraphicFramePr>
            <p:nvPr>
              <p:extLst>
                <p:ext uri="{D42A27DB-BD31-4B8C-83A1-F6EECF244321}">
                  <p14:modId xmlns:p14="http://schemas.microsoft.com/office/powerpoint/2010/main" val="897790827"/>
                </p:ext>
              </p:extLst>
            </p:nvPr>
          </p:nvGraphicFramePr>
          <p:xfrm>
            <a:off x="4436" y="2449"/>
            <a:ext cx="475" cy="431"/>
          </p:xfrm>
          <a:graphic>
            <a:graphicData uri="http://schemas.openxmlformats.org/presentationml/2006/ole">
              <mc:AlternateContent xmlns:mc="http://schemas.openxmlformats.org/markup-compatibility/2006">
                <mc:Choice xmlns:v="urn:schemas-microsoft-com:vml" Requires="v">
                  <p:oleObj spid="_x0000_s33895" name="Equation" r:id="rId12" imgW="431640" imgH="393480" progId="Equation.DSMT4">
                    <p:embed/>
                  </p:oleObj>
                </mc:Choice>
                <mc:Fallback>
                  <p:oleObj name="Equation" r:id="rId12" imgW="431640" imgH="393480" progId="Equation.DSMT4">
                    <p:embed/>
                    <p:pic>
                      <p:nvPicPr>
                        <p:cNvPr id="4105" name="Object 48"/>
                        <p:cNvPicPr>
                          <a:picLocks noChangeAspect="1" noChangeArrowheads="1"/>
                        </p:cNvPicPr>
                        <p:nvPr/>
                      </p:nvPicPr>
                      <p:blipFill>
                        <a:blip r:embed="rId13"/>
                        <a:srcRect/>
                        <a:stretch>
                          <a:fillRect/>
                        </a:stretch>
                      </p:blipFill>
                      <p:spPr bwMode="auto">
                        <a:xfrm>
                          <a:off x="4436" y="2449"/>
                          <a:ext cx="475" cy="4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106" name="Object 49"/>
            <p:cNvGraphicFramePr>
              <a:graphicFrameLocks noChangeAspect="1"/>
            </p:cNvGraphicFramePr>
            <p:nvPr>
              <p:extLst>
                <p:ext uri="{D42A27DB-BD31-4B8C-83A1-F6EECF244321}">
                  <p14:modId xmlns:p14="http://schemas.microsoft.com/office/powerpoint/2010/main" val="286063684"/>
                </p:ext>
              </p:extLst>
            </p:nvPr>
          </p:nvGraphicFramePr>
          <p:xfrm>
            <a:off x="5274" y="2448"/>
            <a:ext cx="307" cy="432"/>
          </p:xfrm>
          <a:graphic>
            <a:graphicData uri="http://schemas.openxmlformats.org/presentationml/2006/ole">
              <mc:AlternateContent xmlns:mc="http://schemas.openxmlformats.org/markup-compatibility/2006">
                <mc:Choice xmlns:v="urn:schemas-microsoft-com:vml" Requires="v">
                  <p:oleObj spid="_x0000_s33896" name="Equation" r:id="rId14" imgW="279360" imgH="393480" progId="Equation.DSMT4">
                    <p:embed/>
                  </p:oleObj>
                </mc:Choice>
                <mc:Fallback>
                  <p:oleObj name="Equation" r:id="rId14" imgW="279360" imgH="393480" progId="Equation.DSMT4">
                    <p:embed/>
                    <p:pic>
                      <p:nvPicPr>
                        <p:cNvPr id="4106" name="Object 49"/>
                        <p:cNvPicPr>
                          <a:picLocks noChangeAspect="1" noChangeArrowheads="1"/>
                        </p:cNvPicPr>
                        <p:nvPr/>
                      </p:nvPicPr>
                      <p:blipFill>
                        <a:blip r:embed="rId15"/>
                        <a:srcRect/>
                        <a:stretch>
                          <a:fillRect/>
                        </a:stretch>
                      </p:blipFill>
                      <p:spPr bwMode="auto">
                        <a:xfrm>
                          <a:off x="5274" y="2448"/>
                          <a:ext cx="307" cy="4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134" name="Text Box 50"/>
            <p:cNvSpPr txBox="1">
              <a:spLocks noChangeArrowheads="1"/>
            </p:cNvSpPr>
            <p:nvPr/>
          </p:nvSpPr>
          <p:spPr bwMode="auto">
            <a:xfrm>
              <a:off x="4952" y="2553"/>
              <a:ext cx="191" cy="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p:txBody>
        </p:sp>
      </p:grpSp>
      <p:graphicFrame>
        <p:nvGraphicFramePr>
          <p:cNvPr id="50" name="Object 52"/>
          <p:cNvGraphicFramePr>
            <a:graphicFrameLocks noChangeAspect="1"/>
          </p:cNvGraphicFramePr>
          <p:nvPr>
            <p:extLst>
              <p:ext uri="{D42A27DB-BD31-4B8C-83A1-F6EECF244321}">
                <p14:modId xmlns:p14="http://schemas.microsoft.com/office/powerpoint/2010/main" val="889061532"/>
              </p:ext>
            </p:extLst>
          </p:nvPr>
        </p:nvGraphicFramePr>
        <p:xfrm>
          <a:off x="6705173" y="4515994"/>
          <a:ext cx="1447954" cy="426636"/>
        </p:xfrm>
        <a:graphic>
          <a:graphicData uri="http://schemas.openxmlformats.org/presentationml/2006/ole">
            <mc:AlternateContent xmlns:mc="http://schemas.openxmlformats.org/markup-compatibility/2006">
              <mc:Choice xmlns:v="urn:schemas-microsoft-com:vml" Requires="v">
                <p:oleObj spid="_x0000_s33897" name="Equation" r:id="rId16" imgW="419040" imgH="177480" progId="Equation.DSMT4">
                  <p:embed/>
                </p:oleObj>
              </mc:Choice>
              <mc:Fallback>
                <p:oleObj name="Equation" r:id="rId16" imgW="419040" imgH="177480" progId="Equation.DSMT4">
                  <p:embed/>
                  <p:pic>
                    <p:nvPicPr>
                      <p:cNvPr id="50" name="Object 52"/>
                      <p:cNvPicPr>
                        <a:picLocks noChangeAspect="1" noChangeArrowheads="1"/>
                      </p:cNvPicPr>
                      <p:nvPr/>
                    </p:nvPicPr>
                    <p:blipFill>
                      <a:blip r:embed="rId17"/>
                      <a:srcRect/>
                      <a:stretch>
                        <a:fillRect/>
                      </a:stretch>
                    </p:blipFill>
                    <p:spPr bwMode="auto">
                      <a:xfrm>
                        <a:off x="6705173" y="4515994"/>
                        <a:ext cx="1447954" cy="426636"/>
                      </a:xfrm>
                      <a:prstGeom prst="rect">
                        <a:avLst/>
                      </a:prstGeom>
                      <a:noFill/>
                      <a:ln>
                        <a:noFill/>
                      </a:ln>
                    </p:spPr>
                  </p:pic>
                </p:oleObj>
              </mc:Fallback>
            </mc:AlternateContent>
          </a:graphicData>
        </a:graphic>
      </p:graphicFrame>
      <p:sp>
        <p:nvSpPr>
          <p:cNvPr id="6" name="TextBox 5"/>
          <p:cNvSpPr txBox="1"/>
          <p:nvPr/>
        </p:nvSpPr>
        <p:spPr>
          <a:xfrm>
            <a:off x="61966" y="4352506"/>
            <a:ext cx="4730214" cy="861774"/>
          </a:xfrm>
          <a:prstGeom prst="rect">
            <a:avLst/>
          </a:prstGeom>
          <a:noFill/>
        </p:spPr>
        <p:txBody>
          <a:bodyPr wrap="square" rtlCol="0">
            <a:spAutoFit/>
          </a:bodyPr>
          <a:lstStyle/>
          <a:p>
            <a:pPr algn="just"/>
            <a:r>
              <a:rPr lang="en-US" sz="2500" dirty="0" err="1" smtClean="0">
                <a:solidFill>
                  <a:srgbClr val="0000FF"/>
                </a:solidFill>
                <a:latin typeface="Times New Roman" panose="02020603050405020304" pitchFamily="18" charset="0"/>
                <a:cs typeface="Times New Roman" panose="02020603050405020304" pitchFamily="18" charset="0"/>
              </a:rPr>
              <a:t>Đường</a:t>
            </a:r>
            <a:r>
              <a:rPr lang="en-US" sz="2500" dirty="0" smtClean="0">
                <a:solidFill>
                  <a:srgbClr val="0000FF"/>
                </a:solidFill>
                <a:latin typeface="Times New Roman" panose="02020603050405020304" pitchFamily="18" charset="0"/>
                <a:cs typeface="Times New Roman" panose="02020603050405020304" pitchFamily="18" charset="0"/>
              </a:rPr>
              <a:t> </a:t>
            </a:r>
            <a:r>
              <a:rPr lang="en-US" sz="2500" dirty="0" err="1" smtClean="0">
                <a:solidFill>
                  <a:srgbClr val="0000FF"/>
                </a:solidFill>
                <a:latin typeface="Times New Roman" panose="02020603050405020304" pitchFamily="18" charset="0"/>
                <a:cs typeface="Times New Roman" panose="02020603050405020304" pitchFamily="18" charset="0"/>
              </a:rPr>
              <a:t>thẳng</a:t>
            </a:r>
            <a:r>
              <a:rPr lang="en-US" sz="2500" dirty="0" smtClean="0">
                <a:solidFill>
                  <a:srgbClr val="0000FF"/>
                </a:solidFill>
                <a:latin typeface="Times New Roman" panose="02020603050405020304" pitchFamily="18" charset="0"/>
                <a:cs typeface="Times New Roman" panose="02020603050405020304" pitchFamily="18" charset="0"/>
              </a:rPr>
              <a:t> a </a:t>
            </a:r>
            <a:r>
              <a:rPr lang="en-US" sz="2500" dirty="0" err="1" smtClean="0">
                <a:solidFill>
                  <a:srgbClr val="0000FF"/>
                </a:solidFill>
                <a:latin typeface="Times New Roman" panose="02020603050405020304" pitchFamily="18" charset="0"/>
                <a:cs typeface="Times New Roman" panose="02020603050405020304" pitchFamily="18" charset="0"/>
              </a:rPr>
              <a:t>định</a:t>
            </a:r>
            <a:r>
              <a:rPr lang="en-US" sz="2500" dirty="0" smtClean="0">
                <a:solidFill>
                  <a:srgbClr val="0000FF"/>
                </a:solidFill>
                <a:latin typeface="Times New Roman" panose="02020603050405020304" pitchFamily="18" charset="0"/>
                <a:cs typeface="Times New Roman" panose="02020603050405020304" pitchFamily="18" charset="0"/>
              </a:rPr>
              <a:t> </a:t>
            </a:r>
            <a:r>
              <a:rPr lang="en-US" sz="2500" dirty="0" err="1" smtClean="0">
                <a:solidFill>
                  <a:srgbClr val="0000FF"/>
                </a:solidFill>
                <a:latin typeface="Times New Roman" panose="02020603050405020304" pitchFamily="18" charset="0"/>
                <a:cs typeface="Times New Roman" panose="02020603050405020304" pitchFamily="18" charset="0"/>
              </a:rPr>
              <a:t>ra</a:t>
            </a:r>
            <a:r>
              <a:rPr lang="en-US" sz="2500" dirty="0" smtClean="0">
                <a:solidFill>
                  <a:srgbClr val="0000FF"/>
                </a:solidFill>
                <a:latin typeface="Times New Roman" panose="02020603050405020304" pitchFamily="18" charset="0"/>
                <a:cs typeface="Times New Roman" panose="02020603050405020304" pitchFamily="18" charset="0"/>
              </a:rPr>
              <a:t> </a:t>
            </a:r>
            <a:r>
              <a:rPr lang="en-US" sz="2500" dirty="0" err="1" smtClean="0">
                <a:solidFill>
                  <a:srgbClr val="0000FF"/>
                </a:solidFill>
                <a:latin typeface="Times New Roman" panose="02020603050405020304" pitchFamily="18" charset="0"/>
                <a:cs typeface="Times New Roman" panose="02020603050405020304" pitchFamily="18" charset="0"/>
              </a:rPr>
              <a:t>trên</a:t>
            </a:r>
            <a:r>
              <a:rPr lang="en-US" sz="2500" dirty="0" smtClean="0">
                <a:solidFill>
                  <a:srgbClr val="0000FF"/>
                </a:solidFill>
                <a:latin typeface="Times New Roman" panose="02020603050405020304" pitchFamily="18" charset="0"/>
                <a:cs typeface="Times New Roman" panose="02020603050405020304" pitchFamily="18" charset="0"/>
              </a:rPr>
              <a:t> </a:t>
            </a:r>
            <a:r>
              <a:rPr lang="en-US" sz="2500" dirty="0" err="1" smtClean="0">
                <a:solidFill>
                  <a:srgbClr val="0000FF"/>
                </a:solidFill>
                <a:latin typeface="Times New Roman" panose="02020603050405020304" pitchFamily="18" charset="0"/>
                <a:cs typeface="Times New Roman" panose="02020603050405020304" pitchFamily="18" charset="0"/>
              </a:rPr>
              <a:t>cạnh</a:t>
            </a:r>
            <a:r>
              <a:rPr lang="en-US" sz="2500" dirty="0" smtClean="0">
                <a:solidFill>
                  <a:srgbClr val="0000FF"/>
                </a:solidFill>
                <a:latin typeface="Times New Roman" panose="02020603050405020304" pitchFamily="18" charset="0"/>
                <a:cs typeface="Times New Roman" panose="02020603050405020304" pitchFamily="18" charset="0"/>
              </a:rPr>
              <a:t> AB </a:t>
            </a:r>
            <a:r>
              <a:rPr lang="en-US" sz="2500" dirty="0" err="1" smtClean="0">
                <a:solidFill>
                  <a:srgbClr val="0000FF"/>
                </a:solidFill>
                <a:latin typeface="Times New Roman" panose="02020603050405020304" pitchFamily="18" charset="0"/>
                <a:cs typeface="Times New Roman" panose="02020603050405020304" pitchFamily="18" charset="0"/>
              </a:rPr>
              <a:t>ba</a:t>
            </a:r>
            <a:r>
              <a:rPr lang="en-US" sz="2500" dirty="0" smtClean="0">
                <a:solidFill>
                  <a:srgbClr val="0000FF"/>
                </a:solidFill>
                <a:latin typeface="Times New Roman" panose="02020603050405020304" pitchFamily="18" charset="0"/>
                <a:cs typeface="Times New Roman" panose="02020603050405020304" pitchFamily="18" charset="0"/>
              </a:rPr>
              <a:t> </a:t>
            </a:r>
            <a:r>
              <a:rPr lang="en-US" sz="2500" dirty="0" err="1" smtClean="0">
                <a:solidFill>
                  <a:srgbClr val="0000FF"/>
                </a:solidFill>
                <a:latin typeface="Times New Roman" panose="02020603050405020304" pitchFamily="18" charset="0"/>
                <a:cs typeface="Times New Roman" panose="02020603050405020304" pitchFamily="18" charset="0"/>
              </a:rPr>
              <a:t>đoạn</a:t>
            </a:r>
            <a:r>
              <a:rPr lang="en-US" sz="2500" dirty="0" smtClean="0">
                <a:solidFill>
                  <a:srgbClr val="0000FF"/>
                </a:solidFill>
                <a:latin typeface="Times New Roman" panose="02020603050405020304" pitchFamily="18" charset="0"/>
                <a:cs typeface="Times New Roman" panose="02020603050405020304" pitchFamily="18" charset="0"/>
              </a:rPr>
              <a:t> </a:t>
            </a:r>
            <a:r>
              <a:rPr lang="en-US" sz="2500" dirty="0" err="1" smtClean="0">
                <a:solidFill>
                  <a:srgbClr val="0000FF"/>
                </a:solidFill>
                <a:latin typeface="Times New Roman" panose="02020603050405020304" pitchFamily="18" charset="0"/>
                <a:cs typeface="Times New Roman" panose="02020603050405020304" pitchFamily="18" charset="0"/>
              </a:rPr>
              <a:t>thẳng</a:t>
            </a:r>
            <a:endParaRPr lang="en-US" sz="2500" dirty="0">
              <a:solidFill>
                <a:srgbClr val="0000FF"/>
              </a:solidFill>
              <a:latin typeface="Times New Roman" panose="02020603050405020304" pitchFamily="18" charset="0"/>
              <a:cs typeface="Times New Roman" panose="02020603050405020304" pitchFamily="18" charset="0"/>
            </a:endParaRPr>
          </a:p>
        </p:txBody>
      </p:sp>
      <p:sp>
        <p:nvSpPr>
          <p:cNvPr id="54" name="TextBox 53"/>
          <p:cNvSpPr txBox="1"/>
          <p:nvPr/>
        </p:nvSpPr>
        <p:spPr>
          <a:xfrm>
            <a:off x="-47446" y="5597594"/>
            <a:ext cx="4730214" cy="861774"/>
          </a:xfrm>
          <a:prstGeom prst="rect">
            <a:avLst/>
          </a:prstGeom>
          <a:noFill/>
        </p:spPr>
        <p:txBody>
          <a:bodyPr wrap="square" rtlCol="0">
            <a:spAutoFit/>
          </a:bodyPr>
          <a:lstStyle/>
          <a:p>
            <a:pPr algn="just"/>
            <a:r>
              <a:rPr lang="en-US" sz="2500" dirty="0" err="1" smtClean="0">
                <a:solidFill>
                  <a:srgbClr val="0000FF"/>
                </a:solidFill>
                <a:latin typeface="Times New Roman" panose="02020603050405020304" pitchFamily="18" charset="0"/>
                <a:cs typeface="Times New Roman" panose="02020603050405020304" pitchFamily="18" charset="0"/>
              </a:rPr>
              <a:t>định</a:t>
            </a:r>
            <a:r>
              <a:rPr lang="en-US" sz="2500" dirty="0" smtClean="0">
                <a:solidFill>
                  <a:srgbClr val="0000FF"/>
                </a:solidFill>
                <a:latin typeface="Times New Roman" panose="02020603050405020304" pitchFamily="18" charset="0"/>
                <a:cs typeface="Times New Roman" panose="02020603050405020304" pitchFamily="18" charset="0"/>
              </a:rPr>
              <a:t> </a:t>
            </a:r>
            <a:r>
              <a:rPr lang="en-US" sz="2500" dirty="0" err="1" smtClean="0">
                <a:solidFill>
                  <a:srgbClr val="0000FF"/>
                </a:solidFill>
                <a:latin typeface="Times New Roman" panose="02020603050405020304" pitchFamily="18" charset="0"/>
                <a:cs typeface="Times New Roman" panose="02020603050405020304" pitchFamily="18" charset="0"/>
              </a:rPr>
              <a:t>ra</a:t>
            </a:r>
            <a:r>
              <a:rPr lang="en-US" sz="2500" dirty="0" smtClean="0">
                <a:solidFill>
                  <a:srgbClr val="0000FF"/>
                </a:solidFill>
                <a:latin typeface="Times New Roman" panose="02020603050405020304" pitchFamily="18" charset="0"/>
                <a:cs typeface="Times New Roman" panose="02020603050405020304" pitchFamily="18" charset="0"/>
              </a:rPr>
              <a:t> </a:t>
            </a:r>
            <a:r>
              <a:rPr lang="en-US" sz="2500" dirty="0" err="1" smtClean="0">
                <a:solidFill>
                  <a:srgbClr val="0000FF"/>
                </a:solidFill>
                <a:latin typeface="Times New Roman" panose="02020603050405020304" pitchFamily="18" charset="0"/>
                <a:cs typeface="Times New Roman" panose="02020603050405020304" pitchFamily="18" charset="0"/>
              </a:rPr>
              <a:t>trên</a:t>
            </a:r>
            <a:r>
              <a:rPr lang="en-US" sz="2500" dirty="0" smtClean="0">
                <a:solidFill>
                  <a:srgbClr val="0000FF"/>
                </a:solidFill>
                <a:latin typeface="Times New Roman" panose="02020603050405020304" pitchFamily="18" charset="0"/>
                <a:cs typeface="Times New Roman" panose="02020603050405020304" pitchFamily="18" charset="0"/>
              </a:rPr>
              <a:t> </a:t>
            </a:r>
            <a:r>
              <a:rPr lang="en-US" sz="2500" dirty="0" err="1" smtClean="0">
                <a:solidFill>
                  <a:srgbClr val="0000FF"/>
                </a:solidFill>
                <a:latin typeface="Times New Roman" panose="02020603050405020304" pitchFamily="18" charset="0"/>
                <a:cs typeface="Times New Roman" panose="02020603050405020304" pitchFamily="18" charset="0"/>
              </a:rPr>
              <a:t>cạnh</a:t>
            </a:r>
            <a:r>
              <a:rPr lang="en-US" sz="2500" dirty="0" smtClean="0">
                <a:solidFill>
                  <a:srgbClr val="0000FF"/>
                </a:solidFill>
                <a:latin typeface="Times New Roman" panose="02020603050405020304" pitchFamily="18" charset="0"/>
                <a:cs typeface="Times New Roman" panose="02020603050405020304" pitchFamily="18" charset="0"/>
              </a:rPr>
              <a:t> AC </a:t>
            </a:r>
            <a:r>
              <a:rPr lang="en-US" sz="2500" dirty="0" err="1" smtClean="0">
                <a:solidFill>
                  <a:srgbClr val="0000FF"/>
                </a:solidFill>
                <a:latin typeface="Times New Roman" panose="02020603050405020304" pitchFamily="18" charset="0"/>
                <a:cs typeface="Times New Roman" panose="02020603050405020304" pitchFamily="18" charset="0"/>
              </a:rPr>
              <a:t>ba</a:t>
            </a:r>
            <a:r>
              <a:rPr lang="en-US" sz="2500" dirty="0" smtClean="0">
                <a:solidFill>
                  <a:srgbClr val="0000FF"/>
                </a:solidFill>
                <a:latin typeface="Times New Roman" panose="02020603050405020304" pitchFamily="18" charset="0"/>
                <a:cs typeface="Times New Roman" panose="02020603050405020304" pitchFamily="18" charset="0"/>
              </a:rPr>
              <a:t> </a:t>
            </a:r>
            <a:r>
              <a:rPr lang="en-US" sz="2500" dirty="0" err="1" smtClean="0">
                <a:solidFill>
                  <a:srgbClr val="0000FF"/>
                </a:solidFill>
                <a:latin typeface="Times New Roman" panose="02020603050405020304" pitchFamily="18" charset="0"/>
                <a:cs typeface="Times New Roman" panose="02020603050405020304" pitchFamily="18" charset="0"/>
              </a:rPr>
              <a:t>đoạn</a:t>
            </a:r>
            <a:r>
              <a:rPr lang="en-US" sz="2500" dirty="0" smtClean="0">
                <a:solidFill>
                  <a:srgbClr val="0000FF"/>
                </a:solidFill>
                <a:latin typeface="Times New Roman" panose="02020603050405020304" pitchFamily="18" charset="0"/>
                <a:cs typeface="Times New Roman" panose="02020603050405020304" pitchFamily="18" charset="0"/>
              </a:rPr>
              <a:t> </a:t>
            </a:r>
            <a:r>
              <a:rPr lang="en-US" sz="2500" dirty="0" err="1" smtClean="0">
                <a:solidFill>
                  <a:srgbClr val="0000FF"/>
                </a:solidFill>
                <a:latin typeface="Times New Roman" panose="02020603050405020304" pitchFamily="18" charset="0"/>
                <a:cs typeface="Times New Roman" panose="02020603050405020304" pitchFamily="18" charset="0"/>
              </a:rPr>
              <a:t>thẳng</a:t>
            </a:r>
            <a:r>
              <a:rPr lang="en-US" sz="2500" dirty="0" smtClean="0">
                <a:solidFill>
                  <a:srgbClr val="0000FF"/>
                </a:solidFill>
                <a:latin typeface="Times New Roman" panose="02020603050405020304" pitchFamily="18" charset="0"/>
                <a:cs typeface="Times New Roman" panose="02020603050405020304" pitchFamily="18" charset="0"/>
              </a:rPr>
              <a:t> </a:t>
            </a:r>
            <a:r>
              <a:rPr lang="en-US" sz="2500" dirty="0" err="1" smtClean="0">
                <a:solidFill>
                  <a:srgbClr val="0000FF"/>
                </a:solidFill>
                <a:latin typeface="Times New Roman" panose="02020603050405020304" pitchFamily="18" charset="0"/>
                <a:cs typeface="Times New Roman" panose="02020603050405020304" pitchFamily="18" charset="0"/>
              </a:rPr>
              <a:t>tương</a:t>
            </a:r>
            <a:r>
              <a:rPr lang="en-US" sz="2500" dirty="0" smtClean="0">
                <a:solidFill>
                  <a:srgbClr val="0000FF"/>
                </a:solidFill>
                <a:latin typeface="Times New Roman" panose="02020603050405020304" pitchFamily="18" charset="0"/>
                <a:cs typeface="Times New Roman" panose="02020603050405020304" pitchFamily="18" charset="0"/>
              </a:rPr>
              <a:t> </a:t>
            </a:r>
            <a:r>
              <a:rPr lang="en-US" sz="2500" dirty="0" err="1" smtClean="0">
                <a:solidFill>
                  <a:srgbClr val="0000FF"/>
                </a:solidFill>
                <a:latin typeface="Times New Roman" panose="02020603050405020304" pitchFamily="18" charset="0"/>
                <a:cs typeface="Times New Roman" panose="02020603050405020304" pitchFamily="18" charset="0"/>
              </a:rPr>
              <a:t>ứng</a:t>
            </a:r>
            <a:r>
              <a:rPr lang="en-US" sz="2500" dirty="0" smtClean="0">
                <a:solidFill>
                  <a:srgbClr val="0000FF"/>
                </a:solidFill>
                <a:latin typeface="Times New Roman" panose="02020603050405020304" pitchFamily="18" charset="0"/>
                <a:cs typeface="Times New Roman" panose="02020603050405020304" pitchFamily="18" charset="0"/>
              </a:rPr>
              <a:t> </a:t>
            </a:r>
            <a:r>
              <a:rPr lang="en-US" sz="2500" dirty="0" err="1" smtClean="0">
                <a:solidFill>
                  <a:srgbClr val="0000FF"/>
                </a:solidFill>
                <a:latin typeface="Times New Roman" panose="02020603050405020304" pitchFamily="18" charset="0"/>
                <a:cs typeface="Times New Roman" panose="02020603050405020304" pitchFamily="18" charset="0"/>
              </a:rPr>
              <a:t>đó</a:t>
            </a:r>
            <a:r>
              <a:rPr lang="en-US" sz="2500" dirty="0" smtClean="0">
                <a:solidFill>
                  <a:srgbClr val="0000FF"/>
                </a:solidFill>
                <a:latin typeface="Times New Roman" panose="02020603050405020304" pitchFamily="18" charset="0"/>
                <a:cs typeface="Times New Roman" panose="02020603050405020304" pitchFamily="18" charset="0"/>
              </a:rPr>
              <a:t> </a:t>
            </a:r>
            <a:r>
              <a:rPr lang="en-US" sz="2500" dirty="0" err="1" smtClean="0">
                <a:solidFill>
                  <a:srgbClr val="0000FF"/>
                </a:solidFill>
                <a:latin typeface="Times New Roman" panose="02020603050405020304" pitchFamily="18" charset="0"/>
                <a:cs typeface="Times New Roman" panose="02020603050405020304" pitchFamily="18" charset="0"/>
              </a:rPr>
              <a:t>là</a:t>
            </a:r>
            <a:r>
              <a:rPr lang="en-US" sz="2500" dirty="0" smtClean="0">
                <a:solidFill>
                  <a:srgbClr val="0000FF"/>
                </a:solidFill>
                <a:latin typeface="Times New Roman" panose="02020603050405020304" pitchFamily="18" charset="0"/>
                <a:cs typeface="Times New Roman" panose="02020603050405020304" pitchFamily="18" charset="0"/>
              </a:rPr>
              <a:t>:    </a:t>
            </a:r>
            <a:endParaRPr lang="en-US" sz="2500" dirty="0">
              <a:solidFill>
                <a:srgbClr val="0000FF"/>
              </a:solidFill>
              <a:latin typeface="Times New Roman" panose="02020603050405020304" pitchFamily="18" charset="0"/>
              <a:cs typeface="Times New Roman" panose="02020603050405020304" pitchFamily="18" charset="0"/>
            </a:endParaRPr>
          </a:p>
        </p:txBody>
      </p:sp>
      <p:cxnSp>
        <p:nvCxnSpPr>
          <p:cNvPr id="8" name="Straight Connector 7"/>
          <p:cNvCxnSpPr/>
          <p:nvPr/>
        </p:nvCxnSpPr>
        <p:spPr>
          <a:xfrm flipH="1">
            <a:off x="4505750" y="2157538"/>
            <a:ext cx="494873" cy="1447173"/>
          </a:xfrm>
          <a:prstGeom prst="line">
            <a:avLst/>
          </a:prstGeom>
          <a:ln w="38100">
            <a:solidFill>
              <a:srgbClr val="FFC000"/>
            </a:solidFill>
          </a:ln>
        </p:spPr>
        <p:style>
          <a:lnRef idx="1">
            <a:schemeClr val="accent2"/>
          </a:lnRef>
          <a:fillRef idx="0">
            <a:schemeClr val="accent2"/>
          </a:fillRef>
          <a:effectRef idx="0">
            <a:schemeClr val="accent2"/>
          </a:effectRef>
          <a:fontRef idx="minor">
            <a:schemeClr val="tx1"/>
          </a:fontRef>
        </p:style>
      </p:cxnSp>
      <p:cxnSp>
        <p:nvCxnSpPr>
          <p:cNvPr id="23" name="Straight Connector 22"/>
          <p:cNvCxnSpPr/>
          <p:nvPr/>
        </p:nvCxnSpPr>
        <p:spPr>
          <a:xfrm flipH="1">
            <a:off x="4363592" y="1255622"/>
            <a:ext cx="784261" cy="2421323"/>
          </a:xfrm>
          <a:prstGeom prst="line">
            <a:avLst/>
          </a:prstGeom>
          <a:ln w="38100">
            <a:solidFill>
              <a:srgbClr val="00B050"/>
            </a:solidFill>
          </a:ln>
        </p:spPr>
        <p:style>
          <a:lnRef idx="1">
            <a:schemeClr val="dk1"/>
          </a:lnRef>
          <a:fillRef idx="0">
            <a:schemeClr val="dk1"/>
          </a:fillRef>
          <a:effectRef idx="0">
            <a:schemeClr val="dk1"/>
          </a:effectRef>
          <a:fontRef idx="minor">
            <a:schemeClr val="tx1"/>
          </a:fontRef>
        </p:style>
      </p:cxnSp>
      <p:sp>
        <p:nvSpPr>
          <p:cNvPr id="73" name="TextBox 72"/>
          <p:cNvSpPr txBox="1"/>
          <p:nvPr/>
        </p:nvSpPr>
        <p:spPr>
          <a:xfrm>
            <a:off x="3248412" y="4786846"/>
            <a:ext cx="841095" cy="477054"/>
          </a:xfrm>
          <a:prstGeom prst="rect">
            <a:avLst/>
          </a:prstGeom>
          <a:noFill/>
        </p:spPr>
        <p:txBody>
          <a:bodyPr wrap="square" rtlCol="0">
            <a:spAutoFit/>
          </a:bodyPr>
          <a:lstStyle/>
          <a:p>
            <a:r>
              <a:rPr lang="en-US" sz="2500" smtClean="0">
                <a:solidFill>
                  <a:srgbClr val="0070C0"/>
                </a:solidFill>
                <a:latin typeface="Times New Roman" panose="02020603050405020304" pitchFamily="18" charset="0"/>
                <a:cs typeface="Times New Roman" panose="02020603050405020304" pitchFamily="18" charset="0"/>
              </a:rPr>
              <a:t>B’B,</a:t>
            </a:r>
            <a:endParaRPr lang="en-US" sz="2500">
              <a:solidFill>
                <a:srgbClr val="0070C0"/>
              </a:solidFill>
              <a:latin typeface="Times New Roman" panose="02020603050405020304" pitchFamily="18" charset="0"/>
              <a:cs typeface="Times New Roman" panose="02020603050405020304" pitchFamily="18" charset="0"/>
            </a:endParaRPr>
          </a:p>
        </p:txBody>
      </p:sp>
      <p:sp>
        <p:nvSpPr>
          <p:cNvPr id="75" name="TextBox 74"/>
          <p:cNvSpPr txBox="1"/>
          <p:nvPr/>
        </p:nvSpPr>
        <p:spPr>
          <a:xfrm>
            <a:off x="4074616" y="4786846"/>
            <a:ext cx="841095" cy="477054"/>
          </a:xfrm>
          <a:prstGeom prst="rect">
            <a:avLst/>
          </a:prstGeom>
          <a:noFill/>
        </p:spPr>
        <p:txBody>
          <a:bodyPr wrap="square" rtlCol="0">
            <a:spAutoFit/>
          </a:bodyPr>
          <a:lstStyle/>
          <a:p>
            <a:r>
              <a:rPr lang="en-US" sz="2500" smtClean="0">
                <a:solidFill>
                  <a:srgbClr val="0070C0"/>
                </a:solidFill>
                <a:latin typeface="Times New Roman" panose="02020603050405020304" pitchFamily="18" charset="0"/>
                <a:cs typeface="Times New Roman" panose="02020603050405020304" pitchFamily="18" charset="0"/>
              </a:rPr>
              <a:t>AB</a:t>
            </a:r>
            <a:endParaRPr lang="en-US" sz="2500">
              <a:solidFill>
                <a:srgbClr val="0070C0"/>
              </a:solidFill>
              <a:latin typeface="Times New Roman" panose="02020603050405020304" pitchFamily="18" charset="0"/>
              <a:cs typeface="Times New Roman" panose="02020603050405020304" pitchFamily="18" charset="0"/>
            </a:endParaRPr>
          </a:p>
        </p:txBody>
      </p:sp>
      <p:cxnSp>
        <p:nvCxnSpPr>
          <p:cNvPr id="30" name="Straight Connector 29"/>
          <p:cNvCxnSpPr/>
          <p:nvPr/>
        </p:nvCxnSpPr>
        <p:spPr>
          <a:xfrm>
            <a:off x="2943175" y="1356644"/>
            <a:ext cx="1271838" cy="147471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8263894" y="1555400"/>
            <a:ext cx="785492" cy="904872"/>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3148362" y="1657582"/>
            <a:ext cx="2033837" cy="2348248"/>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
        <p:nvSpPr>
          <p:cNvPr id="85" name="TextBox 84"/>
          <p:cNvSpPr txBox="1"/>
          <p:nvPr/>
        </p:nvSpPr>
        <p:spPr>
          <a:xfrm>
            <a:off x="2464096" y="4808446"/>
            <a:ext cx="1002805" cy="477054"/>
          </a:xfrm>
          <a:prstGeom prst="rect">
            <a:avLst/>
          </a:prstGeom>
          <a:noFill/>
        </p:spPr>
        <p:txBody>
          <a:bodyPr wrap="square" rtlCol="0">
            <a:spAutoFit/>
          </a:bodyPr>
          <a:lstStyle/>
          <a:p>
            <a:r>
              <a:rPr lang="en-US" sz="2500" smtClean="0">
                <a:solidFill>
                  <a:srgbClr val="0070C0"/>
                </a:solidFill>
                <a:latin typeface="Times New Roman" panose="02020603050405020304" pitchFamily="18" charset="0"/>
                <a:cs typeface="Times New Roman" panose="02020603050405020304" pitchFamily="18" charset="0"/>
              </a:rPr>
              <a:t>AB’,</a:t>
            </a:r>
            <a:endParaRPr lang="en-US" sz="2500">
              <a:solidFill>
                <a:srgbClr val="0070C0"/>
              </a:solidFill>
              <a:latin typeface="Times New Roman" panose="02020603050405020304" pitchFamily="18" charset="0"/>
              <a:cs typeface="Times New Roman" panose="02020603050405020304" pitchFamily="18" charset="0"/>
            </a:endParaRPr>
          </a:p>
        </p:txBody>
      </p:sp>
      <p:sp>
        <p:nvSpPr>
          <p:cNvPr id="86" name="TextBox 85"/>
          <p:cNvSpPr txBox="1"/>
          <p:nvPr/>
        </p:nvSpPr>
        <p:spPr>
          <a:xfrm>
            <a:off x="2264476" y="6004152"/>
            <a:ext cx="1106362" cy="477054"/>
          </a:xfrm>
          <a:prstGeom prst="rect">
            <a:avLst/>
          </a:prstGeom>
          <a:noFill/>
        </p:spPr>
        <p:txBody>
          <a:bodyPr wrap="square" rtlCol="0">
            <a:spAutoFit/>
          </a:bodyPr>
          <a:lstStyle/>
          <a:p>
            <a:r>
              <a:rPr lang="en-US" sz="2500" b="1" smtClean="0">
                <a:solidFill>
                  <a:srgbClr val="FF0000"/>
                </a:solidFill>
                <a:latin typeface="Times New Roman" panose="02020603050405020304" pitchFamily="18" charset="0"/>
                <a:cs typeface="Times New Roman" panose="02020603050405020304" pitchFamily="18" charset="0"/>
              </a:rPr>
              <a:t>AC’</a:t>
            </a:r>
            <a:r>
              <a:rPr lang="en-US" sz="2500" b="1" smtClean="0">
                <a:latin typeface="Times New Roman" panose="02020603050405020304" pitchFamily="18" charset="0"/>
                <a:cs typeface="Times New Roman" panose="02020603050405020304" pitchFamily="18" charset="0"/>
              </a:rPr>
              <a:t>,</a:t>
            </a:r>
            <a:endParaRPr lang="en-US" sz="2500" b="1">
              <a:latin typeface="Times New Roman" panose="02020603050405020304" pitchFamily="18" charset="0"/>
              <a:cs typeface="Times New Roman" panose="02020603050405020304" pitchFamily="18" charset="0"/>
            </a:endParaRPr>
          </a:p>
        </p:txBody>
      </p:sp>
      <p:cxnSp>
        <p:nvCxnSpPr>
          <p:cNvPr id="87" name="Straight Connector 86"/>
          <p:cNvCxnSpPr/>
          <p:nvPr/>
        </p:nvCxnSpPr>
        <p:spPr>
          <a:xfrm flipH="1">
            <a:off x="3667160" y="1646065"/>
            <a:ext cx="482913" cy="147637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3248412" y="4795123"/>
            <a:ext cx="1191148" cy="477054"/>
          </a:xfrm>
          <a:prstGeom prst="rect">
            <a:avLst/>
          </a:prstGeom>
          <a:noFill/>
        </p:spPr>
        <p:txBody>
          <a:bodyPr wrap="square" rtlCol="0">
            <a:spAutoFit/>
          </a:bodyPr>
          <a:lstStyle/>
          <a:p>
            <a:r>
              <a:rPr lang="en-US" sz="2500" b="1" smtClean="0">
                <a:solidFill>
                  <a:schemeClr val="tx2"/>
                </a:solidFill>
                <a:latin typeface="Times New Roman" panose="02020603050405020304" pitchFamily="18" charset="0"/>
                <a:cs typeface="Times New Roman" panose="02020603050405020304" pitchFamily="18" charset="0"/>
              </a:rPr>
              <a:t>B’B</a:t>
            </a:r>
            <a:r>
              <a:rPr lang="en-US" sz="2500" smtClean="0">
                <a:solidFill>
                  <a:schemeClr val="tx2"/>
                </a:solidFill>
                <a:latin typeface="Times New Roman" panose="02020603050405020304" pitchFamily="18" charset="0"/>
                <a:cs typeface="Times New Roman" panose="02020603050405020304" pitchFamily="18" charset="0"/>
              </a:rPr>
              <a:t>,</a:t>
            </a:r>
            <a:endParaRPr lang="en-US" sz="2500">
              <a:solidFill>
                <a:schemeClr val="tx2"/>
              </a:solidFill>
              <a:latin typeface="Times New Roman" panose="02020603050405020304" pitchFamily="18" charset="0"/>
              <a:cs typeface="Times New Roman" panose="02020603050405020304" pitchFamily="18" charset="0"/>
            </a:endParaRPr>
          </a:p>
        </p:txBody>
      </p:sp>
      <p:cxnSp>
        <p:nvCxnSpPr>
          <p:cNvPr id="13" name="Straight Connector 12"/>
          <p:cNvCxnSpPr/>
          <p:nvPr/>
        </p:nvCxnSpPr>
        <p:spPr>
          <a:xfrm flipH="1">
            <a:off x="4816934" y="2811488"/>
            <a:ext cx="343973" cy="927228"/>
          </a:xfrm>
          <a:prstGeom prst="line">
            <a:avLst/>
          </a:pr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3303417" y="6028481"/>
            <a:ext cx="1013780" cy="477054"/>
          </a:xfrm>
          <a:prstGeom prst="rect">
            <a:avLst/>
          </a:prstGeom>
          <a:noFill/>
        </p:spPr>
        <p:txBody>
          <a:bodyPr wrap="square" rtlCol="0">
            <a:spAutoFit/>
          </a:bodyPr>
          <a:lstStyle/>
          <a:p>
            <a:r>
              <a:rPr lang="en-US" sz="2500" b="1" smtClean="0">
                <a:solidFill>
                  <a:schemeClr val="tx2"/>
                </a:solidFill>
                <a:latin typeface="Times New Roman" panose="02020603050405020304" pitchFamily="18" charset="0"/>
                <a:cs typeface="Times New Roman" panose="02020603050405020304" pitchFamily="18" charset="0"/>
              </a:rPr>
              <a:t>C’C</a:t>
            </a:r>
            <a:r>
              <a:rPr lang="en-US" sz="2500" smtClean="0">
                <a:solidFill>
                  <a:schemeClr val="tx2"/>
                </a:solidFill>
                <a:latin typeface="Times New Roman" panose="02020603050405020304" pitchFamily="18" charset="0"/>
                <a:cs typeface="Times New Roman" panose="02020603050405020304" pitchFamily="18" charset="0"/>
              </a:rPr>
              <a:t>,</a:t>
            </a:r>
            <a:endParaRPr lang="en-US" sz="2500">
              <a:solidFill>
                <a:schemeClr val="tx2"/>
              </a:solidFill>
              <a:latin typeface="Times New Roman" panose="02020603050405020304" pitchFamily="18" charset="0"/>
              <a:cs typeface="Times New Roman" panose="02020603050405020304" pitchFamily="18" charset="0"/>
            </a:endParaRPr>
          </a:p>
        </p:txBody>
      </p:sp>
      <p:sp>
        <p:nvSpPr>
          <p:cNvPr id="37" name="TextBox 36"/>
          <p:cNvSpPr txBox="1"/>
          <p:nvPr/>
        </p:nvSpPr>
        <p:spPr>
          <a:xfrm>
            <a:off x="2455287" y="4802804"/>
            <a:ext cx="861162" cy="477054"/>
          </a:xfrm>
          <a:prstGeom prst="rect">
            <a:avLst/>
          </a:prstGeom>
          <a:noFill/>
        </p:spPr>
        <p:txBody>
          <a:bodyPr wrap="square" rtlCol="0">
            <a:spAutoFit/>
          </a:bodyPr>
          <a:lstStyle/>
          <a:p>
            <a:r>
              <a:rPr lang="en-US" sz="2500" b="1" smtClean="0">
                <a:solidFill>
                  <a:srgbClr val="FF0000"/>
                </a:solidFill>
                <a:latin typeface="Times New Roman" panose="02020603050405020304" pitchFamily="18" charset="0"/>
                <a:cs typeface="Times New Roman" panose="02020603050405020304" pitchFamily="18" charset="0"/>
              </a:rPr>
              <a:t>AB’,</a:t>
            </a:r>
            <a:endParaRPr lang="en-US" sz="2500" b="1">
              <a:solidFill>
                <a:srgbClr val="FF0000"/>
              </a:solidFill>
              <a:latin typeface="Times New Roman" panose="02020603050405020304" pitchFamily="18" charset="0"/>
              <a:cs typeface="Times New Roman" panose="02020603050405020304" pitchFamily="18" charset="0"/>
            </a:endParaRPr>
          </a:p>
        </p:txBody>
      </p:sp>
      <p:sp>
        <p:nvSpPr>
          <p:cNvPr id="38" name="TextBox 37"/>
          <p:cNvSpPr txBox="1"/>
          <p:nvPr/>
        </p:nvSpPr>
        <p:spPr>
          <a:xfrm>
            <a:off x="4071019" y="4793508"/>
            <a:ext cx="679077" cy="477054"/>
          </a:xfrm>
          <a:prstGeom prst="rect">
            <a:avLst/>
          </a:prstGeom>
          <a:noFill/>
        </p:spPr>
        <p:txBody>
          <a:bodyPr wrap="square" rtlCol="0">
            <a:spAutoFit/>
          </a:bodyPr>
          <a:lstStyle/>
          <a:p>
            <a:r>
              <a:rPr lang="en-US" sz="2500" b="1" smtClean="0">
                <a:solidFill>
                  <a:srgbClr val="00B050"/>
                </a:solidFill>
                <a:latin typeface="Times New Roman" panose="02020603050405020304" pitchFamily="18" charset="0"/>
                <a:cs typeface="Times New Roman" panose="02020603050405020304" pitchFamily="18" charset="0"/>
              </a:rPr>
              <a:t>AB</a:t>
            </a:r>
            <a:endParaRPr lang="en-US" sz="2500" b="1">
              <a:solidFill>
                <a:srgbClr val="00B050"/>
              </a:solidFill>
              <a:latin typeface="Times New Roman" panose="02020603050405020304" pitchFamily="18" charset="0"/>
              <a:cs typeface="Times New Roman" panose="02020603050405020304" pitchFamily="18" charset="0"/>
            </a:endParaRPr>
          </a:p>
        </p:txBody>
      </p:sp>
      <p:sp>
        <p:nvSpPr>
          <p:cNvPr id="39" name="TextBox 38"/>
          <p:cNvSpPr txBox="1"/>
          <p:nvPr/>
        </p:nvSpPr>
        <p:spPr>
          <a:xfrm>
            <a:off x="4096969" y="6052810"/>
            <a:ext cx="693742" cy="477054"/>
          </a:xfrm>
          <a:prstGeom prst="rect">
            <a:avLst/>
          </a:prstGeom>
          <a:noFill/>
        </p:spPr>
        <p:txBody>
          <a:bodyPr wrap="square" rtlCol="0">
            <a:spAutoFit/>
          </a:bodyPr>
          <a:lstStyle/>
          <a:p>
            <a:r>
              <a:rPr lang="en-US" sz="2500" b="1" smtClean="0">
                <a:solidFill>
                  <a:srgbClr val="00B050"/>
                </a:solidFill>
                <a:latin typeface="Times New Roman" panose="02020603050405020304" pitchFamily="18" charset="0"/>
                <a:cs typeface="Times New Roman" panose="02020603050405020304" pitchFamily="18" charset="0"/>
              </a:rPr>
              <a:t>AC</a:t>
            </a:r>
            <a:endParaRPr lang="en-US" sz="2500" b="1">
              <a:solidFill>
                <a:srgbClr val="00B050"/>
              </a:solidFill>
              <a:latin typeface="Times New Roman" panose="02020603050405020304" pitchFamily="18" charset="0"/>
              <a:cs typeface="Times New Roman" panose="02020603050405020304" pitchFamily="18" charset="0"/>
            </a:endParaRPr>
          </a:p>
        </p:txBody>
      </p:sp>
      <p:cxnSp>
        <p:nvCxnSpPr>
          <p:cNvPr id="94" name="Straight Connector 93"/>
          <p:cNvCxnSpPr/>
          <p:nvPr/>
        </p:nvCxnSpPr>
        <p:spPr>
          <a:xfrm flipH="1">
            <a:off x="4192040" y="1221806"/>
            <a:ext cx="799707" cy="254183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4122" name="TextBox 4121"/>
          <p:cNvSpPr txBox="1"/>
          <p:nvPr/>
        </p:nvSpPr>
        <p:spPr>
          <a:xfrm>
            <a:off x="5901661" y="1323964"/>
            <a:ext cx="1206101" cy="477054"/>
          </a:xfrm>
          <a:prstGeom prst="rect">
            <a:avLst/>
          </a:prstGeom>
          <a:noFill/>
        </p:spPr>
        <p:txBody>
          <a:bodyPr wrap="square" rtlCol="0">
            <a:spAutoFit/>
          </a:bodyPr>
          <a:lstStyle/>
          <a:p>
            <a:r>
              <a:rPr lang="en-US" sz="2500" smtClean="0">
                <a:solidFill>
                  <a:srgbClr val="FF0000"/>
                </a:solidFill>
                <a:latin typeface="Times New Roman" panose="02020603050405020304" pitchFamily="18" charset="0"/>
                <a:cs typeface="Times New Roman" panose="02020603050405020304" pitchFamily="18" charset="0"/>
              </a:rPr>
              <a:t>m</a:t>
            </a:r>
            <a:endParaRPr lang="en-US" sz="2500">
              <a:solidFill>
                <a:srgbClr val="FF0000"/>
              </a:solidFill>
              <a:latin typeface="Times New Roman" panose="02020603050405020304" pitchFamily="18" charset="0"/>
              <a:cs typeface="Times New Roman" panose="02020603050405020304" pitchFamily="18" charset="0"/>
            </a:endParaRPr>
          </a:p>
        </p:txBody>
      </p:sp>
      <p:sp>
        <p:nvSpPr>
          <p:cNvPr id="115" name="TextBox 114"/>
          <p:cNvSpPr txBox="1"/>
          <p:nvPr/>
        </p:nvSpPr>
        <p:spPr>
          <a:xfrm>
            <a:off x="6762337" y="1304415"/>
            <a:ext cx="1206101" cy="477054"/>
          </a:xfrm>
          <a:prstGeom prst="rect">
            <a:avLst/>
          </a:prstGeom>
          <a:noFill/>
        </p:spPr>
        <p:txBody>
          <a:bodyPr wrap="square" rtlCol="0">
            <a:spAutoFit/>
          </a:bodyPr>
          <a:lstStyle/>
          <a:p>
            <a:r>
              <a:rPr lang="en-US" sz="2500">
                <a:solidFill>
                  <a:srgbClr val="FF0000"/>
                </a:solidFill>
                <a:latin typeface="Times New Roman" panose="02020603050405020304" pitchFamily="18" charset="0"/>
                <a:cs typeface="Times New Roman" panose="02020603050405020304" pitchFamily="18" charset="0"/>
              </a:rPr>
              <a:t>n</a:t>
            </a:r>
          </a:p>
        </p:txBody>
      </p:sp>
      <p:cxnSp>
        <p:nvCxnSpPr>
          <p:cNvPr id="9" name="Straight Connector 8"/>
          <p:cNvCxnSpPr/>
          <p:nvPr/>
        </p:nvCxnSpPr>
        <p:spPr>
          <a:xfrm flipH="1">
            <a:off x="4682768" y="2296449"/>
            <a:ext cx="88674" cy="315637"/>
          </a:xfrm>
          <a:prstGeom prst="line">
            <a:avLst/>
          </a:prstGeom>
          <a:ln w="57150">
            <a:solidFill>
              <a:schemeClr val="tx1"/>
            </a:solidFill>
          </a:ln>
        </p:spPr>
        <p:style>
          <a:lnRef idx="1">
            <a:schemeClr val="dk1"/>
          </a:lnRef>
          <a:fillRef idx="0">
            <a:schemeClr val="dk1"/>
          </a:fillRef>
          <a:effectRef idx="0">
            <a:schemeClr val="dk1"/>
          </a:effectRef>
          <a:fontRef idx="minor">
            <a:schemeClr val="tx1"/>
          </a:fontRef>
        </p:style>
      </p:cxnSp>
      <p:cxnSp>
        <p:nvCxnSpPr>
          <p:cNvPr id="67" name="Straight Connector 66"/>
          <p:cNvCxnSpPr/>
          <p:nvPr/>
        </p:nvCxnSpPr>
        <p:spPr>
          <a:xfrm>
            <a:off x="5269489" y="1066102"/>
            <a:ext cx="255268" cy="311408"/>
          </a:xfrm>
          <a:prstGeom prst="line">
            <a:avLst/>
          </a:prstGeom>
          <a:ln w="76200">
            <a:solidFill>
              <a:schemeClr val="tx1"/>
            </a:solidFill>
          </a:ln>
        </p:spPr>
        <p:style>
          <a:lnRef idx="1">
            <a:schemeClr val="dk1"/>
          </a:lnRef>
          <a:fillRef idx="0">
            <a:schemeClr val="dk1"/>
          </a:fillRef>
          <a:effectRef idx="0">
            <a:schemeClr val="dk1"/>
          </a:effectRef>
          <a:fontRef idx="minor">
            <a:schemeClr val="tx1"/>
          </a:fontRef>
        </p:style>
      </p:cxnSp>
      <p:graphicFrame>
        <p:nvGraphicFramePr>
          <p:cNvPr id="71" name="Object 70"/>
          <p:cNvGraphicFramePr>
            <a:graphicFrameLocks noChangeAspect="1"/>
          </p:cNvGraphicFramePr>
          <p:nvPr>
            <p:extLst>
              <p:ext uri="{D42A27DB-BD31-4B8C-83A1-F6EECF244321}">
                <p14:modId xmlns:p14="http://schemas.microsoft.com/office/powerpoint/2010/main" val="793630908"/>
              </p:ext>
            </p:extLst>
          </p:nvPr>
        </p:nvGraphicFramePr>
        <p:xfrm>
          <a:off x="5064928" y="4942629"/>
          <a:ext cx="2362200" cy="828675"/>
        </p:xfrm>
        <a:graphic>
          <a:graphicData uri="http://schemas.openxmlformats.org/presentationml/2006/ole">
            <mc:AlternateContent xmlns:mc="http://schemas.openxmlformats.org/markup-compatibility/2006">
              <mc:Choice xmlns:v="urn:schemas-microsoft-com:vml" Requires="v">
                <p:oleObj spid="_x0000_s33898" name="Equation" r:id="rId18" imgW="1307532" imgH="431613" progId="Equation.DSMT4">
                  <p:embed/>
                </p:oleObj>
              </mc:Choice>
              <mc:Fallback>
                <p:oleObj name="Equation" r:id="rId18" imgW="1307532" imgH="431613" progId="Equation.DSMT4">
                  <p:embed/>
                  <p:pic>
                    <p:nvPicPr>
                      <p:cNvPr id="53" name="Object 52"/>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5064928" y="4942629"/>
                        <a:ext cx="2362200" cy="828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72" name="Object 71"/>
          <p:cNvGraphicFramePr>
            <a:graphicFrameLocks noChangeAspect="1"/>
          </p:cNvGraphicFramePr>
          <p:nvPr>
            <p:extLst>
              <p:ext uri="{D42A27DB-BD31-4B8C-83A1-F6EECF244321}">
                <p14:modId xmlns:p14="http://schemas.microsoft.com/office/powerpoint/2010/main" val="2420244772"/>
              </p:ext>
            </p:extLst>
          </p:nvPr>
        </p:nvGraphicFramePr>
        <p:xfrm>
          <a:off x="5022629" y="6029325"/>
          <a:ext cx="2438400" cy="828675"/>
        </p:xfrm>
        <a:graphic>
          <a:graphicData uri="http://schemas.openxmlformats.org/presentationml/2006/ole">
            <mc:AlternateContent xmlns:mc="http://schemas.openxmlformats.org/markup-compatibility/2006">
              <mc:Choice xmlns:v="urn:schemas-microsoft-com:vml" Requires="v">
                <p:oleObj spid="_x0000_s33899" name="Equation" r:id="rId20" imgW="1269449" imgH="431613" progId="Equation.DSMT4">
                  <p:embed/>
                </p:oleObj>
              </mc:Choice>
              <mc:Fallback>
                <p:oleObj name="Equation" r:id="rId20" imgW="1269449" imgH="431613" progId="Equation.DSMT4">
                  <p:embed/>
                  <p:pic>
                    <p:nvPicPr>
                      <p:cNvPr id="54" name="Object 53"/>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5022629" y="6029325"/>
                        <a:ext cx="2438400" cy="828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74" name="Object 73"/>
          <p:cNvGraphicFramePr>
            <a:graphicFrameLocks noChangeAspect="1"/>
          </p:cNvGraphicFramePr>
          <p:nvPr>
            <p:extLst>
              <p:ext uri="{D42A27DB-BD31-4B8C-83A1-F6EECF244321}">
                <p14:modId xmlns:p14="http://schemas.microsoft.com/office/powerpoint/2010/main" val="526421487"/>
              </p:ext>
            </p:extLst>
          </p:nvPr>
        </p:nvGraphicFramePr>
        <p:xfrm>
          <a:off x="234950" y="5014913"/>
          <a:ext cx="1817688" cy="755650"/>
        </p:xfrm>
        <a:graphic>
          <a:graphicData uri="http://schemas.openxmlformats.org/presentationml/2006/ole">
            <mc:AlternateContent xmlns:mc="http://schemas.openxmlformats.org/markup-compatibility/2006">
              <mc:Choice xmlns:v="urn:schemas-microsoft-com:vml" Requires="v">
                <p:oleObj spid="_x0000_s33900" name="Equation" r:id="rId22" imgW="1041120" imgH="393480" progId="Equation.DSMT4">
                  <p:embed/>
                </p:oleObj>
              </mc:Choice>
              <mc:Fallback>
                <p:oleObj name="Equation" r:id="rId22" imgW="1041120" imgH="393480" progId="Equation.DSMT4">
                  <p:embed/>
                  <p:pic>
                    <p:nvPicPr>
                      <p:cNvPr id="55" name="Object 54"/>
                      <p:cNvPicPr>
                        <a:picLocks noChangeAspect="1" noChangeArrowheads="1"/>
                      </p:cNvPicPr>
                      <p:nvPr/>
                    </p:nvPicPr>
                    <p:blipFill>
                      <a:blip r:embed="rId23"/>
                      <a:srcRect/>
                      <a:stretch>
                        <a:fillRect/>
                      </a:stretch>
                    </p:blipFill>
                    <p:spPr bwMode="auto">
                      <a:xfrm>
                        <a:off x="234950" y="5014913"/>
                        <a:ext cx="1817688" cy="755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68" name="Object 67"/>
          <p:cNvGraphicFramePr>
            <a:graphicFrameLocks noChangeAspect="1"/>
          </p:cNvGraphicFramePr>
          <p:nvPr>
            <p:extLst>
              <p:ext uri="{D42A27DB-BD31-4B8C-83A1-F6EECF244321}">
                <p14:modId xmlns:p14="http://schemas.microsoft.com/office/powerpoint/2010/main" val="3102665611"/>
              </p:ext>
            </p:extLst>
          </p:nvPr>
        </p:nvGraphicFramePr>
        <p:xfrm>
          <a:off x="353909" y="5885925"/>
          <a:ext cx="1530350" cy="755650"/>
        </p:xfrm>
        <a:graphic>
          <a:graphicData uri="http://schemas.openxmlformats.org/presentationml/2006/ole">
            <mc:AlternateContent xmlns:mc="http://schemas.openxmlformats.org/markup-compatibility/2006">
              <mc:Choice xmlns:v="urn:schemas-microsoft-com:vml" Requires="v">
                <p:oleObj spid="_x0000_s33901" name="Equation" r:id="rId24" imgW="876240" imgH="393480" progId="Equation.DSMT4">
                  <p:embed/>
                </p:oleObj>
              </mc:Choice>
              <mc:Fallback>
                <p:oleObj name="Equation" r:id="rId24" imgW="876240" imgH="393480" progId="Equation.DSMT4">
                  <p:embed/>
                  <p:pic>
                    <p:nvPicPr>
                      <p:cNvPr id="74" name="Object 73"/>
                      <p:cNvPicPr>
                        <a:picLocks noChangeAspect="1" noChangeArrowheads="1"/>
                      </p:cNvPicPr>
                      <p:nvPr/>
                    </p:nvPicPr>
                    <p:blipFill>
                      <a:blip r:embed="rId25"/>
                      <a:srcRect/>
                      <a:stretch>
                        <a:fillRect/>
                      </a:stretch>
                    </p:blipFill>
                    <p:spPr bwMode="auto">
                      <a:xfrm>
                        <a:off x="353909" y="5885925"/>
                        <a:ext cx="1530350" cy="755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 name="Right Brace 6"/>
          <p:cNvSpPr/>
          <p:nvPr/>
        </p:nvSpPr>
        <p:spPr>
          <a:xfrm>
            <a:off x="2127923" y="5280453"/>
            <a:ext cx="203973" cy="1102611"/>
          </a:xfrm>
          <a:prstGeom prst="rightBrace">
            <a:avLst/>
          </a:pr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en-US" b="1"/>
          </a:p>
        </p:txBody>
      </p:sp>
      <p:graphicFrame>
        <p:nvGraphicFramePr>
          <p:cNvPr id="69" name="Object 68"/>
          <p:cNvGraphicFramePr>
            <a:graphicFrameLocks noChangeAspect="1"/>
          </p:cNvGraphicFramePr>
          <p:nvPr>
            <p:extLst>
              <p:ext uri="{D42A27DB-BD31-4B8C-83A1-F6EECF244321}">
                <p14:modId xmlns:p14="http://schemas.microsoft.com/office/powerpoint/2010/main" val="3676000887"/>
              </p:ext>
            </p:extLst>
          </p:nvPr>
        </p:nvGraphicFramePr>
        <p:xfrm>
          <a:off x="2331896" y="5403220"/>
          <a:ext cx="2406650" cy="828675"/>
        </p:xfrm>
        <a:graphic>
          <a:graphicData uri="http://schemas.openxmlformats.org/presentationml/2006/ole">
            <mc:AlternateContent xmlns:mc="http://schemas.openxmlformats.org/markup-compatibility/2006">
              <mc:Choice xmlns:v="urn:schemas-microsoft-com:vml" Requires="v">
                <p:oleObj spid="_x0000_s33902" name="Equation" r:id="rId26" imgW="1333440" imgH="431640" progId="Equation.DSMT4">
                  <p:embed/>
                </p:oleObj>
              </mc:Choice>
              <mc:Fallback>
                <p:oleObj name="Equation" r:id="rId26" imgW="1333440" imgH="431640" progId="Equation.DSMT4">
                  <p:embed/>
                  <p:pic>
                    <p:nvPicPr>
                      <p:cNvPr id="71" name="Object 70"/>
                      <p:cNvPicPr>
                        <a:picLocks noChangeAspect="1" noChangeArrowheads="1"/>
                      </p:cNvPicPr>
                      <p:nvPr/>
                    </p:nvPicPr>
                    <p:blipFill>
                      <a:blip r:embed="rId27"/>
                      <a:srcRect/>
                      <a:stretch>
                        <a:fillRect/>
                      </a:stretch>
                    </p:blipFill>
                    <p:spPr bwMode="auto">
                      <a:xfrm>
                        <a:off x="2331896" y="5403220"/>
                        <a:ext cx="2406650" cy="828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5" name="Right Arrow 14">
            <a:hlinkClick r:id="rId28" action="ppaction://hlinkfile"/>
          </p:cNvPr>
          <p:cNvSpPr/>
          <p:nvPr/>
        </p:nvSpPr>
        <p:spPr>
          <a:xfrm>
            <a:off x="7968438" y="6052810"/>
            <a:ext cx="760250" cy="428396"/>
          </a:xfrm>
          <a:prstGeom prst="rightArrow">
            <a:avLst/>
          </a:prstGeom>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Arrow 10">
            <a:hlinkClick r:id="" action="ppaction://hlinkshowjump?jump=nextslide"/>
          </p:cNvPr>
          <p:cNvSpPr/>
          <p:nvPr/>
        </p:nvSpPr>
        <p:spPr>
          <a:xfrm>
            <a:off x="7968438" y="6481207"/>
            <a:ext cx="760250" cy="37679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p:cNvCxnSpPr/>
          <p:nvPr/>
        </p:nvCxnSpPr>
        <p:spPr>
          <a:xfrm flipH="1">
            <a:off x="5969850" y="1417079"/>
            <a:ext cx="482075" cy="1474123"/>
          </a:xfrm>
          <a:prstGeom prst="line">
            <a:avLst/>
          </a:prstGeom>
        </p:spPr>
        <p:style>
          <a:lnRef idx="3">
            <a:schemeClr val="accent2"/>
          </a:lnRef>
          <a:fillRef idx="0">
            <a:schemeClr val="accent2"/>
          </a:fillRef>
          <a:effectRef idx="2">
            <a:schemeClr val="accent2"/>
          </a:effectRef>
          <a:fontRef idx="minor">
            <a:schemeClr val="tx1"/>
          </a:fontRef>
        </p:style>
      </p:cxnSp>
      <p:cxnSp>
        <p:nvCxnSpPr>
          <p:cNvPr id="19" name="Straight Connector 18"/>
          <p:cNvCxnSpPr/>
          <p:nvPr/>
        </p:nvCxnSpPr>
        <p:spPr>
          <a:xfrm>
            <a:off x="6441639" y="1429589"/>
            <a:ext cx="1295814" cy="1462211"/>
          </a:xfrm>
          <a:prstGeom prst="line">
            <a:avLst/>
          </a:prstGeom>
        </p:spPr>
        <p:style>
          <a:lnRef idx="3">
            <a:schemeClr val="accent1"/>
          </a:lnRef>
          <a:fillRef idx="0">
            <a:schemeClr val="accent1"/>
          </a:fillRef>
          <a:effectRef idx="2">
            <a:schemeClr val="accent1"/>
          </a:effectRef>
          <a:fontRef idx="minor">
            <a:schemeClr val="tx1"/>
          </a:fontRef>
        </p:style>
      </p:cxnSp>
      <p:cxnSp>
        <p:nvCxnSpPr>
          <p:cNvPr id="21" name="Straight Connector 20"/>
          <p:cNvCxnSpPr/>
          <p:nvPr/>
        </p:nvCxnSpPr>
        <p:spPr>
          <a:xfrm flipH="1">
            <a:off x="5807093" y="2927544"/>
            <a:ext cx="240406" cy="889927"/>
          </a:xfrm>
          <a:prstGeom prst="line">
            <a:avLst/>
          </a:prstGeom>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35976774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107"/>
                                        </p:tgtEl>
                                        <p:attrNameLst>
                                          <p:attrName>style.visibility</p:attrName>
                                        </p:attrNameLst>
                                      </p:cBhvr>
                                      <p:to>
                                        <p:strVal val="visible"/>
                                      </p:to>
                                    </p:set>
                                    <p:animEffect transition="in" filter="barn(inVertical)">
                                      <p:cBhvr>
                                        <p:cTn id="7" dur="500"/>
                                        <p:tgtEl>
                                          <p:spTgt spid="410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108"/>
                                        </p:tgtEl>
                                        <p:attrNameLst>
                                          <p:attrName>style.visibility</p:attrName>
                                        </p:attrNameLst>
                                      </p:cBhvr>
                                      <p:to>
                                        <p:strVal val="visible"/>
                                      </p:to>
                                    </p:set>
                                    <p:animEffect transition="in" filter="barn(inVertical)">
                                      <p:cBhvr>
                                        <p:cTn id="10" dur="500"/>
                                        <p:tgtEl>
                                          <p:spTgt spid="410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4109"/>
                                        </p:tgtEl>
                                        <p:attrNameLst>
                                          <p:attrName>style.visibility</p:attrName>
                                        </p:attrNameLst>
                                      </p:cBhvr>
                                      <p:to>
                                        <p:strVal val="visible"/>
                                      </p:to>
                                    </p:set>
                                    <p:animEffect transition="in" filter="barn(inVertical)">
                                      <p:cBhvr>
                                        <p:cTn id="13" dur="500"/>
                                        <p:tgtEl>
                                          <p:spTgt spid="4109"/>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4110"/>
                                        </p:tgtEl>
                                        <p:attrNameLst>
                                          <p:attrName>style.visibility</p:attrName>
                                        </p:attrNameLst>
                                      </p:cBhvr>
                                      <p:to>
                                        <p:strVal val="visible"/>
                                      </p:to>
                                    </p:set>
                                    <p:animEffect transition="in" filter="barn(inVertical)">
                                      <p:cBhvr>
                                        <p:cTn id="16" dur="500"/>
                                        <p:tgtEl>
                                          <p:spTgt spid="4110"/>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4111"/>
                                        </p:tgtEl>
                                        <p:attrNameLst>
                                          <p:attrName>style.visibility</p:attrName>
                                        </p:attrNameLst>
                                      </p:cBhvr>
                                      <p:to>
                                        <p:strVal val="visible"/>
                                      </p:to>
                                    </p:set>
                                    <p:animEffect transition="in" filter="barn(inVertical)">
                                      <p:cBhvr>
                                        <p:cTn id="19" dur="500"/>
                                        <p:tgtEl>
                                          <p:spTgt spid="4111"/>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4112"/>
                                        </p:tgtEl>
                                        <p:attrNameLst>
                                          <p:attrName>style.visibility</p:attrName>
                                        </p:attrNameLst>
                                      </p:cBhvr>
                                      <p:to>
                                        <p:strVal val="visible"/>
                                      </p:to>
                                    </p:set>
                                    <p:animEffect transition="in" filter="barn(inVertical)">
                                      <p:cBhvr>
                                        <p:cTn id="22" dur="500"/>
                                        <p:tgtEl>
                                          <p:spTgt spid="4112"/>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4113"/>
                                        </p:tgtEl>
                                        <p:attrNameLst>
                                          <p:attrName>style.visibility</p:attrName>
                                        </p:attrNameLst>
                                      </p:cBhvr>
                                      <p:to>
                                        <p:strVal val="visible"/>
                                      </p:to>
                                    </p:set>
                                    <p:animEffect transition="in" filter="barn(inVertical)">
                                      <p:cBhvr>
                                        <p:cTn id="25" dur="500"/>
                                        <p:tgtEl>
                                          <p:spTgt spid="4113"/>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4114"/>
                                        </p:tgtEl>
                                        <p:attrNameLst>
                                          <p:attrName>style.visibility</p:attrName>
                                        </p:attrNameLst>
                                      </p:cBhvr>
                                      <p:to>
                                        <p:strVal val="visible"/>
                                      </p:to>
                                    </p:set>
                                    <p:animEffect transition="in" filter="barn(inVertical)">
                                      <p:cBhvr>
                                        <p:cTn id="28" dur="500"/>
                                        <p:tgtEl>
                                          <p:spTgt spid="4114"/>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4115"/>
                                        </p:tgtEl>
                                        <p:attrNameLst>
                                          <p:attrName>style.visibility</p:attrName>
                                        </p:attrNameLst>
                                      </p:cBhvr>
                                      <p:to>
                                        <p:strVal val="visible"/>
                                      </p:to>
                                    </p:set>
                                    <p:animEffect transition="in" filter="barn(inVertical)">
                                      <p:cBhvr>
                                        <p:cTn id="31" dur="500"/>
                                        <p:tgtEl>
                                          <p:spTgt spid="4115"/>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4116"/>
                                        </p:tgtEl>
                                        <p:attrNameLst>
                                          <p:attrName>style.visibility</p:attrName>
                                        </p:attrNameLst>
                                      </p:cBhvr>
                                      <p:to>
                                        <p:strVal val="visible"/>
                                      </p:to>
                                    </p:set>
                                    <p:animEffect transition="in" filter="barn(inVertical)">
                                      <p:cBhvr>
                                        <p:cTn id="34" dur="500"/>
                                        <p:tgtEl>
                                          <p:spTgt spid="4116"/>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4117"/>
                                        </p:tgtEl>
                                        <p:attrNameLst>
                                          <p:attrName>style.visibility</p:attrName>
                                        </p:attrNameLst>
                                      </p:cBhvr>
                                      <p:to>
                                        <p:strVal val="visible"/>
                                      </p:to>
                                    </p:set>
                                    <p:animEffect transition="in" filter="barn(inVertical)">
                                      <p:cBhvr>
                                        <p:cTn id="37" dur="500"/>
                                        <p:tgtEl>
                                          <p:spTgt spid="4117"/>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4118"/>
                                        </p:tgtEl>
                                        <p:attrNameLst>
                                          <p:attrName>style.visibility</p:attrName>
                                        </p:attrNameLst>
                                      </p:cBhvr>
                                      <p:to>
                                        <p:strVal val="visible"/>
                                      </p:to>
                                    </p:set>
                                    <p:animEffect transition="in" filter="barn(inVertical)">
                                      <p:cBhvr>
                                        <p:cTn id="40" dur="500"/>
                                        <p:tgtEl>
                                          <p:spTgt spid="4118"/>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4119"/>
                                        </p:tgtEl>
                                        <p:attrNameLst>
                                          <p:attrName>style.visibility</p:attrName>
                                        </p:attrNameLst>
                                      </p:cBhvr>
                                      <p:to>
                                        <p:strVal val="visible"/>
                                      </p:to>
                                    </p:set>
                                    <p:animEffect transition="in" filter="barn(inVertical)">
                                      <p:cBhvr>
                                        <p:cTn id="43" dur="500"/>
                                        <p:tgtEl>
                                          <p:spTgt spid="4119"/>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96271"/>
                                        </p:tgtEl>
                                        <p:attrNameLst>
                                          <p:attrName>style.visibility</p:attrName>
                                        </p:attrNameLst>
                                      </p:cBhvr>
                                      <p:to>
                                        <p:strVal val="visible"/>
                                      </p:to>
                                    </p:set>
                                    <p:animEffect transition="in" filter="barn(inVertical)">
                                      <p:cBhvr>
                                        <p:cTn id="46" dur="500"/>
                                        <p:tgtEl>
                                          <p:spTgt spid="96271"/>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96272"/>
                                        </p:tgtEl>
                                        <p:attrNameLst>
                                          <p:attrName>style.visibility</p:attrName>
                                        </p:attrNameLst>
                                      </p:cBhvr>
                                      <p:to>
                                        <p:strVal val="visible"/>
                                      </p:to>
                                    </p:set>
                                    <p:animEffect transition="in" filter="barn(inVertical)">
                                      <p:cBhvr>
                                        <p:cTn id="49" dur="500"/>
                                        <p:tgtEl>
                                          <p:spTgt spid="96272"/>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96273"/>
                                        </p:tgtEl>
                                        <p:attrNameLst>
                                          <p:attrName>style.visibility</p:attrName>
                                        </p:attrNameLst>
                                      </p:cBhvr>
                                      <p:to>
                                        <p:strVal val="visible"/>
                                      </p:to>
                                    </p:set>
                                    <p:animEffect transition="in" filter="barn(inVertical)">
                                      <p:cBhvr>
                                        <p:cTn id="52" dur="500"/>
                                        <p:tgtEl>
                                          <p:spTgt spid="96273"/>
                                        </p:tgtEl>
                                      </p:cBhvr>
                                    </p:animEffect>
                                  </p:childTnLst>
                                </p:cTn>
                              </p:par>
                              <p:par>
                                <p:cTn id="53" presetID="16" presetClass="entr" presetSubtype="21" fill="hold" grpId="0" nodeType="withEffect">
                                  <p:stCondLst>
                                    <p:cond delay="0"/>
                                  </p:stCondLst>
                                  <p:childTnLst>
                                    <p:set>
                                      <p:cBhvr>
                                        <p:cTn id="54" dur="1" fill="hold">
                                          <p:stCondLst>
                                            <p:cond delay="0"/>
                                          </p:stCondLst>
                                        </p:cTn>
                                        <p:tgtEl>
                                          <p:spTgt spid="96274"/>
                                        </p:tgtEl>
                                        <p:attrNameLst>
                                          <p:attrName>style.visibility</p:attrName>
                                        </p:attrNameLst>
                                      </p:cBhvr>
                                      <p:to>
                                        <p:strVal val="visible"/>
                                      </p:to>
                                    </p:set>
                                    <p:animEffect transition="in" filter="barn(inVertical)">
                                      <p:cBhvr>
                                        <p:cTn id="55" dur="500"/>
                                        <p:tgtEl>
                                          <p:spTgt spid="96274"/>
                                        </p:tgtEl>
                                      </p:cBhvr>
                                    </p:animEffect>
                                  </p:childTnLst>
                                </p:cTn>
                              </p:par>
                              <p:par>
                                <p:cTn id="56" presetID="16" presetClass="entr" presetSubtype="21" fill="hold" nodeType="withEffect">
                                  <p:stCondLst>
                                    <p:cond delay="0"/>
                                  </p:stCondLst>
                                  <p:childTnLst>
                                    <p:set>
                                      <p:cBhvr>
                                        <p:cTn id="57" dur="1" fill="hold">
                                          <p:stCondLst>
                                            <p:cond delay="0"/>
                                          </p:stCondLst>
                                        </p:cTn>
                                        <p:tgtEl>
                                          <p:spTgt spid="2"/>
                                        </p:tgtEl>
                                        <p:attrNameLst>
                                          <p:attrName>style.visibility</p:attrName>
                                        </p:attrNameLst>
                                      </p:cBhvr>
                                      <p:to>
                                        <p:strVal val="visible"/>
                                      </p:to>
                                    </p:set>
                                    <p:animEffect transition="in" filter="barn(inVertical)">
                                      <p:cBhvr>
                                        <p:cTn id="58" dur="500"/>
                                        <p:tgtEl>
                                          <p:spTgt spid="2"/>
                                        </p:tgtEl>
                                      </p:cBhvr>
                                    </p:animEffect>
                                  </p:childTnLst>
                                </p:cTn>
                              </p:par>
                              <p:par>
                                <p:cTn id="59" presetID="16" presetClass="entr" presetSubtype="21" fill="hold" nodeType="withEffect">
                                  <p:stCondLst>
                                    <p:cond delay="0"/>
                                  </p:stCondLst>
                                  <p:childTnLst>
                                    <p:set>
                                      <p:cBhvr>
                                        <p:cTn id="60" dur="1" fill="hold">
                                          <p:stCondLst>
                                            <p:cond delay="0"/>
                                          </p:stCondLst>
                                        </p:cTn>
                                        <p:tgtEl>
                                          <p:spTgt spid="3"/>
                                        </p:tgtEl>
                                        <p:attrNameLst>
                                          <p:attrName>style.visibility</p:attrName>
                                        </p:attrNameLst>
                                      </p:cBhvr>
                                      <p:to>
                                        <p:strVal val="visible"/>
                                      </p:to>
                                    </p:set>
                                    <p:animEffect transition="in" filter="barn(inVertical)">
                                      <p:cBhvr>
                                        <p:cTn id="61" dur="500"/>
                                        <p:tgtEl>
                                          <p:spTgt spid="3"/>
                                        </p:tgtEl>
                                      </p:cBhvr>
                                    </p:animEffect>
                                  </p:childTnLst>
                                </p:cTn>
                              </p:par>
                              <p:par>
                                <p:cTn id="62" presetID="16" presetClass="entr" presetSubtype="21" fill="hold" nodeType="withEffect">
                                  <p:stCondLst>
                                    <p:cond delay="0"/>
                                  </p:stCondLst>
                                  <p:childTnLst>
                                    <p:set>
                                      <p:cBhvr>
                                        <p:cTn id="63" dur="1" fill="hold">
                                          <p:stCondLst>
                                            <p:cond delay="0"/>
                                          </p:stCondLst>
                                        </p:cTn>
                                        <p:tgtEl>
                                          <p:spTgt spid="4"/>
                                        </p:tgtEl>
                                        <p:attrNameLst>
                                          <p:attrName>style.visibility</p:attrName>
                                        </p:attrNameLst>
                                      </p:cBhvr>
                                      <p:to>
                                        <p:strVal val="visible"/>
                                      </p:to>
                                    </p:set>
                                    <p:animEffect transition="in" filter="barn(inVertical)">
                                      <p:cBhvr>
                                        <p:cTn id="64" dur="500"/>
                                        <p:tgtEl>
                                          <p:spTgt spid="4"/>
                                        </p:tgtEl>
                                      </p:cBhvr>
                                    </p:animEffect>
                                  </p:childTnLst>
                                </p:cTn>
                              </p:par>
                              <p:par>
                                <p:cTn id="65" presetID="16" presetClass="entr" presetSubtype="21" fill="hold" nodeType="withEffect">
                                  <p:stCondLst>
                                    <p:cond delay="0"/>
                                  </p:stCondLst>
                                  <p:childTnLst>
                                    <p:set>
                                      <p:cBhvr>
                                        <p:cTn id="66" dur="1" fill="hold">
                                          <p:stCondLst>
                                            <p:cond delay="0"/>
                                          </p:stCondLst>
                                        </p:cTn>
                                        <p:tgtEl>
                                          <p:spTgt spid="50"/>
                                        </p:tgtEl>
                                        <p:attrNameLst>
                                          <p:attrName>style.visibility</p:attrName>
                                        </p:attrNameLst>
                                      </p:cBhvr>
                                      <p:to>
                                        <p:strVal val="visible"/>
                                      </p:to>
                                    </p:set>
                                    <p:animEffect transition="in" filter="barn(inVertical)">
                                      <p:cBhvr>
                                        <p:cTn id="67" dur="500"/>
                                        <p:tgtEl>
                                          <p:spTgt spid="50"/>
                                        </p:tgtEl>
                                      </p:cBhvr>
                                    </p:animEffect>
                                  </p:childTnLst>
                                </p:cTn>
                              </p:par>
                            </p:childTnLst>
                          </p:cTn>
                        </p:par>
                      </p:childTnLst>
                    </p:cTn>
                  </p:par>
                  <p:par>
                    <p:cTn id="68" fill="hold">
                      <p:stCondLst>
                        <p:cond delay="indefinite"/>
                      </p:stCondLst>
                      <p:childTnLst>
                        <p:par>
                          <p:cTn id="69" fill="hold">
                            <p:stCondLst>
                              <p:cond delay="0"/>
                            </p:stCondLst>
                            <p:childTnLst>
                              <p:par>
                                <p:cTn id="70" presetID="2" presetClass="entr" presetSubtype="4" fill="hold" grpId="0" nodeType="clickEffect">
                                  <p:stCondLst>
                                    <p:cond delay="0"/>
                                  </p:stCondLst>
                                  <p:childTnLst>
                                    <p:set>
                                      <p:cBhvr>
                                        <p:cTn id="71" dur="1" fill="hold">
                                          <p:stCondLst>
                                            <p:cond delay="0"/>
                                          </p:stCondLst>
                                        </p:cTn>
                                        <p:tgtEl>
                                          <p:spTgt spid="96296"/>
                                        </p:tgtEl>
                                        <p:attrNameLst>
                                          <p:attrName>style.visibility</p:attrName>
                                        </p:attrNameLst>
                                      </p:cBhvr>
                                      <p:to>
                                        <p:strVal val="visible"/>
                                      </p:to>
                                    </p:set>
                                    <p:anim calcmode="lin" valueType="num">
                                      <p:cBhvr additive="base">
                                        <p:cTn id="72" dur="500" fill="hold"/>
                                        <p:tgtEl>
                                          <p:spTgt spid="96296"/>
                                        </p:tgtEl>
                                        <p:attrNameLst>
                                          <p:attrName>ppt_x</p:attrName>
                                        </p:attrNameLst>
                                      </p:cBhvr>
                                      <p:tavLst>
                                        <p:tav tm="0">
                                          <p:val>
                                            <p:strVal val="#ppt_x"/>
                                          </p:val>
                                        </p:tav>
                                        <p:tav tm="100000">
                                          <p:val>
                                            <p:strVal val="#ppt_x"/>
                                          </p:val>
                                        </p:tav>
                                      </p:tavLst>
                                    </p:anim>
                                    <p:anim calcmode="lin" valueType="num">
                                      <p:cBhvr additive="base">
                                        <p:cTn id="73" dur="500" fill="hold"/>
                                        <p:tgtEl>
                                          <p:spTgt spid="96296"/>
                                        </p:tgtEl>
                                        <p:attrNameLst>
                                          <p:attrName>ppt_y</p:attrName>
                                        </p:attrNameLst>
                                      </p:cBhvr>
                                      <p:tavLst>
                                        <p:tav tm="0">
                                          <p:val>
                                            <p:strVal val="1+#ppt_h/2"/>
                                          </p:val>
                                        </p:tav>
                                        <p:tav tm="100000">
                                          <p:val>
                                            <p:strVal val="#ppt_y"/>
                                          </p:val>
                                        </p:tav>
                                      </p:tavLst>
                                    </p:anim>
                                  </p:childTnLst>
                                </p:cTn>
                              </p:par>
                              <p:par>
                                <p:cTn id="74" presetID="2" presetClass="entr" presetSubtype="4" fill="hold" nodeType="withEffect">
                                  <p:stCondLst>
                                    <p:cond delay="0"/>
                                  </p:stCondLst>
                                  <p:childTnLst>
                                    <p:set>
                                      <p:cBhvr>
                                        <p:cTn id="75" dur="1" fill="hold">
                                          <p:stCondLst>
                                            <p:cond delay="0"/>
                                          </p:stCondLst>
                                        </p:cTn>
                                        <p:tgtEl>
                                          <p:spTgt spid="5"/>
                                        </p:tgtEl>
                                        <p:attrNameLst>
                                          <p:attrName>style.visibility</p:attrName>
                                        </p:attrNameLst>
                                      </p:cBhvr>
                                      <p:to>
                                        <p:strVal val="visible"/>
                                      </p:to>
                                    </p:set>
                                    <p:anim calcmode="lin" valueType="num">
                                      <p:cBhvr additive="base">
                                        <p:cTn id="76" dur="500" fill="hold"/>
                                        <p:tgtEl>
                                          <p:spTgt spid="5"/>
                                        </p:tgtEl>
                                        <p:attrNameLst>
                                          <p:attrName>ppt_x</p:attrName>
                                        </p:attrNameLst>
                                      </p:cBhvr>
                                      <p:tavLst>
                                        <p:tav tm="0">
                                          <p:val>
                                            <p:strVal val="#ppt_x"/>
                                          </p:val>
                                        </p:tav>
                                        <p:tav tm="100000">
                                          <p:val>
                                            <p:strVal val="#ppt_x"/>
                                          </p:val>
                                        </p:tav>
                                      </p:tavLst>
                                    </p:anim>
                                    <p:anim calcmode="lin" valueType="num">
                                      <p:cBhvr additive="base">
                                        <p:cTn id="77"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2" presetClass="entr" presetSubtype="4" fill="hold" grpId="0" nodeType="clickEffect">
                                  <p:stCondLst>
                                    <p:cond delay="0"/>
                                  </p:stCondLst>
                                  <p:childTnLst>
                                    <p:set>
                                      <p:cBhvr>
                                        <p:cTn id="81" dur="1" fill="hold">
                                          <p:stCondLst>
                                            <p:cond delay="0"/>
                                          </p:stCondLst>
                                        </p:cTn>
                                        <p:tgtEl>
                                          <p:spTgt spid="6"/>
                                        </p:tgtEl>
                                        <p:attrNameLst>
                                          <p:attrName>style.visibility</p:attrName>
                                        </p:attrNameLst>
                                      </p:cBhvr>
                                      <p:to>
                                        <p:strVal val="visible"/>
                                      </p:to>
                                    </p:set>
                                    <p:anim calcmode="lin" valueType="num">
                                      <p:cBhvr additive="base">
                                        <p:cTn id="82" dur="500" fill="hold"/>
                                        <p:tgtEl>
                                          <p:spTgt spid="6"/>
                                        </p:tgtEl>
                                        <p:attrNameLst>
                                          <p:attrName>ppt_x</p:attrName>
                                        </p:attrNameLst>
                                      </p:cBhvr>
                                      <p:tavLst>
                                        <p:tav tm="0">
                                          <p:val>
                                            <p:strVal val="#ppt_x"/>
                                          </p:val>
                                        </p:tav>
                                        <p:tav tm="100000">
                                          <p:val>
                                            <p:strVal val="#ppt_x"/>
                                          </p:val>
                                        </p:tav>
                                      </p:tavLst>
                                    </p:anim>
                                    <p:anim calcmode="lin" valueType="num">
                                      <p:cBhvr additive="base">
                                        <p:cTn id="8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2" presetClass="entr" presetSubtype="4" fill="hold" grpId="0" nodeType="clickEffect">
                                  <p:stCondLst>
                                    <p:cond delay="0"/>
                                  </p:stCondLst>
                                  <p:childTnLst>
                                    <p:set>
                                      <p:cBhvr>
                                        <p:cTn id="87" dur="1" fill="hold">
                                          <p:stCondLst>
                                            <p:cond delay="0"/>
                                          </p:stCondLst>
                                        </p:cTn>
                                        <p:tgtEl>
                                          <p:spTgt spid="85"/>
                                        </p:tgtEl>
                                        <p:attrNameLst>
                                          <p:attrName>style.visibility</p:attrName>
                                        </p:attrNameLst>
                                      </p:cBhvr>
                                      <p:to>
                                        <p:strVal val="visible"/>
                                      </p:to>
                                    </p:set>
                                    <p:anim calcmode="lin" valueType="num">
                                      <p:cBhvr additive="base">
                                        <p:cTn id="88" dur="500" fill="hold"/>
                                        <p:tgtEl>
                                          <p:spTgt spid="85"/>
                                        </p:tgtEl>
                                        <p:attrNameLst>
                                          <p:attrName>ppt_x</p:attrName>
                                        </p:attrNameLst>
                                      </p:cBhvr>
                                      <p:tavLst>
                                        <p:tav tm="0">
                                          <p:val>
                                            <p:strVal val="#ppt_x"/>
                                          </p:val>
                                        </p:tav>
                                        <p:tav tm="100000">
                                          <p:val>
                                            <p:strVal val="#ppt_x"/>
                                          </p:val>
                                        </p:tav>
                                      </p:tavLst>
                                    </p:anim>
                                    <p:anim calcmode="lin" valueType="num">
                                      <p:cBhvr additive="base">
                                        <p:cTn id="89" dur="500" fill="hold"/>
                                        <p:tgtEl>
                                          <p:spTgt spid="85"/>
                                        </p:tgtEl>
                                        <p:attrNameLst>
                                          <p:attrName>ppt_y</p:attrName>
                                        </p:attrNameLst>
                                      </p:cBhvr>
                                      <p:tavLst>
                                        <p:tav tm="0">
                                          <p:val>
                                            <p:strVal val="1+#ppt_h/2"/>
                                          </p:val>
                                        </p:tav>
                                        <p:tav tm="100000">
                                          <p:val>
                                            <p:strVal val="#ppt_y"/>
                                          </p:val>
                                        </p:tav>
                                      </p:tavLst>
                                    </p:anim>
                                  </p:childTnLst>
                                </p:cTn>
                              </p:par>
                              <p:par>
                                <p:cTn id="90" presetID="16" presetClass="entr" presetSubtype="21" fill="hold" nodeType="withEffect">
                                  <p:stCondLst>
                                    <p:cond delay="500"/>
                                  </p:stCondLst>
                                  <p:childTnLst>
                                    <p:set>
                                      <p:cBhvr>
                                        <p:cTn id="91" dur="1" fill="hold">
                                          <p:stCondLst>
                                            <p:cond delay="0"/>
                                          </p:stCondLst>
                                        </p:cTn>
                                        <p:tgtEl>
                                          <p:spTgt spid="8"/>
                                        </p:tgtEl>
                                        <p:attrNameLst>
                                          <p:attrName>style.visibility</p:attrName>
                                        </p:attrNameLst>
                                      </p:cBhvr>
                                      <p:to>
                                        <p:strVal val="visible"/>
                                      </p:to>
                                    </p:set>
                                    <p:animEffect transition="in" filter="barn(inVertical)">
                                      <p:cBhvr>
                                        <p:cTn id="92" dur="500"/>
                                        <p:tgtEl>
                                          <p:spTgt spid="8"/>
                                        </p:tgtEl>
                                      </p:cBhvr>
                                    </p:animEffect>
                                  </p:childTnLst>
                                </p:cTn>
                              </p:par>
                            </p:childTnLst>
                          </p:cTn>
                        </p:par>
                        <p:par>
                          <p:cTn id="93" fill="hold">
                            <p:stCondLst>
                              <p:cond delay="1000"/>
                            </p:stCondLst>
                            <p:childTnLst>
                              <p:par>
                                <p:cTn id="94" presetID="1" presetClass="exit" presetSubtype="0" fill="hold" nodeType="afterEffect">
                                  <p:stCondLst>
                                    <p:cond delay="500"/>
                                  </p:stCondLst>
                                  <p:childTnLst>
                                    <p:set>
                                      <p:cBhvr>
                                        <p:cTn id="95" dur="1" fill="hold">
                                          <p:stCondLst>
                                            <p:cond delay="0"/>
                                          </p:stCondLst>
                                        </p:cTn>
                                        <p:tgtEl>
                                          <p:spTgt spid="8"/>
                                        </p:tgtEl>
                                        <p:attrNameLst>
                                          <p:attrName>style.visibility</p:attrName>
                                        </p:attrNameLst>
                                      </p:cBhvr>
                                      <p:to>
                                        <p:strVal val="hidden"/>
                                      </p:to>
                                    </p:set>
                                  </p:childTnLst>
                                </p:cTn>
                              </p:par>
                            </p:childTnLst>
                          </p:cTn>
                        </p:par>
                      </p:childTnLst>
                    </p:cTn>
                  </p:par>
                  <p:par>
                    <p:cTn id="96" fill="hold">
                      <p:stCondLst>
                        <p:cond delay="indefinite"/>
                      </p:stCondLst>
                      <p:childTnLst>
                        <p:par>
                          <p:cTn id="97" fill="hold">
                            <p:stCondLst>
                              <p:cond delay="0"/>
                            </p:stCondLst>
                            <p:childTnLst>
                              <p:par>
                                <p:cTn id="98" presetID="2" presetClass="entr" presetSubtype="4" fill="hold" grpId="0" nodeType="clickEffect">
                                  <p:stCondLst>
                                    <p:cond delay="0"/>
                                  </p:stCondLst>
                                  <p:childTnLst>
                                    <p:set>
                                      <p:cBhvr>
                                        <p:cTn id="99" dur="1" fill="hold">
                                          <p:stCondLst>
                                            <p:cond delay="0"/>
                                          </p:stCondLst>
                                        </p:cTn>
                                        <p:tgtEl>
                                          <p:spTgt spid="73"/>
                                        </p:tgtEl>
                                        <p:attrNameLst>
                                          <p:attrName>style.visibility</p:attrName>
                                        </p:attrNameLst>
                                      </p:cBhvr>
                                      <p:to>
                                        <p:strVal val="visible"/>
                                      </p:to>
                                    </p:set>
                                    <p:anim calcmode="lin" valueType="num">
                                      <p:cBhvr additive="base">
                                        <p:cTn id="100" dur="500" fill="hold"/>
                                        <p:tgtEl>
                                          <p:spTgt spid="73"/>
                                        </p:tgtEl>
                                        <p:attrNameLst>
                                          <p:attrName>ppt_x</p:attrName>
                                        </p:attrNameLst>
                                      </p:cBhvr>
                                      <p:tavLst>
                                        <p:tav tm="0">
                                          <p:val>
                                            <p:strVal val="#ppt_x"/>
                                          </p:val>
                                        </p:tav>
                                        <p:tav tm="100000">
                                          <p:val>
                                            <p:strVal val="#ppt_x"/>
                                          </p:val>
                                        </p:tav>
                                      </p:tavLst>
                                    </p:anim>
                                    <p:anim calcmode="lin" valueType="num">
                                      <p:cBhvr additive="base">
                                        <p:cTn id="101" dur="500" fill="hold"/>
                                        <p:tgtEl>
                                          <p:spTgt spid="73"/>
                                        </p:tgtEl>
                                        <p:attrNameLst>
                                          <p:attrName>ppt_y</p:attrName>
                                        </p:attrNameLst>
                                      </p:cBhvr>
                                      <p:tavLst>
                                        <p:tav tm="0">
                                          <p:val>
                                            <p:strVal val="1+#ppt_h/2"/>
                                          </p:val>
                                        </p:tav>
                                        <p:tav tm="100000">
                                          <p:val>
                                            <p:strVal val="#ppt_y"/>
                                          </p:val>
                                        </p:tav>
                                      </p:tavLst>
                                    </p:anim>
                                  </p:childTnLst>
                                </p:cTn>
                              </p:par>
                            </p:childTnLst>
                          </p:cTn>
                        </p:par>
                      </p:childTnLst>
                    </p:cTn>
                  </p:par>
                  <p:par>
                    <p:cTn id="102" fill="hold">
                      <p:stCondLst>
                        <p:cond delay="indefinite"/>
                      </p:stCondLst>
                      <p:childTnLst>
                        <p:par>
                          <p:cTn id="103" fill="hold">
                            <p:stCondLst>
                              <p:cond delay="0"/>
                            </p:stCondLst>
                            <p:childTnLst>
                              <p:par>
                                <p:cTn id="104" presetID="2" presetClass="entr" presetSubtype="4" fill="hold" grpId="0" nodeType="clickEffect">
                                  <p:stCondLst>
                                    <p:cond delay="0"/>
                                  </p:stCondLst>
                                  <p:childTnLst>
                                    <p:set>
                                      <p:cBhvr>
                                        <p:cTn id="105" dur="1" fill="hold">
                                          <p:stCondLst>
                                            <p:cond delay="0"/>
                                          </p:stCondLst>
                                        </p:cTn>
                                        <p:tgtEl>
                                          <p:spTgt spid="75"/>
                                        </p:tgtEl>
                                        <p:attrNameLst>
                                          <p:attrName>style.visibility</p:attrName>
                                        </p:attrNameLst>
                                      </p:cBhvr>
                                      <p:to>
                                        <p:strVal val="visible"/>
                                      </p:to>
                                    </p:set>
                                    <p:anim calcmode="lin" valueType="num">
                                      <p:cBhvr additive="base">
                                        <p:cTn id="106" dur="500" fill="hold"/>
                                        <p:tgtEl>
                                          <p:spTgt spid="75"/>
                                        </p:tgtEl>
                                        <p:attrNameLst>
                                          <p:attrName>ppt_x</p:attrName>
                                        </p:attrNameLst>
                                      </p:cBhvr>
                                      <p:tavLst>
                                        <p:tav tm="0">
                                          <p:val>
                                            <p:strVal val="#ppt_x"/>
                                          </p:val>
                                        </p:tav>
                                        <p:tav tm="100000">
                                          <p:val>
                                            <p:strVal val="#ppt_x"/>
                                          </p:val>
                                        </p:tav>
                                      </p:tavLst>
                                    </p:anim>
                                    <p:anim calcmode="lin" valueType="num">
                                      <p:cBhvr additive="base">
                                        <p:cTn id="107" dur="500" fill="hold"/>
                                        <p:tgtEl>
                                          <p:spTgt spid="75"/>
                                        </p:tgtEl>
                                        <p:attrNameLst>
                                          <p:attrName>ppt_y</p:attrName>
                                        </p:attrNameLst>
                                      </p:cBhvr>
                                      <p:tavLst>
                                        <p:tav tm="0">
                                          <p:val>
                                            <p:strVal val="1+#ppt_h/2"/>
                                          </p:val>
                                        </p:tav>
                                        <p:tav tm="100000">
                                          <p:val>
                                            <p:strVal val="#ppt_y"/>
                                          </p:val>
                                        </p:tav>
                                      </p:tavLst>
                                    </p:anim>
                                  </p:childTnLst>
                                </p:cTn>
                              </p:par>
                              <p:par>
                                <p:cTn id="108" presetID="22" presetClass="entr" presetSubtype="4" fill="hold" nodeType="withEffect">
                                  <p:stCondLst>
                                    <p:cond delay="500"/>
                                  </p:stCondLst>
                                  <p:childTnLst>
                                    <p:set>
                                      <p:cBhvr>
                                        <p:cTn id="109" dur="1" fill="hold">
                                          <p:stCondLst>
                                            <p:cond delay="0"/>
                                          </p:stCondLst>
                                        </p:cTn>
                                        <p:tgtEl>
                                          <p:spTgt spid="23"/>
                                        </p:tgtEl>
                                        <p:attrNameLst>
                                          <p:attrName>style.visibility</p:attrName>
                                        </p:attrNameLst>
                                      </p:cBhvr>
                                      <p:to>
                                        <p:strVal val="visible"/>
                                      </p:to>
                                    </p:set>
                                    <p:animEffect transition="in" filter="wipe(down)">
                                      <p:cBhvr>
                                        <p:cTn id="110" dur="500"/>
                                        <p:tgtEl>
                                          <p:spTgt spid="23"/>
                                        </p:tgtEl>
                                      </p:cBhvr>
                                    </p:animEffect>
                                  </p:childTnLst>
                                </p:cTn>
                              </p:par>
                            </p:childTnLst>
                          </p:cTn>
                        </p:par>
                        <p:par>
                          <p:cTn id="111" fill="hold">
                            <p:stCondLst>
                              <p:cond delay="1000"/>
                            </p:stCondLst>
                            <p:childTnLst>
                              <p:par>
                                <p:cTn id="112" presetID="1" presetClass="exit" presetSubtype="0" fill="hold" nodeType="afterEffect">
                                  <p:stCondLst>
                                    <p:cond delay="500"/>
                                  </p:stCondLst>
                                  <p:childTnLst>
                                    <p:set>
                                      <p:cBhvr>
                                        <p:cTn id="113" dur="1" fill="hold">
                                          <p:stCondLst>
                                            <p:cond delay="0"/>
                                          </p:stCondLst>
                                        </p:cTn>
                                        <p:tgtEl>
                                          <p:spTgt spid="23"/>
                                        </p:tgtEl>
                                        <p:attrNameLst>
                                          <p:attrName>style.visibility</p:attrName>
                                        </p:attrNameLst>
                                      </p:cBhvr>
                                      <p:to>
                                        <p:strVal val="hidden"/>
                                      </p:to>
                                    </p:set>
                                  </p:childTnLst>
                                </p:cTn>
                              </p:par>
                            </p:childTnLst>
                          </p:cTn>
                        </p:par>
                      </p:childTnLst>
                    </p:cTn>
                  </p:par>
                  <p:par>
                    <p:cTn id="114" fill="hold">
                      <p:stCondLst>
                        <p:cond delay="indefinite"/>
                      </p:stCondLst>
                      <p:childTnLst>
                        <p:par>
                          <p:cTn id="115" fill="hold">
                            <p:stCondLst>
                              <p:cond delay="0"/>
                            </p:stCondLst>
                            <p:childTnLst>
                              <p:par>
                                <p:cTn id="116" presetID="2" presetClass="entr" presetSubtype="4" fill="hold" grpId="0" nodeType="clickEffect">
                                  <p:stCondLst>
                                    <p:cond delay="0"/>
                                  </p:stCondLst>
                                  <p:childTnLst>
                                    <p:set>
                                      <p:cBhvr>
                                        <p:cTn id="117" dur="1" fill="hold">
                                          <p:stCondLst>
                                            <p:cond delay="0"/>
                                          </p:stCondLst>
                                        </p:cTn>
                                        <p:tgtEl>
                                          <p:spTgt spid="54"/>
                                        </p:tgtEl>
                                        <p:attrNameLst>
                                          <p:attrName>style.visibility</p:attrName>
                                        </p:attrNameLst>
                                      </p:cBhvr>
                                      <p:to>
                                        <p:strVal val="visible"/>
                                      </p:to>
                                    </p:set>
                                    <p:anim calcmode="lin" valueType="num">
                                      <p:cBhvr additive="base">
                                        <p:cTn id="118" dur="500" fill="hold"/>
                                        <p:tgtEl>
                                          <p:spTgt spid="54"/>
                                        </p:tgtEl>
                                        <p:attrNameLst>
                                          <p:attrName>ppt_x</p:attrName>
                                        </p:attrNameLst>
                                      </p:cBhvr>
                                      <p:tavLst>
                                        <p:tav tm="0">
                                          <p:val>
                                            <p:strVal val="#ppt_x"/>
                                          </p:val>
                                        </p:tav>
                                        <p:tav tm="100000">
                                          <p:val>
                                            <p:strVal val="#ppt_x"/>
                                          </p:val>
                                        </p:tav>
                                      </p:tavLst>
                                    </p:anim>
                                    <p:anim calcmode="lin" valueType="num">
                                      <p:cBhvr additive="base">
                                        <p:cTn id="119" dur="500" fill="hold"/>
                                        <p:tgtEl>
                                          <p:spTgt spid="54"/>
                                        </p:tgtEl>
                                        <p:attrNameLst>
                                          <p:attrName>ppt_y</p:attrName>
                                        </p:attrNameLst>
                                      </p:cBhvr>
                                      <p:tavLst>
                                        <p:tav tm="0">
                                          <p:val>
                                            <p:strVal val="1+#ppt_h/2"/>
                                          </p:val>
                                        </p:tav>
                                        <p:tav tm="100000">
                                          <p:val>
                                            <p:strVal val="#ppt_y"/>
                                          </p:val>
                                        </p:tav>
                                      </p:tavLst>
                                    </p:anim>
                                  </p:childTnLst>
                                </p:cTn>
                              </p:par>
                            </p:childTnLst>
                          </p:cTn>
                        </p:par>
                      </p:childTnLst>
                    </p:cTn>
                  </p:par>
                  <p:par>
                    <p:cTn id="120" fill="hold">
                      <p:stCondLst>
                        <p:cond delay="indefinite"/>
                      </p:stCondLst>
                      <p:childTnLst>
                        <p:par>
                          <p:cTn id="121" fill="hold">
                            <p:stCondLst>
                              <p:cond delay="0"/>
                            </p:stCondLst>
                            <p:childTnLst>
                              <p:par>
                                <p:cTn id="122" presetID="2" presetClass="entr" presetSubtype="4" fill="hold" grpId="0" nodeType="clickEffect">
                                  <p:stCondLst>
                                    <p:cond delay="0"/>
                                  </p:stCondLst>
                                  <p:childTnLst>
                                    <p:set>
                                      <p:cBhvr>
                                        <p:cTn id="123" dur="1" fill="hold">
                                          <p:stCondLst>
                                            <p:cond delay="0"/>
                                          </p:stCondLst>
                                        </p:cTn>
                                        <p:tgtEl>
                                          <p:spTgt spid="37"/>
                                        </p:tgtEl>
                                        <p:attrNameLst>
                                          <p:attrName>style.visibility</p:attrName>
                                        </p:attrNameLst>
                                      </p:cBhvr>
                                      <p:to>
                                        <p:strVal val="visible"/>
                                      </p:to>
                                    </p:set>
                                    <p:anim calcmode="lin" valueType="num">
                                      <p:cBhvr additive="base">
                                        <p:cTn id="124" dur="500" fill="hold"/>
                                        <p:tgtEl>
                                          <p:spTgt spid="37"/>
                                        </p:tgtEl>
                                        <p:attrNameLst>
                                          <p:attrName>ppt_x</p:attrName>
                                        </p:attrNameLst>
                                      </p:cBhvr>
                                      <p:tavLst>
                                        <p:tav tm="0">
                                          <p:val>
                                            <p:strVal val="#ppt_x"/>
                                          </p:val>
                                        </p:tav>
                                        <p:tav tm="100000">
                                          <p:val>
                                            <p:strVal val="#ppt_x"/>
                                          </p:val>
                                        </p:tav>
                                      </p:tavLst>
                                    </p:anim>
                                    <p:anim calcmode="lin" valueType="num">
                                      <p:cBhvr additive="base">
                                        <p:cTn id="125" dur="500" fill="hold"/>
                                        <p:tgtEl>
                                          <p:spTgt spid="37"/>
                                        </p:tgtEl>
                                        <p:attrNameLst>
                                          <p:attrName>ppt_y</p:attrName>
                                        </p:attrNameLst>
                                      </p:cBhvr>
                                      <p:tavLst>
                                        <p:tav tm="0">
                                          <p:val>
                                            <p:strVal val="1+#ppt_h/2"/>
                                          </p:val>
                                        </p:tav>
                                        <p:tav tm="100000">
                                          <p:val>
                                            <p:strVal val="#ppt_y"/>
                                          </p:val>
                                        </p:tav>
                                      </p:tavLst>
                                    </p:anim>
                                  </p:childTnLst>
                                </p:cTn>
                              </p:par>
                              <p:par>
                                <p:cTn id="126" presetID="16" presetClass="entr" presetSubtype="21" fill="hold" grpId="0" nodeType="withEffect">
                                  <p:stCondLst>
                                    <p:cond delay="0"/>
                                  </p:stCondLst>
                                  <p:childTnLst>
                                    <p:set>
                                      <p:cBhvr>
                                        <p:cTn id="127" dur="1" fill="hold">
                                          <p:stCondLst>
                                            <p:cond delay="0"/>
                                          </p:stCondLst>
                                        </p:cTn>
                                        <p:tgtEl>
                                          <p:spTgt spid="86"/>
                                        </p:tgtEl>
                                        <p:attrNameLst>
                                          <p:attrName>style.visibility</p:attrName>
                                        </p:attrNameLst>
                                      </p:cBhvr>
                                      <p:to>
                                        <p:strVal val="visible"/>
                                      </p:to>
                                    </p:set>
                                    <p:animEffect transition="in" filter="barn(inVertical)">
                                      <p:cBhvr>
                                        <p:cTn id="128" dur="500"/>
                                        <p:tgtEl>
                                          <p:spTgt spid="86"/>
                                        </p:tgtEl>
                                      </p:cBhvr>
                                    </p:animEffect>
                                  </p:childTnLst>
                                </p:cTn>
                              </p:par>
                              <p:par>
                                <p:cTn id="129" presetID="16" presetClass="entr" presetSubtype="21" fill="hold" nodeType="withEffect">
                                  <p:stCondLst>
                                    <p:cond delay="0"/>
                                  </p:stCondLst>
                                  <p:childTnLst>
                                    <p:set>
                                      <p:cBhvr>
                                        <p:cTn id="130" dur="1" fill="hold">
                                          <p:stCondLst>
                                            <p:cond delay="0"/>
                                          </p:stCondLst>
                                        </p:cTn>
                                        <p:tgtEl>
                                          <p:spTgt spid="30"/>
                                        </p:tgtEl>
                                        <p:attrNameLst>
                                          <p:attrName>style.visibility</p:attrName>
                                        </p:attrNameLst>
                                      </p:cBhvr>
                                      <p:to>
                                        <p:strVal val="visible"/>
                                      </p:to>
                                    </p:set>
                                    <p:animEffect transition="in" filter="barn(inVertical)">
                                      <p:cBhvr>
                                        <p:cTn id="131" dur="500"/>
                                        <p:tgtEl>
                                          <p:spTgt spid="30"/>
                                        </p:tgtEl>
                                      </p:cBhvr>
                                    </p:animEffect>
                                  </p:childTnLst>
                                </p:cTn>
                              </p:par>
                              <p:par>
                                <p:cTn id="132" presetID="16" presetClass="entr" presetSubtype="21" fill="hold" nodeType="withEffect">
                                  <p:stCondLst>
                                    <p:cond delay="0"/>
                                  </p:stCondLst>
                                  <p:childTnLst>
                                    <p:set>
                                      <p:cBhvr>
                                        <p:cTn id="133" dur="1" fill="hold">
                                          <p:stCondLst>
                                            <p:cond delay="0"/>
                                          </p:stCondLst>
                                        </p:cTn>
                                        <p:tgtEl>
                                          <p:spTgt spid="87"/>
                                        </p:tgtEl>
                                        <p:attrNameLst>
                                          <p:attrName>style.visibility</p:attrName>
                                        </p:attrNameLst>
                                      </p:cBhvr>
                                      <p:to>
                                        <p:strVal val="visible"/>
                                      </p:to>
                                    </p:set>
                                    <p:animEffect transition="in" filter="barn(inVertical)">
                                      <p:cBhvr>
                                        <p:cTn id="134" dur="500"/>
                                        <p:tgtEl>
                                          <p:spTgt spid="87"/>
                                        </p:tgtEl>
                                      </p:cBhvr>
                                    </p:animEffect>
                                  </p:childTnLst>
                                </p:cTn>
                              </p:par>
                            </p:childTnLst>
                          </p:cTn>
                        </p:par>
                      </p:childTnLst>
                    </p:cTn>
                  </p:par>
                  <p:par>
                    <p:cTn id="135" fill="hold">
                      <p:stCondLst>
                        <p:cond delay="indefinite"/>
                      </p:stCondLst>
                      <p:childTnLst>
                        <p:par>
                          <p:cTn id="136" fill="hold">
                            <p:stCondLst>
                              <p:cond delay="0"/>
                            </p:stCondLst>
                            <p:childTnLst>
                              <p:par>
                                <p:cTn id="137" presetID="2" presetClass="entr" presetSubtype="4" fill="hold" grpId="0" nodeType="clickEffect">
                                  <p:stCondLst>
                                    <p:cond delay="0"/>
                                  </p:stCondLst>
                                  <p:childTnLst>
                                    <p:set>
                                      <p:cBhvr>
                                        <p:cTn id="138" dur="1" fill="hold">
                                          <p:stCondLst>
                                            <p:cond delay="0"/>
                                          </p:stCondLst>
                                        </p:cTn>
                                        <p:tgtEl>
                                          <p:spTgt spid="36"/>
                                        </p:tgtEl>
                                        <p:attrNameLst>
                                          <p:attrName>style.visibility</p:attrName>
                                        </p:attrNameLst>
                                      </p:cBhvr>
                                      <p:to>
                                        <p:strVal val="visible"/>
                                      </p:to>
                                    </p:set>
                                    <p:anim calcmode="lin" valueType="num">
                                      <p:cBhvr additive="base">
                                        <p:cTn id="139" dur="500" fill="hold"/>
                                        <p:tgtEl>
                                          <p:spTgt spid="36"/>
                                        </p:tgtEl>
                                        <p:attrNameLst>
                                          <p:attrName>ppt_x</p:attrName>
                                        </p:attrNameLst>
                                      </p:cBhvr>
                                      <p:tavLst>
                                        <p:tav tm="0">
                                          <p:val>
                                            <p:strVal val="#ppt_x"/>
                                          </p:val>
                                        </p:tav>
                                        <p:tav tm="100000">
                                          <p:val>
                                            <p:strVal val="#ppt_x"/>
                                          </p:val>
                                        </p:tav>
                                      </p:tavLst>
                                    </p:anim>
                                    <p:anim calcmode="lin" valueType="num">
                                      <p:cBhvr additive="base">
                                        <p:cTn id="140" dur="500" fill="hold"/>
                                        <p:tgtEl>
                                          <p:spTgt spid="36"/>
                                        </p:tgtEl>
                                        <p:attrNameLst>
                                          <p:attrName>ppt_y</p:attrName>
                                        </p:attrNameLst>
                                      </p:cBhvr>
                                      <p:tavLst>
                                        <p:tav tm="0">
                                          <p:val>
                                            <p:strVal val="1+#ppt_h/2"/>
                                          </p:val>
                                        </p:tav>
                                        <p:tav tm="100000">
                                          <p:val>
                                            <p:strVal val="#ppt_y"/>
                                          </p:val>
                                        </p:tav>
                                      </p:tavLst>
                                    </p:anim>
                                  </p:childTnLst>
                                </p:cTn>
                              </p:par>
                              <p:par>
                                <p:cTn id="141" presetID="2" presetClass="entr" presetSubtype="4" fill="hold" grpId="0" nodeType="withEffect">
                                  <p:stCondLst>
                                    <p:cond delay="0"/>
                                  </p:stCondLst>
                                  <p:childTnLst>
                                    <p:set>
                                      <p:cBhvr>
                                        <p:cTn id="142" dur="1" fill="hold">
                                          <p:stCondLst>
                                            <p:cond delay="0"/>
                                          </p:stCondLst>
                                        </p:cTn>
                                        <p:tgtEl>
                                          <p:spTgt spid="35"/>
                                        </p:tgtEl>
                                        <p:attrNameLst>
                                          <p:attrName>style.visibility</p:attrName>
                                        </p:attrNameLst>
                                      </p:cBhvr>
                                      <p:to>
                                        <p:strVal val="visible"/>
                                      </p:to>
                                    </p:set>
                                    <p:anim calcmode="lin" valueType="num">
                                      <p:cBhvr additive="base">
                                        <p:cTn id="143" dur="500" fill="hold"/>
                                        <p:tgtEl>
                                          <p:spTgt spid="35"/>
                                        </p:tgtEl>
                                        <p:attrNameLst>
                                          <p:attrName>ppt_x</p:attrName>
                                        </p:attrNameLst>
                                      </p:cBhvr>
                                      <p:tavLst>
                                        <p:tav tm="0">
                                          <p:val>
                                            <p:strVal val="#ppt_x"/>
                                          </p:val>
                                        </p:tav>
                                        <p:tav tm="100000">
                                          <p:val>
                                            <p:strVal val="#ppt_x"/>
                                          </p:val>
                                        </p:tav>
                                      </p:tavLst>
                                    </p:anim>
                                    <p:anim calcmode="lin" valueType="num">
                                      <p:cBhvr additive="base">
                                        <p:cTn id="144" dur="500" fill="hold"/>
                                        <p:tgtEl>
                                          <p:spTgt spid="35"/>
                                        </p:tgtEl>
                                        <p:attrNameLst>
                                          <p:attrName>ppt_y</p:attrName>
                                        </p:attrNameLst>
                                      </p:cBhvr>
                                      <p:tavLst>
                                        <p:tav tm="0">
                                          <p:val>
                                            <p:strVal val="1+#ppt_h/2"/>
                                          </p:val>
                                        </p:tav>
                                        <p:tav tm="100000">
                                          <p:val>
                                            <p:strVal val="#ppt_y"/>
                                          </p:val>
                                        </p:tav>
                                      </p:tavLst>
                                    </p:anim>
                                  </p:childTnLst>
                                </p:cTn>
                              </p:par>
                              <p:par>
                                <p:cTn id="145" presetID="14" presetClass="entr" presetSubtype="10" fill="hold" nodeType="withEffect">
                                  <p:stCondLst>
                                    <p:cond delay="0"/>
                                  </p:stCondLst>
                                  <p:childTnLst>
                                    <p:set>
                                      <p:cBhvr>
                                        <p:cTn id="146" dur="1" fill="hold">
                                          <p:stCondLst>
                                            <p:cond delay="0"/>
                                          </p:stCondLst>
                                        </p:cTn>
                                        <p:tgtEl>
                                          <p:spTgt spid="32"/>
                                        </p:tgtEl>
                                        <p:attrNameLst>
                                          <p:attrName>style.visibility</p:attrName>
                                        </p:attrNameLst>
                                      </p:cBhvr>
                                      <p:to>
                                        <p:strVal val="visible"/>
                                      </p:to>
                                    </p:set>
                                    <p:animEffect transition="in" filter="randombar(horizontal)">
                                      <p:cBhvr>
                                        <p:cTn id="147" dur="500"/>
                                        <p:tgtEl>
                                          <p:spTgt spid="32"/>
                                        </p:tgtEl>
                                      </p:cBhvr>
                                    </p:animEffect>
                                  </p:childTnLst>
                                </p:cTn>
                              </p:par>
                              <p:par>
                                <p:cTn id="148" presetID="16" presetClass="entr" presetSubtype="21" fill="hold" nodeType="withEffect">
                                  <p:stCondLst>
                                    <p:cond delay="0"/>
                                  </p:stCondLst>
                                  <p:childTnLst>
                                    <p:set>
                                      <p:cBhvr>
                                        <p:cTn id="149" dur="1" fill="hold">
                                          <p:stCondLst>
                                            <p:cond delay="0"/>
                                          </p:stCondLst>
                                        </p:cTn>
                                        <p:tgtEl>
                                          <p:spTgt spid="13"/>
                                        </p:tgtEl>
                                        <p:attrNameLst>
                                          <p:attrName>style.visibility</p:attrName>
                                        </p:attrNameLst>
                                      </p:cBhvr>
                                      <p:to>
                                        <p:strVal val="visible"/>
                                      </p:to>
                                    </p:set>
                                    <p:animEffect transition="in" filter="barn(inVertical)">
                                      <p:cBhvr>
                                        <p:cTn id="150" dur="500"/>
                                        <p:tgtEl>
                                          <p:spTgt spid="13"/>
                                        </p:tgtEl>
                                      </p:cBhvr>
                                    </p:animEffect>
                                  </p:childTnLst>
                                </p:cTn>
                              </p:par>
                            </p:childTnLst>
                          </p:cTn>
                        </p:par>
                      </p:childTnLst>
                    </p:cTn>
                  </p:par>
                  <p:par>
                    <p:cTn id="151" fill="hold">
                      <p:stCondLst>
                        <p:cond delay="indefinite"/>
                      </p:stCondLst>
                      <p:childTnLst>
                        <p:par>
                          <p:cTn id="152" fill="hold">
                            <p:stCondLst>
                              <p:cond delay="0"/>
                            </p:stCondLst>
                            <p:childTnLst>
                              <p:par>
                                <p:cTn id="153" presetID="2" presetClass="entr" presetSubtype="4" fill="hold" grpId="0" nodeType="clickEffect">
                                  <p:stCondLst>
                                    <p:cond delay="0"/>
                                  </p:stCondLst>
                                  <p:childTnLst>
                                    <p:set>
                                      <p:cBhvr>
                                        <p:cTn id="154" dur="1" fill="hold">
                                          <p:stCondLst>
                                            <p:cond delay="0"/>
                                          </p:stCondLst>
                                        </p:cTn>
                                        <p:tgtEl>
                                          <p:spTgt spid="38"/>
                                        </p:tgtEl>
                                        <p:attrNameLst>
                                          <p:attrName>style.visibility</p:attrName>
                                        </p:attrNameLst>
                                      </p:cBhvr>
                                      <p:to>
                                        <p:strVal val="visible"/>
                                      </p:to>
                                    </p:set>
                                    <p:anim calcmode="lin" valueType="num">
                                      <p:cBhvr additive="base">
                                        <p:cTn id="155" dur="500" fill="hold"/>
                                        <p:tgtEl>
                                          <p:spTgt spid="38"/>
                                        </p:tgtEl>
                                        <p:attrNameLst>
                                          <p:attrName>ppt_x</p:attrName>
                                        </p:attrNameLst>
                                      </p:cBhvr>
                                      <p:tavLst>
                                        <p:tav tm="0">
                                          <p:val>
                                            <p:strVal val="#ppt_x"/>
                                          </p:val>
                                        </p:tav>
                                        <p:tav tm="100000">
                                          <p:val>
                                            <p:strVal val="#ppt_x"/>
                                          </p:val>
                                        </p:tav>
                                      </p:tavLst>
                                    </p:anim>
                                    <p:anim calcmode="lin" valueType="num">
                                      <p:cBhvr additive="base">
                                        <p:cTn id="156" dur="500" fill="hold"/>
                                        <p:tgtEl>
                                          <p:spTgt spid="38"/>
                                        </p:tgtEl>
                                        <p:attrNameLst>
                                          <p:attrName>ppt_y</p:attrName>
                                        </p:attrNameLst>
                                      </p:cBhvr>
                                      <p:tavLst>
                                        <p:tav tm="0">
                                          <p:val>
                                            <p:strVal val="1+#ppt_h/2"/>
                                          </p:val>
                                        </p:tav>
                                        <p:tav tm="100000">
                                          <p:val>
                                            <p:strVal val="#ppt_y"/>
                                          </p:val>
                                        </p:tav>
                                      </p:tavLst>
                                    </p:anim>
                                  </p:childTnLst>
                                </p:cTn>
                              </p:par>
                              <p:par>
                                <p:cTn id="157" presetID="2" presetClass="entr" presetSubtype="4" fill="hold" grpId="0" nodeType="withEffect">
                                  <p:stCondLst>
                                    <p:cond delay="0"/>
                                  </p:stCondLst>
                                  <p:childTnLst>
                                    <p:set>
                                      <p:cBhvr>
                                        <p:cTn id="158" dur="1" fill="hold">
                                          <p:stCondLst>
                                            <p:cond delay="0"/>
                                          </p:stCondLst>
                                        </p:cTn>
                                        <p:tgtEl>
                                          <p:spTgt spid="39"/>
                                        </p:tgtEl>
                                        <p:attrNameLst>
                                          <p:attrName>style.visibility</p:attrName>
                                        </p:attrNameLst>
                                      </p:cBhvr>
                                      <p:to>
                                        <p:strVal val="visible"/>
                                      </p:to>
                                    </p:set>
                                    <p:anim calcmode="lin" valueType="num">
                                      <p:cBhvr additive="base">
                                        <p:cTn id="159" dur="500" fill="hold"/>
                                        <p:tgtEl>
                                          <p:spTgt spid="39"/>
                                        </p:tgtEl>
                                        <p:attrNameLst>
                                          <p:attrName>ppt_x</p:attrName>
                                        </p:attrNameLst>
                                      </p:cBhvr>
                                      <p:tavLst>
                                        <p:tav tm="0">
                                          <p:val>
                                            <p:strVal val="#ppt_x"/>
                                          </p:val>
                                        </p:tav>
                                        <p:tav tm="100000">
                                          <p:val>
                                            <p:strVal val="#ppt_x"/>
                                          </p:val>
                                        </p:tav>
                                      </p:tavLst>
                                    </p:anim>
                                    <p:anim calcmode="lin" valueType="num">
                                      <p:cBhvr additive="base">
                                        <p:cTn id="160" dur="500" fill="hold"/>
                                        <p:tgtEl>
                                          <p:spTgt spid="39"/>
                                        </p:tgtEl>
                                        <p:attrNameLst>
                                          <p:attrName>ppt_y</p:attrName>
                                        </p:attrNameLst>
                                      </p:cBhvr>
                                      <p:tavLst>
                                        <p:tav tm="0">
                                          <p:val>
                                            <p:strVal val="1+#ppt_h/2"/>
                                          </p:val>
                                        </p:tav>
                                        <p:tav tm="100000">
                                          <p:val>
                                            <p:strVal val="#ppt_y"/>
                                          </p:val>
                                        </p:tav>
                                      </p:tavLst>
                                    </p:anim>
                                  </p:childTnLst>
                                </p:cTn>
                              </p:par>
                              <p:par>
                                <p:cTn id="161" presetID="16" presetClass="entr" presetSubtype="21" fill="hold" nodeType="withEffect">
                                  <p:stCondLst>
                                    <p:cond delay="0"/>
                                  </p:stCondLst>
                                  <p:childTnLst>
                                    <p:set>
                                      <p:cBhvr>
                                        <p:cTn id="162" dur="1" fill="hold">
                                          <p:stCondLst>
                                            <p:cond delay="0"/>
                                          </p:stCondLst>
                                        </p:cTn>
                                        <p:tgtEl>
                                          <p:spTgt spid="34"/>
                                        </p:tgtEl>
                                        <p:attrNameLst>
                                          <p:attrName>style.visibility</p:attrName>
                                        </p:attrNameLst>
                                      </p:cBhvr>
                                      <p:to>
                                        <p:strVal val="visible"/>
                                      </p:to>
                                    </p:set>
                                    <p:animEffect transition="in" filter="barn(inVertical)">
                                      <p:cBhvr>
                                        <p:cTn id="163" dur="500"/>
                                        <p:tgtEl>
                                          <p:spTgt spid="34"/>
                                        </p:tgtEl>
                                      </p:cBhvr>
                                    </p:animEffect>
                                  </p:childTnLst>
                                </p:cTn>
                              </p:par>
                              <p:par>
                                <p:cTn id="164" presetID="16" presetClass="entr" presetSubtype="21" fill="hold" nodeType="withEffect">
                                  <p:stCondLst>
                                    <p:cond delay="0"/>
                                  </p:stCondLst>
                                  <p:childTnLst>
                                    <p:set>
                                      <p:cBhvr>
                                        <p:cTn id="165" dur="1" fill="hold">
                                          <p:stCondLst>
                                            <p:cond delay="0"/>
                                          </p:stCondLst>
                                        </p:cTn>
                                        <p:tgtEl>
                                          <p:spTgt spid="94"/>
                                        </p:tgtEl>
                                        <p:attrNameLst>
                                          <p:attrName>style.visibility</p:attrName>
                                        </p:attrNameLst>
                                      </p:cBhvr>
                                      <p:to>
                                        <p:strVal val="visible"/>
                                      </p:to>
                                    </p:set>
                                    <p:animEffect transition="in" filter="barn(inVertical)">
                                      <p:cBhvr>
                                        <p:cTn id="166" dur="500"/>
                                        <p:tgtEl>
                                          <p:spTgt spid="94"/>
                                        </p:tgtEl>
                                      </p:cBhvr>
                                    </p:animEffect>
                                  </p:childTnLst>
                                </p:cTn>
                              </p:par>
                            </p:childTnLst>
                          </p:cTn>
                        </p:par>
                      </p:childTnLst>
                    </p:cTn>
                  </p:par>
                  <p:par>
                    <p:cTn id="167" fill="hold">
                      <p:stCondLst>
                        <p:cond delay="indefinite"/>
                      </p:stCondLst>
                      <p:childTnLst>
                        <p:par>
                          <p:cTn id="168" fill="hold">
                            <p:stCondLst>
                              <p:cond delay="0"/>
                            </p:stCondLst>
                            <p:childTnLst>
                              <p:par>
                                <p:cTn id="169" presetID="10" presetClass="entr" presetSubtype="0" repeatCount="10000" fill="hold" grpId="1" nodeType="clickEffect">
                                  <p:stCondLst>
                                    <p:cond delay="500"/>
                                  </p:stCondLst>
                                  <p:childTnLst>
                                    <p:set>
                                      <p:cBhvr>
                                        <p:cTn id="170" dur="1" fill="hold">
                                          <p:stCondLst>
                                            <p:cond delay="0"/>
                                          </p:stCondLst>
                                        </p:cTn>
                                        <p:tgtEl>
                                          <p:spTgt spid="4107"/>
                                        </p:tgtEl>
                                        <p:attrNameLst>
                                          <p:attrName>style.visibility</p:attrName>
                                        </p:attrNameLst>
                                      </p:cBhvr>
                                      <p:to>
                                        <p:strVal val="visible"/>
                                      </p:to>
                                    </p:set>
                                    <p:animEffect transition="in" filter="fade">
                                      <p:cBhvr>
                                        <p:cTn id="171" dur="500"/>
                                        <p:tgtEl>
                                          <p:spTgt spid="4107"/>
                                        </p:tgtEl>
                                      </p:cBhvr>
                                    </p:animEffect>
                                  </p:childTnLst>
                                </p:cTn>
                              </p:par>
                              <p:par>
                                <p:cTn id="172" presetID="10" presetClass="entr" presetSubtype="0" repeatCount="10000" fill="hold" grpId="1" nodeType="withEffect">
                                  <p:stCondLst>
                                    <p:cond delay="500"/>
                                  </p:stCondLst>
                                  <p:childTnLst>
                                    <p:set>
                                      <p:cBhvr>
                                        <p:cTn id="173" dur="1" fill="hold">
                                          <p:stCondLst>
                                            <p:cond delay="0"/>
                                          </p:stCondLst>
                                        </p:cTn>
                                        <p:tgtEl>
                                          <p:spTgt spid="4108"/>
                                        </p:tgtEl>
                                        <p:attrNameLst>
                                          <p:attrName>style.visibility</p:attrName>
                                        </p:attrNameLst>
                                      </p:cBhvr>
                                      <p:to>
                                        <p:strVal val="visible"/>
                                      </p:to>
                                    </p:set>
                                    <p:animEffect transition="in" filter="fade">
                                      <p:cBhvr>
                                        <p:cTn id="174" dur="500"/>
                                        <p:tgtEl>
                                          <p:spTgt spid="4108"/>
                                        </p:tgtEl>
                                      </p:cBhvr>
                                    </p:animEffect>
                                  </p:childTnLst>
                                </p:cTn>
                              </p:par>
                              <p:par>
                                <p:cTn id="175" presetID="10" presetClass="entr" presetSubtype="0" repeatCount="10000" fill="hold" grpId="1" nodeType="withEffect">
                                  <p:stCondLst>
                                    <p:cond delay="500"/>
                                  </p:stCondLst>
                                  <p:childTnLst>
                                    <p:set>
                                      <p:cBhvr>
                                        <p:cTn id="176" dur="1" fill="hold">
                                          <p:stCondLst>
                                            <p:cond delay="0"/>
                                          </p:stCondLst>
                                        </p:cTn>
                                        <p:tgtEl>
                                          <p:spTgt spid="4109"/>
                                        </p:tgtEl>
                                        <p:attrNameLst>
                                          <p:attrName>style.visibility</p:attrName>
                                        </p:attrNameLst>
                                      </p:cBhvr>
                                      <p:to>
                                        <p:strVal val="visible"/>
                                      </p:to>
                                    </p:set>
                                    <p:animEffect transition="in" filter="fade">
                                      <p:cBhvr>
                                        <p:cTn id="177" dur="500"/>
                                        <p:tgtEl>
                                          <p:spTgt spid="4109"/>
                                        </p:tgtEl>
                                      </p:cBhvr>
                                    </p:animEffect>
                                  </p:childTnLst>
                                </p:cTn>
                              </p:par>
                              <p:par>
                                <p:cTn id="178" presetID="10" presetClass="entr" presetSubtype="0" repeatCount="10000" fill="hold" grpId="1" nodeType="withEffect">
                                  <p:stCondLst>
                                    <p:cond delay="500"/>
                                  </p:stCondLst>
                                  <p:childTnLst>
                                    <p:set>
                                      <p:cBhvr>
                                        <p:cTn id="179" dur="1" fill="hold">
                                          <p:stCondLst>
                                            <p:cond delay="0"/>
                                          </p:stCondLst>
                                        </p:cTn>
                                        <p:tgtEl>
                                          <p:spTgt spid="4110"/>
                                        </p:tgtEl>
                                        <p:attrNameLst>
                                          <p:attrName>style.visibility</p:attrName>
                                        </p:attrNameLst>
                                      </p:cBhvr>
                                      <p:to>
                                        <p:strVal val="visible"/>
                                      </p:to>
                                    </p:set>
                                    <p:animEffect transition="in" filter="fade">
                                      <p:cBhvr>
                                        <p:cTn id="180" dur="500"/>
                                        <p:tgtEl>
                                          <p:spTgt spid="4110"/>
                                        </p:tgtEl>
                                      </p:cBhvr>
                                    </p:animEffect>
                                  </p:childTnLst>
                                </p:cTn>
                              </p:par>
                              <p:par>
                                <p:cTn id="181" presetID="10" presetClass="entr" presetSubtype="0" repeatCount="10000" fill="hold" grpId="1" nodeType="withEffect">
                                  <p:stCondLst>
                                    <p:cond delay="500"/>
                                  </p:stCondLst>
                                  <p:childTnLst>
                                    <p:set>
                                      <p:cBhvr>
                                        <p:cTn id="182" dur="1" fill="hold">
                                          <p:stCondLst>
                                            <p:cond delay="0"/>
                                          </p:stCondLst>
                                        </p:cTn>
                                        <p:tgtEl>
                                          <p:spTgt spid="4111"/>
                                        </p:tgtEl>
                                        <p:attrNameLst>
                                          <p:attrName>style.visibility</p:attrName>
                                        </p:attrNameLst>
                                      </p:cBhvr>
                                      <p:to>
                                        <p:strVal val="visible"/>
                                      </p:to>
                                    </p:set>
                                    <p:animEffect transition="in" filter="fade">
                                      <p:cBhvr>
                                        <p:cTn id="183" dur="500"/>
                                        <p:tgtEl>
                                          <p:spTgt spid="4111"/>
                                        </p:tgtEl>
                                      </p:cBhvr>
                                    </p:animEffect>
                                  </p:childTnLst>
                                </p:cTn>
                              </p:par>
                              <p:par>
                                <p:cTn id="184" presetID="10" presetClass="entr" presetSubtype="0" repeatCount="10000" fill="hold" grpId="1" nodeType="withEffect">
                                  <p:stCondLst>
                                    <p:cond delay="500"/>
                                  </p:stCondLst>
                                  <p:childTnLst>
                                    <p:set>
                                      <p:cBhvr>
                                        <p:cTn id="185" dur="1" fill="hold">
                                          <p:stCondLst>
                                            <p:cond delay="0"/>
                                          </p:stCondLst>
                                        </p:cTn>
                                        <p:tgtEl>
                                          <p:spTgt spid="4112"/>
                                        </p:tgtEl>
                                        <p:attrNameLst>
                                          <p:attrName>style.visibility</p:attrName>
                                        </p:attrNameLst>
                                      </p:cBhvr>
                                      <p:to>
                                        <p:strVal val="visible"/>
                                      </p:to>
                                    </p:set>
                                    <p:animEffect transition="in" filter="fade">
                                      <p:cBhvr>
                                        <p:cTn id="186" dur="500"/>
                                        <p:tgtEl>
                                          <p:spTgt spid="4112"/>
                                        </p:tgtEl>
                                      </p:cBhvr>
                                    </p:animEffect>
                                  </p:childTnLst>
                                </p:cTn>
                              </p:par>
                              <p:par>
                                <p:cTn id="187" presetID="10" presetClass="entr" presetSubtype="0" repeatCount="10000" fill="hold" grpId="1" nodeType="withEffect">
                                  <p:stCondLst>
                                    <p:cond delay="500"/>
                                  </p:stCondLst>
                                  <p:childTnLst>
                                    <p:set>
                                      <p:cBhvr>
                                        <p:cTn id="188" dur="1" fill="hold">
                                          <p:stCondLst>
                                            <p:cond delay="0"/>
                                          </p:stCondLst>
                                        </p:cTn>
                                        <p:tgtEl>
                                          <p:spTgt spid="4113"/>
                                        </p:tgtEl>
                                        <p:attrNameLst>
                                          <p:attrName>style.visibility</p:attrName>
                                        </p:attrNameLst>
                                      </p:cBhvr>
                                      <p:to>
                                        <p:strVal val="visible"/>
                                      </p:to>
                                    </p:set>
                                    <p:animEffect transition="in" filter="fade">
                                      <p:cBhvr>
                                        <p:cTn id="189" dur="500"/>
                                        <p:tgtEl>
                                          <p:spTgt spid="4113"/>
                                        </p:tgtEl>
                                      </p:cBhvr>
                                    </p:animEffect>
                                  </p:childTnLst>
                                </p:cTn>
                              </p:par>
                              <p:par>
                                <p:cTn id="190" presetID="10" presetClass="entr" presetSubtype="0" repeatCount="10000" fill="hold" grpId="1" nodeType="withEffect">
                                  <p:stCondLst>
                                    <p:cond delay="500"/>
                                  </p:stCondLst>
                                  <p:childTnLst>
                                    <p:set>
                                      <p:cBhvr>
                                        <p:cTn id="191" dur="1" fill="hold">
                                          <p:stCondLst>
                                            <p:cond delay="0"/>
                                          </p:stCondLst>
                                        </p:cTn>
                                        <p:tgtEl>
                                          <p:spTgt spid="4114"/>
                                        </p:tgtEl>
                                        <p:attrNameLst>
                                          <p:attrName>style.visibility</p:attrName>
                                        </p:attrNameLst>
                                      </p:cBhvr>
                                      <p:to>
                                        <p:strVal val="visible"/>
                                      </p:to>
                                    </p:set>
                                    <p:animEffect transition="in" filter="fade">
                                      <p:cBhvr>
                                        <p:cTn id="192" dur="500"/>
                                        <p:tgtEl>
                                          <p:spTgt spid="4114"/>
                                        </p:tgtEl>
                                      </p:cBhvr>
                                    </p:animEffect>
                                  </p:childTnLst>
                                </p:cTn>
                              </p:par>
                              <p:par>
                                <p:cTn id="193" presetID="10" presetClass="entr" presetSubtype="0" repeatCount="10000" fill="hold" grpId="1" nodeType="withEffect">
                                  <p:stCondLst>
                                    <p:cond delay="500"/>
                                  </p:stCondLst>
                                  <p:childTnLst>
                                    <p:set>
                                      <p:cBhvr>
                                        <p:cTn id="194" dur="1" fill="hold">
                                          <p:stCondLst>
                                            <p:cond delay="0"/>
                                          </p:stCondLst>
                                        </p:cTn>
                                        <p:tgtEl>
                                          <p:spTgt spid="4115"/>
                                        </p:tgtEl>
                                        <p:attrNameLst>
                                          <p:attrName>style.visibility</p:attrName>
                                        </p:attrNameLst>
                                      </p:cBhvr>
                                      <p:to>
                                        <p:strVal val="visible"/>
                                      </p:to>
                                    </p:set>
                                    <p:animEffect transition="in" filter="fade">
                                      <p:cBhvr>
                                        <p:cTn id="195" dur="500"/>
                                        <p:tgtEl>
                                          <p:spTgt spid="4115"/>
                                        </p:tgtEl>
                                      </p:cBhvr>
                                    </p:animEffect>
                                  </p:childTnLst>
                                </p:cTn>
                              </p:par>
                              <p:par>
                                <p:cTn id="196" presetID="10" presetClass="entr" presetSubtype="0" repeatCount="10000" fill="hold" grpId="1" nodeType="withEffect">
                                  <p:stCondLst>
                                    <p:cond delay="500"/>
                                  </p:stCondLst>
                                  <p:childTnLst>
                                    <p:set>
                                      <p:cBhvr>
                                        <p:cTn id="197" dur="1" fill="hold">
                                          <p:stCondLst>
                                            <p:cond delay="0"/>
                                          </p:stCondLst>
                                        </p:cTn>
                                        <p:tgtEl>
                                          <p:spTgt spid="4116"/>
                                        </p:tgtEl>
                                        <p:attrNameLst>
                                          <p:attrName>style.visibility</p:attrName>
                                        </p:attrNameLst>
                                      </p:cBhvr>
                                      <p:to>
                                        <p:strVal val="visible"/>
                                      </p:to>
                                    </p:set>
                                    <p:animEffect transition="in" filter="fade">
                                      <p:cBhvr>
                                        <p:cTn id="198" dur="500"/>
                                        <p:tgtEl>
                                          <p:spTgt spid="4116"/>
                                        </p:tgtEl>
                                      </p:cBhvr>
                                    </p:animEffect>
                                  </p:childTnLst>
                                </p:cTn>
                              </p:par>
                              <p:par>
                                <p:cTn id="199" presetID="10" presetClass="entr" presetSubtype="0" repeatCount="10000" fill="hold" grpId="1" nodeType="withEffect">
                                  <p:stCondLst>
                                    <p:cond delay="500"/>
                                  </p:stCondLst>
                                  <p:childTnLst>
                                    <p:set>
                                      <p:cBhvr>
                                        <p:cTn id="200" dur="1" fill="hold">
                                          <p:stCondLst>
                                            <p:cond delay="0"/>
                                          </p:stCondLst>
                                        </p:cTn>
                                        <p:tgtEl>
                                          <p:spTgt spid="4118"/>
                                        </p:tgtEl>
                                        <p:attrNameLst>
                                          <p:attrName>style.visibility</p:attrName>
                                        </p:attrNameLst>
                                      </p:cBhvr>
                                      <p:to>
                                        <p:strVal val="visible"/>
                                      </p:to>
                                    </p:set>
                                    <p:animEffect transition="in" filter="fade">
                                      <p:cBhvr>
                                        <p:cTn id="201" dur="500"/>
                                        <p:tgtEl>
                                          <p:spTgt spid="4118"/>
                                        </p:tgtEl>
                                      </p:cBhvr>
                                    </p:animEffect>
                                  </p:childTnLst>
                                </p:cTn>
                              </p:par>
                              <p:par>
                                <p:cTn id="202" presetID="10" presetClass="entr" presetSubtype="0" repeatCount="10000" fill="hold" grpId="1" nodeType="withEffect">
                                  <p:stCondLst>
                                    <p:cond delay="500"/>
                                  </p:stCondLst>
                                  <p:childTnLst>
                                    <p:set>
                                      <p:cBhvr>
                                        <p:cTn id="203" dur="1" fill="hold">
                                          <p:stCondLst>
                                            <p:cond delay="0"/>
                                          </p:stCondLst>
                                        </p:cTn>
                                        <p:tgtEl>
                                          <p:spTgt spid="4119"/>
                                        </p:tgtEl>
                                        <p:attrNameLst>
                                          <p:attrName>style.visibility</p:attrName>
                                        </p:attrNameLst>
                                      </p:cBhvr>
                                      <p:to>
                                        <p:strVal val="visible"/>
                                      </p:to>
                                    </p:set>
                                    <p:animEffect transition="in" filter="fade">
                                      <p:cBhvr>
                                        <p:cTn id="204" dur="500"/>
                                        <p:tgtEl>
                                          <p:spTgt spid="4119"/>
                                        </p:tgtEl>
                                      </p:cBhvr>
                                    </p:animEffect>
                                  </p:childTnLst>
                                </p:cTn>
                              </p:par>
                            </p:childTnLst>
                          </p:cTn>
                        </p:par>
                      </p:childTnLst>
                    </p:cTn>
                  </p:par>
                  <p:par>
                    <p:cTn id="205" fill="hold">
                      <p:stCondLst>
                        <p:cond delay="indefinite"/>
                      </p:stCondLst>
                      <p:childTnLst>
                        <p:par>
                          <p:cTn id="206" fill="hold">
                            <p:stCondLst>
                              <p:cond delay="0"/>
                            </p:stCondLst>
                            <p:childTnLst>
                              <p:par>
                                <p:cTn id="207" presetID="16" presetClass="entr" presetSubtype="21" fill="hold" nodeType="clickEffect">
                                  <p:stCondLst>
                                    <p:cond delay="0"/>
                                  </p:stCondLst>
                                  <p:childTnLst>
                                    <p:set>
                                      <p:cBhvr>
                                        <p:cTn id="208" dur="1" fill="hold">
                                          <p:stCondLst>
                                            <p:cond delay="0"/>
                                          </p:stCondLst>
                                        </p:cTn>
                                        <p:tgtEl>
                                          <p:spTgt spid="9"/>
                                        </p:tgtEl>
                                        <p:attrNameLst>
                                          <p:attrName>style.visibility</p:attrName>
                                        </p:attrNameLst>
                                      </p:cBhvr>
                                      <p:to>
                                        <p:strVal val="visible"/>
                                      </p:to>
                                    </p:set>
                                    <p:animEffect transition="in" filter="barn(inVertical)">
                                      <p:cBhvr>
                                        <p:cTn id="209" dur="500"/>
                                        <p:tgtEl>
                                          <p:spTgt spid="9"/>
                                        </p:tgtEl>
                                      </p:cBhvr>
                                    </p:animEffect>
                                  </p:childTnLst>
                                </p:cTn>
                              </p:par>
                              <p:par>
                                <p:cTn id="210" presetID="16" presetClass="entr" presetSubtype="21" fill="hold" grpId="0" nodeType="withEffect">
                                  <p:stCondLst>
                                    <p:cond delay="0"/>
                                  </p:stCondLst>
                                  <p:childTnLst>
                                    <p:set>
                                      <p:cBhvr>
                                        <p:cTn id="211" dur="1" fill="hold">
                                          <p:stCondLst>
                                            <p:cond delay="0"/>
                                          </p:stCondLst>
                                        </p:cTn>
                                        <p:tgtEl>
                                          <p:spTgt spid="4122"/>
                                        </p:tgtEl>
                                        <p:attrNameLst>
                                          <p:attrName>style.visibility</p:attrName>
                                        </p:attrNameLst>
                                      </p:cBhvr>
                                      <p:to>
                                        <p:strVal val="visible"/>
                                      </p:to>
                                    </p:set>
                                    <p:animEffect transition="in" filter="barn(inVertical)">
                                      <p:cBhvr>
                                        <p:cTn id="212" dur="500"/>
                                        <p:tgtEl>
                                          <p:spTgt spid="4122"/>
                                        </p:tgtEl>
                                      </p:cBhvr>
                                    </p:animEffect>
                                  </p:childTnLst>
                                </p:cTn>
                              </p:par>
                            </p:childTnLst>
                          </p:cTn>
                        </p:par>
                      </p:childTnLst>
                    </p:cTn>
                  </p:par>
                  <p:par>
                    <p:cTn id="213" fill="hold">
                      <p:stCondLst>
                        <p:cond delay="indefinite"/>
                      </p:stCondLst>
                      <p:childTnLst>
                        <p:par>
                          <p:cTn id="214" fill="hold">
                            <p:stCondLst>
                              <p:cond delay="0"/>
                            </p:stCondLst>
                            <p:childTnLst>
                              <p:par>
                                <p:cTn id="215" presetID="16" presetClass="entr" presetSubtype="21" fill="hold" nodeType="clickEffect">
                                  <p:stCondLst>
                                    <p:cond delay="0"/>
                                  </p:stCondLst>
                                  <p:childTnLst>
                                    <p:set>
                                      <p:cBhvr>
                                        <p:cTn id="216" dur="1" fill="hold">
                                          <p:stCondLst>
                                            <p:cond delay="0"/>
                                          </p:stCondLst>
                                        </p:cTn>
                                        <p:tgtEl>
                                          <p:spTgt spid="67"/>
                                        </p:tgtEl>
                                        <p:attrNameLst>
                                          <p:attrName>style.visibility</p:attrName>
                                        </p:attrNameLst>
                                      </p:cBhvr>
                                      <p:to>
                                        <p:strVal val="visible"/>
                                      </p:to>
                                    </p:set>
                                    <p:animEffect transition="in" filter="barn(inVertical)">
                                      <p:cBhvr>
                                        <p:cTn id="217" dur="500"/>
                                        <p:tgtEl>
                                          <p:spTgt spid="67"/>
                                        </p:tgtEl>
                                      </p:cBhvr>
                                    </p:animEffect>
                                  </p:childTnLst>
                                </p:cTn>
                              </p:par>
                              <p:par>
                                <p:cTn id="218" presetID="16" presetClass="entr" presetSubtype="21" fill="hold" grpId="0" nodeType="withEffect">
                                  <p:stCondLst>
                                    <p:cond delay="0"/>
                                  </p:stCondLst>
                                  <p:childTnLst>
                                    <p:set>
                                      <p:cBhvr>
                                        <p:cTn id="219" dur="1" fill="hold">
                                          <p:stCondLst>
                                            <p:cond delay="0"/>
                                          </p:stCondLst>
                                        </p:cTn>
                                        <p:tgtEl>
                                          <p:spTgt spid="115"/>
                                        </p:tgtEl>
                                        <p:attrNameLst>
                                          <p:attrName>style.visibility</p:attrName>
                                        </p:attrNameLst>
                                      </p:cBhvr>
                                      <p:to>
                                        <p:strVal val="visible"/>
                                      </p:to>
                                    </p:set>
                                    <p:animEffect transition="in" filter="barn(inVertical)">
                                      <p:cBhvr>
                                        <p:cTn id="220" dur="500"/>
                                        <p:tgtEl>
                                          <p:spTgt spid="115"/>
                                        </p:tgtEl>
                                      </p:cBhvr>
                                    </p:animEffect>
                                  </p:childTnLst>
                                </p:cTn>
                              </p:par>
                            </p:childTnLst>
                          </p:cTn>
                        </p:par>
                      </p:childTnLst>
                    </p:cTn>
                  </p:par>
                  <p:par>
                    <p:cTn id="221" fill="hold">
                      <p:stCondLst>
                        <p:cond delay="indefinite"/>
                      </p:stCondLst>
                      <p:childTnLst>
                        <p:par>
                          <p:cTn id="222" fill="hold">
                            <p:stCondLst>
                              <p:cond delay="0"/>
                            </p:stCondLst>
                            <p:childTnLst>
                              <p:par>
                                <p:cTn id="223" presetID="1" presetClass="exit" presetSubtype="0" fill="hold" grpId="1" nodeType="clickEffect">
                                  <p:stCondLst>
                                    <p:cond delay="0"/>
                                  </p:stCondLst>
                                  <p:childTnLst>
                                    <p:set>
                                      <p:cBhvr>
                                        <p:cTn id="224" dur="1" fill="hold">
                                          <p:stCondLst>
                                            <p:cond delay="0"/>
                                          </p:stCondLst>
                                        </p:cTn>
                                        <p:tgtEl>
                                          <p:spTgt spid="6"/>
                                        </p:tgtEl>
                                        <p:attrNameLst>
                                          <p:attrName>style.visibility</p:attrName>
                                        </p:attrNameLst>
                                      </p:cBhvr>
                                      <p:to>
                                        <p:strVal val="hidden"/>
                                      </p:to>
                                    </p:set>
                                  </p:childTnLst>
                                </p:cTn>
                              </p:par>
                              <p:par>
                                <p:cTn id="225" presetID="1" presetClass="exit" presetSubtype="0" fill="hold" grpId="1" nodeType="withEffect">
                                  <p:stCondLst>
                                    <p:cond delay="0"/>
                                  </p:stCondLst>
                                  <p:childTnLst>
                                    <p:set>
                                      <p:cBhvr>
                                        <p:cTn id="226" dur="1" fill="hold">
                                          <p:stCondLst>
                                            <p:cond delay="0"/>
                                          </p:stCondLst>
                                        </p:cTn>
                                        <p:tgtEl>
                                          <p:spTgt spid="54"/>
                                        </p:tgtEl>
                                        <p:attrNameLst>
                                          <p:attrName>style.visibility</p:attrName>
                                        </p:attrNameLst>
                                      </p:cBhvr>
                                      <p:to>
                                        <p:strVal val="hidden"/>
                                      </p:to>
                                    </p:set>
                                  </p:childTnLst>
                                </p:cTn>
                              </p:par>
                              <p:par>
                                <p:cTn id="227" presetID="1" presetClass="exit" presetSubtype="0" fill="hold" grpId="1" nodeType="withEffect">
                                  <p:stCondLst>
                                    <p:cond delay="0"/>
                                  </p:stCondLst>
                                  <p:childTnLst>
                                    <p:set>
                                      <p:cBhvr>
                                        <p:cTn id="228" dur="1" fill="hold">
                                          <p:stCondLst>
                                            <p:cond delay="0"/>
                                          </p:stCondLst>
                                        </p:cTn>
                                        <p:tgtEl>
                                          <p:spTgt spid="37"/>
                                        </p:tgtEl>
                                        <p:attrNameLst>
                                          <p:attrName>style.visibility</p:attrName>
                                        </p:attrNameLst>
                                      </p:cBhvr>
                                      <p:to>
                                        <p:strVal val="hidden"/>
                                      </p:to>
                                    </p:set>
                                  </p:childTnLst>
                                </p:cTn>
                              </p:par>
                              <p:par>
                                <p:cTn id="229" presetID="1" presetClass="exit" presetSubtype="0" fill="hold" grpId="1" nodeType="withEffect">
                                  <p:stCondLst>
                                    <p:cond delay="0"/>
                                  </p:stCondLst>
                                  <p:childTnLst>
                                    <p:set>
                                      <p:cBhvr>
                                        <p:cTn id="230" dur="1" fill="hold">
                                          <p:stCondLst>
                                            <p:cond delay="0"/>
                                          </p:stCondLst>
                                        </p:cTn>
                                        <p:tgtEl>
                                          <p:spTgt spid="86"/>
                                        </p:tgtEl>
                                        <p:attrNameLst>
                                          <p:attrName>style.visibility</p:attrName>
                                        </p:attrNameLst>
                                      </p:cBhvr>
                                      <p:to>
                                        <p:strVal val="hidden"/>
                                      </p:to>
                                    </p:set>
                                  </p:childTnLst>
                                </p:cTn>
                              </p:par>
                              <p:par>
                                <p:cTn id="231" presetID="1" presetClass="exit" presetSubtype="0" fill="hold" grpId="1" nodeType="withEffect">
                                  <p:stCondLst>
                                    <p:cond delay="0"/>
                                  </p:stCondLst>
                                  <p:childTnLst>
                                    <p:set>
                                      <p:cBhvr>
                                        <p:cTn id="232" dur="1" fill="hold">
                                          <p:stCondLst>
                                            <p:cond delay="0"/>
                                          </p:stCondLst>
                                        </p:cTn>
                                        <p:tgtEl>
                                          <p:spTgt spid="36"/>
                                        </p:tgtEl>
                                        <p:attrNameLst>
                                          <p:attrName>style.visibility</p:attrName>
                                        </p:attrNameLst>
                                      </p:cBhvr>
                                      <p:to>
                                        <p:strVal val="hidden"/>
                                      </p:to>
                                    </p:set>
                                  </p:childTnLst>
                                </p:cTn>
                              </p:par>
                              <p:par>
                                <p:cTn id="233" presetID="1" presetClass="exit" presetSubtype="0" fill="hold" grpId="1" nodeType="withEffect">
                                  <p:stCondLst>
                                    <p:cond delay="0"/>
                                  </p:stCondLst>
                                  <p:childTnLst>
                                    <p:set>
                                      <p:cBhvr>
                                        <p:cTn id="234" dur="1" fill="hold">
                                          <p:stCondLst>
                                            <p:cond delay="0"/>
                                          </p:stCondLst>
                                        </p:cTn>
                                        <p:tgtEl>
                                          <p:spTgt spid="35"/>
                                        </p:tgtEl>
                                        <p:attrNameLst>
                                          <p:attrName>style.visibility</p:attrName>
                                        </p:attrNameLst>
                                      </p:cBhvr>
                                      <p:to>
                                        <p:strVal val="hidden"/>
                                      </p:to>
                                    </p:set>
                                  </p:childTnLst>
                                </p:cTn>
                              </p:par>
                              <p:par>
                                <p:cTn id="235" presetID="1" presetClass="exit" presetSubtype="0" fill="hold" grpId="1" nodeType="withEffect">
                                  <p:stCondLst>
                                    <p:cond delay="0"/>
                                  </p:stCondLst>
                                  <p:childTnLst>
                                    <p:set>
                                      <p:cBhvr>
                                        <p:cTn id="236" dur="1" fill="hold">
                                          <p:stCondLst>
                                            <p:cond delay="0"/>
                                          </p:stCondLst>
                                        </p:cTn>
                                        <p:tgtEl>
                                          <p:spTgt spid="38"/>
                                        </p:tgtEl>
                                        <p:attrNameLst>
                                          <p:attrName>style.visibility</p:attrName>
                                        </p:attrNameLst>
                                      </p:cBhvr>
                                      <p:to>
                                        <p:strVal val="hidden"/>
                                      </p:to>
                                    </p:set>
                                  </p:childTnLst>
                                </p:cTn>
                              </p:par>
                              <p:par>
                                <p:cTn id="237" presetID="1" presetClass="exit" presetSubtype="0" fill="hold" grpId="1" nodeType="withEffect">
                                  <p:stCondLst>
                                    <p:cond delay="0"/>
                                  </p:stCondLst>
                                  <p:childTnLst>
                                    <p:set>
                                      <p:cBhvr>
                                        <p:cTn id="238" dur="1" fill="hold">
                                          <p:stCondLst>
                                            <p:cond delay="0"/>
                                          </p:stCondLst>
                                        </p:cTn>
                                        <p:tgtEl>
                                          <p:spTgt spid="39"/>
                                        </p:tgtEl>
                                        <p:attrNameLst>
                                          <p:attrName>style.visibility</p:attrName>
                                        </p:attrNameLst>
                                      </p:cBhvr>
                                      <p:to>
                                        <p:strVal val="hidden"/>
                                      </p:to>
                                    </p:set>
                                  </p:childTnLst>
                                </p:cTn>
                              </p:par>
                              <p:par>
                                <p:cTn id="239" presetID="1" presetClass="exit" presetSubtype="0" fill="hold" grpId="1" nodeType="withEffect">
                                  <p:stCondLst>
                                    <p:cond delay="0"/>
                                  </p:stCondLst>
                                  <p:childTnLst>
                                    <p:set>
                                      <p:cBhvr>
                                        <p:cTn id="240" dur="1" fill="hold">
                                          <p:stCondLst>
                                            <p:cond delay="0"/>
                                          </p:stCondLst>
                                        </p:cTn>
                                        <p:tgtEl>
                                          <p:spTgt spid="85"/>
                                        </p:tgtEl>
                                        <p:attrNameLst>
                                          <p:attrName>style.visibility</p:attrName>
                                        </p:attrNameLst>
                                      </p:cBhvr>
                                      <p:to>
                                        <p:strVal val="hidden"/>
                                      </p:to>
                                    </p:set>
                                  </p:childTnLst>
                                </p:cTn>
                              </p:par>
                              <p:par>
                                <p:cTn id="241" presetID="1" presetClass="exit" presetSubtype="0" fill="hold" grpId="1" nodeType="withEffect">
                                  <p:stCondLst>
                                    <p:cond delay="0"/>
                                  </p:stCondLst>
                                  <p:childTnLst>
                                    <p:set>
                                      <p:cBhvr>
                                        <p:cTn id="242" dur="1" fill="hold">
                                          <p:stCondLst>
                                            <p:cond delay="0"/>
                                          </p:stCondLst>
                                        </p:cTn>
                                        <p:tgtEl>
                                          <p:spTgt spid="73"/>
                                        </p:tgtEl>
                                        <p:attrNameLst>
                                          <p:attrName>style.visibility</p:attrName>
                                        </p:attrNameLst>
                                      </p:cBhvr>
                                      <p:to>
                                        <p:strVal val="hidden"/>
                                      </p:to>
                                    </p:set>
                                  </p:childTnLst>
                                </p:cTn>
                              </p:par>
                              <p:par>
                                <p:cTn id="243" presetID="1" presetClass="exit" presetSubtype="0" fill="hold" grpId="1" nodeType="withEffect">
                                  <p:stCondLst>
                                    <p:cond delay="0"/>
                                  </p:stCondLst>
                                  <p:childTnLst>
                                    <p:set>
                                      <p:cBhvr>
                                        <p:cTn id="244" dur="1" fill="hold">
                                          <p:stCondLst>
                                            <p:cond delay="0"/>
                                          </p:stCondLst>
                                        </p:cTn>
                                        <p:tgtEl>
                                          <p:spTgt spid="75"/>
                                        </p:tgtEl>
                                        <p:attrNameLst>
                                          <p:attrName>style.visibility</p:attrName>
                                        </p:attrNameLst>
                                      </p:cBhvr>
                                      <p:to>
                                        <p:strVal val="hidden"/>
                                      </p:to>
                                    </p:set>
                                  </p:childTnLst>
                                </p:cTn>
                              </p:par>
                            </p:childTnLst>
                          </p:cTn>
                        </p:par>
                      </p:childTnLst>
                    </p:cTn>
                  </p:par>
                  <p:par>
                    <p:cTn id="245" fill="hold">
                      <p:stCondLst>
                        <p:cond delay="indefinite"/>
                      </p:stCondLst>
                      <p:childTnLst>
                        <p:par>
                          <p:cTn id="246" fill="hold">
                            <p:stCondLst>
                              <p:cond delay="0"/>
                            </p:stCondLst>
                            <p:childTnLst>
                              <p:par>
                                <p:cTn id="247" presetID="2" presetClass="entr" presetSubtype="4" fill="hold" nodeType="clickEffect">
                                  <p:stCondLst>
                                    <p:cond delay="0"/>
                                  </p:stCondLst>
                                  <p:childTnLst>
                                    <p:set>
                                      <p:cBhvr>
                                        <p:cTn id="248" dur="1" fill="hold">
                                          <p:stCondLst>
                                            <p:cond delay="0"/>
                                          </p:stCondLst>
                                        </p:cTn>
                                        <p:tgtEl>
                                          <p:spTgt spid="74"/>
                                        </p:tgtEl>
                                        <p:attrNameLst>
                                          <p:attrName>style.visibility</p:attrName>
                                        </p:attrNameLst>
                                      </p:cBhvr>
                                      <p:to>
                                        <p:strVal val="visible"/>
                                      </p:to>
                                    </p:set>
                                    <p:anim calcmode="lin" valueType="num">
                                      <p:cBhvr additive="base">
                                        <p:cTn id="249" dur="500" fill="hold"/>
                                        <p:tgtEl>
                                          <p:spTgt spid="74"/>
                                        </p:tgtEl>
                                        <p:attrNameLst>
                                          <p:attrName>ppt_x</p:attrName>
                                        </p:attrNameLst>
                                      </p:cBhvr>
                                      <p:tavLst>
                                        <p:tav tm="0">
                                          <p:val>
                                            <p:strVal val="#ppt_x"/>
                                          </p:val>
                                        </p:tav>
                                        <p:tav tm="100000">
                                          <p:val>
                                            <p:strVal val="#ppt_x"/>
                                          </p:val>
                                        </p:tav>
                                      </p:tavLst>
                                    </p:anim>
                                    <p:anim calcmode="lin" valueType="num">
                                      <p:cBhvr additive="base">
                                        <p:cTn id="250" dur="500" fill="hold"/>
                                        <p:tgtEl>
                                          <p:spTgt spid="74"/>
                                        </p:tgtEl>
                                        <p:attrNameLst>
                                          <p:attrName>ppt_y</p:attrName>
                                        </p:attrNameLst>
                                      </p:cBhvr>
                                      <p:tavLst>
                                        <p:tav tm="0">
                                          <p:val>
                                            <p:strVal val="1+#ppt_h/2"/>
                                          </p:val>
                                        </p:tav>
                                        <p:tav tm="100000">
                                          <p:val>
                                            <p:strVal val="#ppt_y"/>
                                          </p:val>
                                        </p:tav>
                                      </p:tavLst>
                                    </p:anim>
                                  </p:childTnLst>
                                </p:cTn>
                              </p:par>
                            </p:childTnLst>
                          </p:cTn>
                        </p:par>
                      </p:childTnLst>
                    </p:cTn>
                  </p:par>
                  <p:par>
                    <p:cTn id="251" fill="hold">
                      <p:stCondLst>
                        <p:cond delay="indefinite"/>
                      </p:stCondLst>
                      <p:childTnLst>
                        <p:par>
                          <p:cTn id="252" fill="hold">
                            <p:stCondLst>
                              <p:cond delay="0"/>
                            </p:stCondLst>
                            <p:childTnLst>
                              <p:par>
                                <p:cTn id="253" presetID="2" presetClass="entr" presetSubtype="4" fill="hold" nodeType="clickEffect">
                                  <p:stCondLst>
                                    <p:cond delay="0"/>
                                  </p:stCondLst>
                                  <p:childTnLst>
                                    <p:set>
                                      <p:cBhvr>
                                        <p:cTn id="254" dur="1" fill="hold">
                                          <p:stCondLst>
                                            <p:cond delay="0"/>
                                          </p:stCondLst>
                                        </p:cTn>
                                        <p:tgtEl>
                                          <p:spTgt spid="68"/>
                                        </p:tgtEl>
                                        <p:attrNameLst>
                                          <p:attrName>style.visibility</p:attrName>
                                        </p:attrNameLst>
                                      </p:cBhvr>
                                      <p:to>
                                        <p:strVal val="visible"/>
                                      </p:to>
                                    </p:set>
                                    <p:anim calcmode="lin" valueType="num">
                                      <p:cBhvr additive="base">
                                        <p:cTn id="255" dur="500" fill="hold"/>
                                        <p:tgtEl>
                                          <p:spTgt spid="68"/>
                                        </p:tgtEl>
                                        <p:attrNameLst>
                                          <p:attrName>ppt_x</p:attrName>
                                        </p:attrNameLst>
                                      </p:cBhvr>
                                      <p:tavLst>
                                        <p:tav tm="0">
                                          <p:val>
                                            <p:strVal val="#ppt_x"/>
                                          </p:val>
                                        </p:tav>
                                        <p:tav tm="100000">
                                          <p:val>
                                            <p:strVal val="#ppt_x"/>
                                          </p:val>
                                        </p:tav>
                                      </p:tavLst>
                                    </p:anim>
                                    <p:anim calcmode="lin" valueType="num">
                                      <p:cBhvr additive="base">
                                        <p:cTn id="256" dur="500" fill="hold"/>
                                        <p:tgtEl>
                                          <p:spTgt spid="68"/>
                                        </p:tgtEl>
                                        <p:attrNameLst>
                                          <p:attrName>ppt_y</p:attrName>
                                        </p:attrNameLst>
                                      </p:cBhvr>
                                      <p:tavLst>
                                        <p:tav tm="0">
                                          <p:val>
                                            <p:strVal val="1+#ppt_h/2"/>
                                          </p:val>
                                        </p:tav>
                                        <p:tav tm="100000">
                                          <p:val>
                                            <p:strVal val="#ppt_y"/>
                                          </p:val>
                                        </p:tav>
                                      </p:tavLst>
                                    </p:anim>
                                  </p:childTnLst>
                                </p:cTn>
                              </p:par>
                            </p:childTnLst>
                          </p:cTn>
                        </p:par>
                      </p:childTnLst>
                    </p:cTn>
                  </p:par>
                  <p:par>
                    <p:cTn id="257" fill="hold">
                      <p:stCondLst>
                        <p:cond delay="indefinite"/>
                      </p:stCondLst>
                      <p:childTnLst>
                        <p:par>
                          <p:cTn id="258" fill="hold">
                            <p:stCondLst>
                              <p:cond delay="0"/>
                            </p:stCondLst>
                            <p:childTnLst>
                              <p:par>
                                <p:cTn id="259" presetID="2" presetClass="entr" presetSubtype="4" fill="hold" nodeType="clickEffect">
                                  <p:stCondLst>
                                    <p:cond delay="0"/>
                                  </p:stCondLst>
                                  <p:childTnLst>
                                    <p:set>
                                      <p:cBhvr>
                                        <p:cTn id="260" dur="1" fill="hold">
                                          <p:stCondLst>
                                            <p:cond delay="0"/>
                                          </p:stCondLst>
                                        </p:cTn>
                                        <p:tgtEl>
                                          <p:spTgt spid="69"/>
                                        </p:tgtEl>
                                        <p:attrNameLst>
                                          <p:attrName>style.visibility</p:attrName>
                                        </p:attrNameLst>
                                      </p:cBhvr>
                                      <p:to>
                                        <p:strVal val="visible"/>
                                      </p:to>
                                    </p:set>
                                    <p:anim calcmode="lin" valueType="num">
                                      <p:cBhvr additive="base">
                                        <p:cTn id="261" dur="500" fill="hold"/>
                                        <p:tgtEl>
                                          <p:spTgt spid="69"/>
                                        </p:tgtEl>
                                        <p:attrNameLst>
                                          <p:attrName>ppt_x</p:attrName>
                                        </p:attrNameLst>
                                      </p:cBhvr>
                                      <p:tavLst>
                                        <p:tav tm="0">
                                          <p:val>
                                            <p:strVal val="#ppt_x"/>
                                          </p:val>
                                        </p:tav>
                                        <p:tav tm="100000">
                                          <p:val>
                                            <p:strVal val="#ppt_x"/>
                                          </p:val>
                                        </p:tav>
                                      </p:tavLst>
                                    </p:anim>
                                    <p:anim calcmode="lin" valueType="num">
                                      <p:cBhvr additive="base">
                                        <p:cTn id="262" dur="500" fill="hold"/>
                                        <p:tgtEl>
                                          <p:spTgt spid="69"/>
                                        </p:tgtEl>
                                        <p:attrNameLst>
                                          <p:attrName>ppt_y</p:attrName>
                                        </p:attrNameLst>
                                      </p:cBhvr>
                                      <p:tavLst>
                                        <p:tav tm="0">
                                          <p:val>
                                            <p:strVal val="1+#ppt_h/2"/>
                                          </p:val>
                                        </p:tav>
                                        <p:tav tm="100000">
                                          <p:val>
                                            <p:strVal val="#ppt_y"/>
                                          </p:val>
                                        </p:tav>
                                      </p:tavLst>
                                    </p:anim>
                                  </p:childTnLst>
                                </p:cTn>
                              </p:par>
                              <p:par>
                                <p:cTn id="263" presetID="2" presetClass="entr" presetSubtype="4" fill="hold" grpId="0" nodeType="withEffect">
                                  <p:stCondLst>
                                    <p:cond delay="0"/>
                                  </p:stCondLst>
                                  <p:childTnLst>
                                    <p:set>
                                      <p:cBhvr>
                                        <p:cTn id="264" dur="1" fill="hold">
                                          <p:stCondLst>
                                            <p:cond delay="0"/>
                                          </p:stCondLst>
                                        </p:cTn>
                                        <p:tgtEl>
                                          <p:spTgt spid="7"/>
                                        </p:tgtEl>
                                        <p:attrNameLst>
                                          <p:attrName>style.visibility</p:attrName>
                                        </p:attrNameLst>
                                      </p:cBhvr>
                                      <p:to>
                                        <p:strVal val="visible"/>
                                      </p:to>
                                    </p:set>
                                    <p:anim calcmode="lin" valueType="num">
                                      <p:cBhvr additive="base">
                                        <p:cTn id="265" dur="500" fill="hold"/>
                                        <p:tgtEl>
                                          <p:spTgt spid="7"/>
                                        </p:tgtEl>
                                        <p:attrNameLst>
                                          <p:attrName>ppt_x</p:attrName>
                                        </p:attrNameLst>
                                      </p:cBhvr>
                                      <p:tavLst>
                                        <p:tav tm="0">
                                          <p:val>
                                            <p:strVal val="#ppt_x"/>
                                          </p:val>
                                        </p:tav>
                                        <p:tav tm="100000">
                                          <p:val>
                                            <p:strVal val="#ppt_x"/>
                                          </p:val>
                                        </p:tav>
                                      </p:tavLst>
                                    </p:anim>
                                    <p:anim calcmode="lin" valueType="num">
                                      <p:cBhvr additive="base">
                                        <p:cTn id="26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67" fill="hold">
                      <p:stCondLst>
                        <p:cond delay="indefinite"/>
                      </p:stCondLst>
                      <p:childTnLst>
                        <p:par>
                          <p:cTn id="268" fill="hold">
                            <p:stCondLst>
                              <p:cond delay="0"/>
                            </p:stCondLst>
                            <p:childTnLst>
                              <p:par>
                                <p:cTn id="269" presetID="2" presetClass="entr" presetSubtype="4" fill="hold" nodeType="clickEffect">
                                  <p:stCondLst>
                                    <p:cond delay="0"/>
                                  </p:stCondLst>
                                  <p:childTnLst>
                                    <p:set>
                                      <p:cBhvr>
                                        <p:cTn id="270" dur="1" fill="hold">
                                          <p:stCondLst>
                                            <p:cond delay="0"/>
                                          </p:stCondLst>
                                        </p:cTn>
                                        <p:tgtEl>
                                          <p:spTgt spid="71"/>
                                        </p:tgtEl>
                                        <p:attrNameLst>
                                          <p:attrName>style.visibility</p:attrName>
                                        </p:attrNameLst>
                                      </p:cBhvr>
                                      <p:to>
                                        <p:strVal val="visible"/>
                                      </p:to>
                                    </p:set>
                                    <p:anim calcmode="lin" valueType="num">
                                      <p:cBhvr additive="base">
                                        <p:cTn id="271" dur="500" fill="hold"/>
                                        <p:tgtEl>
                                          <p:spTgt spid="71"/>
                                        </p:tgtEl>
                                        <p:attrNameLst>
                                          <p:attrName>ppt_x</p:attrName>
                                        </p:attrNameLst>
                                      </p:cBhvr>
                                      <p:tavLst>
                                        <p:tav tm="0">
                                          <p:val>
                                            <p:strVal val="#ppt_x"/>
                                          </p:val>
                                        </p:tav>
                                        <p:tav tm="100000">
                                          <p:val>
                                            <p:strVal val="#ppt_x"/>
                                          </p:val>
                                        </p:tav>
                                      </p:tavLst>
                                    </p:anim>
                                    <p:anim calcmode="lin" valueType="num">
                                      <p:cBhvr additive="base">
                                        <p:cTn id="272" dur="500" fill="hold"/>
                                        <p:tgtEl>
                                          <p:spTgt spid="71"/>
                                        </p:tgtEl>
                                        <p:attrNameLst>
                                          <p:attrName>ppt_y</p:attrName>
                                        </p:attrNameLst>
                                      </p:cBhvr>
                                      <p:tavLst>
                                        <p:tav tm="0">
                                          <p:val>
                                            <p:strVal val="1+#ppt_h/2"/>
                                          </p:val>
                                        </p:tav>
                                        <p:tav tm="100000">
                                          <p:val>
                                            <p:strVal val="#ppt_y"/>
                                          </p:val>
                                        </p:tav>
                                      </p:tavLst>
                                    </p:anim>
                                  </p:childTnLst>
                                </p:cTn>
                              </p:par>
                            </p:childTnLst>
                          </p:cTn>
                        </p:par>
                      </p:childTnLst>
                    </p:cTn>
                  </p:par>
                  <p:par>
                    <p:cTn id="273" fill="hold">
                      <p:stCondLst>
                        <p:cond delay="indefinite"/>
                      </p:stCondLst>
                      <p:childTnLst>
                        <p:par>
                          <p:cTn id="274" fill="hold">
                            <p:stCondLst>
                              <p:cond delay="0"/>
                            </p:stCondLst>
                            <p:childTnLst>
                              <p:par>
                                <p:cTn id="275" presetID="2" presetClass="entr" presetSubtype="4" fill="hold" nodeType="clickEffect">
                                  <p:stCondLst>
                                    <p:cond delay="0"/>
                                  </p:stCondLst>
                                  <p:childTnLst>
                                    <p:set>
                                      <p:cBhvr>
                                        <p:cTn id="276" dur="1" fill="hold">
                                          <p:stCondLst>
                                            <p:cond delay="0"/>
                                          </p:stCondLst>
                                        </p:cTn>
                                        <p:tgtEl>
                                          <p:spTgt spid="72"/>
                                        </p:tgtEl>
                                        <p:attrNameLst>
                                          <p:attrName>style.visibility</p:attrName>
                                        </p:attrNameLst>
                                      </p:cBhvr>
                                      <p:to>
                                        <p:strVal val="visible"/>
                                      </p:to>
                                    </p:set>
                                    <p:anim calcmode="lin" valueType="num">
                                      <p:cBhvr additive="base">
                                        <p:cTn id="277" dur="500" fill="hold"/>
                                        <p:tgtEl>
                                          <p:spTgt spid="72"/>
                                        </p:tgtEl>
                                        <p:attrNameLst>
                                          <p:attrName>ppt_x</p:attrName>
                                        </p:attrNameLst>
                                      </p:cBhvr>
                                      <p:tavLst>
                                        <p:tav tm="0">
                                          <p:val>
                                            <p:strVal val="#ppt_x"/>
                                          </p:val>
                                        </p:tav>
                                        <p:tav tm="100000">
                                          <p:val>
                                            <p:strVal val="#ppt_x"/>
                                          </p:val>
                                        </p:tav>
                                      </p:tavLst>
                                    </p:anim>
                                    <p:anim calcmode="lin" valueType="num">
                                      <p:cBhvr additive="base">
                                        <p:cTn id="278" dur="500" fill="hold"/>
                                        <p:tgtEl>
                                          <p:spTgt spid="72"/>
                                        </p:tgtEl>
                                        <p:attrNameLst>
                                          <p:attrName>ppt_y</p:attrName>
                                        </p:attrNameLst>
                                      </p:cBhvr>
                                      <p:tavLst>
                                        <p:tav tm="0">
                                          <p:val>
                                            <p:strVal val="1+#ppt_h/2"/>
                                          </p:val>
                                        </p:tav>
                                        <p:tav tm="100000">
                                          <p:val>
                                            <p:strVal val="#ppt_y"/>
                                          </p:val>
                                        </p:tav>
                                      </p:tavLst>
                                    </p:anim>
                                  </p:childTnLst>
                                </p:cTn>
                              </p:par>
                            </p:childTnLst>
                          </p:cTn>
                        </p:par>
                      </p:childTnLst>
                    </p:cTn>
                  </p:par>
                  <p:par>
                    <p:cTn id="279" fill="hold">
                      <p:stCondLst>
                        <p:cond delay="indefinite"/>
                      </p:stCondLst>
                      <p:childTnLst>
                        <p:par>
                          <p:cTn id="280" fill="hold">
                            <p:stCondLst>
                              <p:cond delay="0"/>
                            </p:stCondLst>
                            <p:childTnLst>
                              <p:par>
                                <p:cTn id="281" presetID="16" presetClass="entr" presetSubtype="21" fill="hold" grpId="0" nodeType="clickEffect">
                                  <p:stCondLst>
                                    <p:cond delay="0"/>
                                  </p:stCondLst>
                                  <p:childTnLst>
                                    <p:set>
                                      <p:cBhvr>
                                        <p:cTn id="282" dur="1" fill="hold">
                                          <p:stCondLst>
                                            <p:cond delay="0"/>
                                          </p:stCondLst>
                                        </p:cTn>
                                        <p:tgtEl>
                                          <p:spTgt spid="15"/>
                                        </p:tgtEl>
                                        <p:attrNameLst>
                                          <p:attrName>style.visibility</p:attrName>
                                        </p:attrNameLst>
                                      </p:cBhvr>
                                      <p:to>
                                        <p:strVal val="visible"/>
                                      </p:to>
                                    </p:set>
                                    <p:animEffect transition="in" filter="barn(inVertical)">
                                      <p:cBhvr>
                                        <p:cTn id="283" dur="500"/>
                                        <p:tgtEl>
                                          <p:spTgt spid="15"/>
                                        </p:tgtEl>
                                      </p:cBhvr>
                                    </p:animEffect>
                                  </p:childTnLst>
                                </p:cTn>
                              </p:par>
                            </p:childTnLst>
                          </p:cTn>
                        </p:par>
                      </p:childTnLst>
                    </p:cTn>
                  </p:par>
                  <p:par>
                    <p:cTn id="284" fill="hold">
                      <p:stCondLst>
                        <p:cond delay="indefinite"/>
                      </p:stCondLst>
                      <p:childTnLst>
                        <p:par>
                          <p:cTn id="285" fill="hold">
                            <p:stCondLst>
                              <p:cond delay="0"/>
                            </p:stCondLst>
                            <p:childTnLst>
                              <p:par>
                                <p:cTn id="286" presetID="1" presetClass="exit" presetSubtype="0" fill="hold" grpId="1" nodeType="clickEffect">
                                  <p:stCondLst>
                                    <p:cond delay="0"/>
                                  </p:stCondLst>
                                  <p:childTnLst>
                                    <p:set>
                                      <p:cBhvr>
                                        <p:cTn id="287" dur="1" fill="hold">
                                          <p:stCondLst>
                                            <p:cond delay="0"/>
                                          </p:stCondLst>
                                        </p:cTn>
                                        <p:tgtEl>
                                          <p:spTgt spid="15"/>
                                        </p:tgtEl>
                                        <p:attrNameLst>
                                          <p:attrName>style.visibility</p:attrName>
                                        </p:attrNameLst>
                                      </p:cBhvr>
                                      <p:to>
                                        <p:strVal val="hidden"/>
                                      </p:to>
                                    </p:set>
                                  </p:childTnLst>
                                </p:cTn>
                              </p:par>
                              <p:par>
                                <p:cTn id="288" presetID="2" presetClass="entr" presetSubtype="4" fill="hold" grpId="0" nodeType="withEffect">
                                  <p:stCondLst>
                                    <p:cond delay="0"/>
                                  </p:stCondLst>
                                  <p:childTnLst>
                                    <p:set>
                                      <p:cBhvr>
                                        <p:cTn id="289" dur="1" fill="hold">
                                          <p:stCondLst>
                                            <p:cond delay="0"/>
                                          </p:stCondLst>
                                        </p:cTn>
                                        <p:tgtEl>
                                          <p:spTgt spid="11"/>
                                        </p:tgtEl>
                                        <p:attrNameLst>
                                          <p:attrName>style.visibility</p:attrName>
                                        </p:attrNameLst>
                                      </p:cBhvr>
                                      <p:to>
                                        <p:strVal val="visible"/>
                                      </p:to>
                                    </p:set>
                                    <p:anim calcmode="lin" valueType="num">
                                      <p:cBhvr additive="base">
                                        <p:cTn id="290" dur="500" fill="hold"/>
                                        <p:tgtEl>
                                          <p:spTgt spid="11"/>
                                        </p:tgtEl>
                                        <p:attrNameLst>
                                          <p:attrName>ppt_x</p:attrName>
                                        </p:attrNameLst>
                                      </p:cBhvr>
                                      <p:tavLst>
                                        <p:tav tm="0">
                                          <p:val>
                                            <p:strVal val="#ppt_x"/>
                                          </p:val>
                                        </p:tav>
                                        <p:tav tm="100000">
                                          <p:val>
                                            <p:strVal val="#ppt_x"/>
                                          </p:val>
                                        </p:tav>
                                      </p:tavLst>
                                    </p:anim>
                                    <p:anim calcmode="lin" valueType="num">
                                      <p:cBhvr additive="base">
                                        <p:cTn id="291"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7" grpId="0" animBg="1"/>
      <p:bldP spid="4107" grpId="1" animBg="1"/>
      <p:bldP spid="4108" grpId="0" animBg="1"/>
      <p:bldP spid="4108" grpId="1" animBg="1"/>
      <p:bldP spid="4109" grpId="0" animBg="1"/>
      <p:bldP spid="4109" grpId="1" animBg="1"/>
      <p:bldP spid="4110" grpId="0" animBg="1"/>
      <p:bldP spid="4110" grpId="1" animBg="1"/>
      <p:bldP spid="4111" grpId="0" animBg="1"/>
      <p:bldP spid="4111" grpId="1" animBg="1"/>
      <p:bldP spid="4112" grpId="0" animBg="1"/>
      <p:bldP spid="4112" grpId="1" animBg="1"/>
      <p:bldP spid="4113" grpId="0" animBg="1"/>
      <p:bldP spid="4113" grpId="1" animBg="1"/>
      <p:bldP spid="4114" grpId="0" animBg="1"/>
      <p:bldP spid="4114" grpId="1" animBg="1"/>
      <p:bldP spid="4115" grpId="0" animBg="1"/>
      <p:bldP spid="4115" grpId="1" animBg="1"/>
      <p:bldP spid="4116" grpId="0" animBg="1"/>
      <p:bldP spid="4116" grpId="1" animBg="1"/>
      <p:bldP spid="4117" grpId="0" animBg="1"/>
      <p:bldP spid="4118" grpId="0" animBg="1"/>
      <p:bldP spid="4118" grpId="1" animBg="1"/>
      <p:bldP spid="4119" grpId="0" animBg="1"/>
      <p:bldP spid="4119" grpId="1" animBg="1"/>
      <p:bldP spid="96271" grpId="0" animBg="1"/>
      <p:bldP spid="96272" grpId="0"/>
      <p:bldP spid="96273" grpId="0"/>
      <p:bldP spid="96274" grpId="0"/>
      <p:bldP spid="96296" grpId="0"/>
      <p:bldP spid="6" grpId="0"/>
      <p:bldP spid="6" grpId="1"/>
      <p:bldP spid="54" grpId="0"/>
      <p:bldP spid="54" grpId="1"/>
      <p:bldP spid="73" grpId="0"/>
      <p:bldP spid="73" grpId="1"/>
      <p:bldP spid="75" grpId="0"/>
      <p:bldP spid="75" grpId="1"/>
      <p:bldP spid="85" grpId="0"/>
      <p:bldP spid="85" grpId="1"/>
      <p:bldP spid="86" grpId="0"/>
      <p:bldP spid="86" grpId="1"/>
      <p:bldP spid="35" grpId="0"/>
      <p:bldP spid="35" grpId="1"/>
      <p:bldP spid="36" grpId="0"/>
      <p:bldP spid="36" grpId="1"/>
      <p:bldP spid="37" grpId="0"/>
      <p:bldP spid="37" grpId="1"/>
      <p:bldP spid="38" grpId="0"/>
      <p:bldP spid="38" grpId="1"/>
      <p:bldP spid="39" grpId="0"/>
      <p:bldP spid="39" grpId="1"/>
      <p:bldP spid="4122" grpId="0"/>
      <p:bldP spid="115" grpId="0"/>
      <p:bldP spid="7" grpId="0" animBg="1"/>
      <p:bldP spid="15" grpId="0" animBg="1"/>
      <p:bldP spid="15" grpId="1" animBg="1"/>
      <p:bldP spid="11" grpId="0" animBg="1"/>
    </p:bld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4" name="Group 50"/>
          <p:cNvGrpSpPr>
            <a:grpSpLocks/>
          </p:cNvGrpSpPr>
          <p:nvPr/>
        </p:nvGrpSpPr>
        <p:grpSpPr bwMode="auto">
          <a:xfrm>
            <a:off x="5386972" y="1346200"/>
            <a:ext cx="3927475" cy="2762794"/>
            <a:chOff x="3118" y="128"/>
            <a:chExt cx="2726" cy="1578"/>
          </a:xfrm>
        </p:grpSpPr>
        <p:grpSp>
          <p:nvGrpSpPr>
            <p:cNvPr id="5" name="Group 51"/>
            <p:cNvGrpSpPr>
              <a:grpSpLocks/>
            </p:cNvGrpSpPr>
            <p:nvPr/>
          </p:nvGrpSpPr>
          <p:grpSpPr bwMode="auto">
            <a:xfrm>
              <a:off x="3118" y="128"/>
              <a:ext cx="2726" cy="1578"/>
              <a:chOff x="3118" y="128"/>
              <a:chExt cx="2726" cy="1578"/>
            </a:xfrm>
          </p:grpSpPr>
          <p:sp>
            <p:nvSpPr>
              <p:cNvPr id="7" name="Text Box 52"/>
              <p:cNvSpPr txBox="1">
                <a:spLocks noChangeArrowheads="1"/>
              </p:cNvSpPr>
              <p:nvPr/>
            </p:nvSpPr>
            <p:spPr bwMode="auto">
              <a:xfrm>
                <a:off x="4412" y="498"/>
                <a:ext cx="384"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3200" b="1" i="0" u="none" strike="noStrike" kern="1200" cap="none" spc="0" normalizeH="0" baseline="0" noProof="0">
                    <a:ln>
                      <a:noFill/>
                    </a:ln>
                    <a:solidFill>
                      <a:prstClr val="black"/>
                    </a:solidFill>
                    <a:effectLst/>
                    <a:uLnTx/>
                    <a:uFillTx/>
                    <a:latin typeface=".VnTime" pitchFamily="34" charset="0"/>
                    <a:ea typeface="+mn-ea"/>
                    <a:cs typeface="+mn-cs"/>
                  </a:rPr>
                  <a:t>.</a:t>
                </a:r>
              </a:p>
            </p:txBody>
          </p:sp>
          <p:grpSp>
            <p:nvGrpSpPr>
              <p:cNvPr id="8" name="Group 53"/>
              <p:cNvGrpSpPr>
                <a:grpSpLocks/>
              </p:cNvGrpSpPr>
              <p:nvPr/>
            </p:nvGrpSpPr>
            <p:grpSpPr bwMode="auto">
              <a:xfrm>
                <a:off x="3118" y="128"/>
                <a:ext cx="2726" cy="1578"/>
                <a:chOff x="3118" y="128"/>
                <a:chExt cx="2726" cy="1578"/>
              </a:xfrm>
            </p:grpSpPr>
            <p:sp>
              <p:nvSpPr>
                <p:cNvPr id="9" name="Text Box 54"/>
                <p:cNvSpPr txBox="1">
                  <a:spLocks noChangeArrowheads="1"/>
                </p:cNvSpPr>
                <p:nvPr/>
              </p:nvSpPr>
              <p:spPr bwMode="auto">
                <a:xfrm>
                  <a:off x="4502" y="587"/>
                  <a:ext cx="336"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2000" b="0" i="0" u="none" strike="noStrike" kern="1200" cap="none" spc="0" normalizeH="0" baseline="0" noProof="0">
                      <a:ln>
                        <a:noFill/>
                      </a:ln>
                      <a:solidFill>
                        <a:srgbClr val="0000FF"/>
                      </a:solidFill>
                      <a:effectLst/>
                      <a:uLnTx/>
                      <a:uFillTx/>
                      <a:latin typeface=".VnTime" pitchFamily="34" charset="0"/>
                      <a:ea typeface="+mn-ea"/>
                      <a:cs typeface="+mn-cs"/>
                    </a:rPr>
                    <a:t>C’</a:t>
                  </a:r>
                </a:p>
              </p:txBody>
            </p:sp>
            <p:sp>
              <p:nvSpPr>
                <p:cNvPr id="10" name="Line 55"/>
                <p:cNvSpPr>
                  <a:spLocks noChangeShapeType="1"/>
                </p:cNvSpPr>
                <p:nvPr/>
              </p:nvSpPr>
              <p:spPr bwMode="auto">
                <a:xfrm>
                  <a:off x="3292" y="1482"/>
                  <a:ext cx="23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nstantia"/>
                    <a:ea typeface="+mn-ea"/>
                    <a:cs typeface="+mn-cs"/>
                  </a:endParaRPr>
                </a:p>
              </p:txBody>
            </p:sp>
            <p:sp>
              <p:nvSpPr>
                <p:cNvPr id="11" name="Line 56"/>
                <p:cNvSpPr>
                  <a:spLocks noChangeShapeType="1"/>
                </p:cNvSpPr>
                <p:nvPr/>
              </p:nvSpPr>
              <p:spPr bwMode="auto">
                <a:xfrm flipV="1">
                  <a:off x="3290" y="372"/>
                  <a:ext cx="672" cy="110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nstantia"/>
                    <a:ea typeface="+mn-ea"/>
                    <a:cs typeface="+mn-cs"/>
                  </a:endParaRPr>
                </a:p>
              </p:txBody>
            </p:sp>
            <p:sp>
              <p:nvSpPr>
                <p:cNvPr id="12" name="Line 57"/>
                <p:cNvSpPr>
                  <a:spLocks noChangeShapeType="1"/>
                </p:cNvSpPr>
                <p:nvPr/>
              </p:nvSpPr>
              <p:spPr bwMode="auto">
                <a:xfrm>
                  <a:off x="3960" y="378"/>
                  <a:ext cx="1632" cy="110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nstantia"/>
                    <a:ea typeface="+mn-ea"/>
                    <a:cs typeface="+mn-cs"/>
                  </a:endParaRPr>
                </a:p>
              </p:txBody>
            </p:sp>
            <p:sp>
              <p:nvSpPr>
                <p:cNvPr id="13" name="Text Box 58"/>
                <p:cNvSpPr txBox="1">
                  <a:spLocks noChangeArrowheads="1"/>
                </p:cNvSpPr>
                <p:nvPr/>
              </p:nvSpPr>
              <p:spPr bwMode="auto">
                <a:xfrm>
                  <a:off x="5508" y="1456"/>
                  <a:ext cx="336"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2000" b="0" i="0" u="none" strike="noStrike" kern="1200" cap="none" spc="0" normalizeH="0" baseline="0" noProof="0">
                      <a:ln>
                        <a:noFill/>
                      </a:ln>
                      <a:solidFill>
                        <a:srgbClr val="0000FF"/>
                      </a:solidFill>
                      <a:effectLst/>
                      <a:uLnTx/>
                      <a:uFillTx/>
                      <a:latin typeface=".VnTime" pitchFamily="34" charset="0"/>
                      <a:ea typeface="+mn-ea"/>
                      <a:cs typeface="+mn-cs"/>
                    </a:rPr>
                    <a:t>C</a:t>
                  </a:r>
                </a:p>
              </p:txBody>
            </p:sp>
            <p:sp>
              <p:nvSpPr>
                <p:cNvPr id="14" name="Text Box 59"/>
                <p:cNvSpPr txBox="1">
                  <a:spLocks noChangeArrowheads="1"/>
                </p:cNvSpPr>
                <p:nvPr/>
              </p:nvSpPr>
              <p:spPr bwMode="auto">
                <a:xfrm>
                  <a:off x="3118" y="1446"/>
                  <a:ext cx="336"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2000" b="0" i="0" u="none" strike="noStrike" kern="1200" cap="none" spc="0" normalizeH="0" baseline="0" noProof="0">
                      <a:ln>
                        <a:noFill/>
                      </a:ln>
                      <a:solidFill>
                        <a:srgbClr val="0000FF"/>
                      </a:solidFill>
                      <a:effectLst/>
                      <a:uLnTx/>
                      <a:uFillTx/>
                      <a:latin typeface=".VnTime" pitchFamily="34" charset="0"/>
                      <a:ea typeface="+mn-ea"/>
                      <a:cs typeface="+mn-cs"/>
                    </a:rPr>
                    <a:t>B</a:t>
                  </a:r>
                </a:p>
              </p:txBody>
            </p:sp>
            <p:sp>
              <p:nvSpPr>
                <p:cNvPr id="15" name="Text Box 60"/>
                <p:cNvSpPr txBox="1">
                  <a:spLocks noChangeArrowheads="1"/>
                </p:cNvSpPr>
                <p:nvPr/>
              </p:nvSpPr>
              <p:spPr bwMode="auto">
                <a:xfrm>
                  <a:off x="3858" y="128"/>
                  <a:ext cx="336"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2000" b="0" i="0" u="none" strike="noStrike" kern="1200" cap="none" spc="0" normalizeH="0" baseline="0" noProof="0">
                      <a:ln>
                        <a:noFill/>
                      </a:ln>
                      <a:solidFill>
                        <a:srgbClr val="0000FF"/>
                      </a:solidFill>
                      <a:effectLst/>
                      <a:uLnTx/>
                      <a:uFillTx/>
                      <a:latin typeface=".VnTime" pitchFamily="34" charset="0"/>
                      <a:ea typeface="+mn-ea"/>
                      <a:cs typeface="+mn-cs"/>
                    </a:rPr>
                    <a:t>A</a:t>
                  </a:r>
                </a:p>
              </p:txBody>
            </p:sp>
            <p:sp>
              <p:nvSpPr>
                <p:cNvPr id="16" name="Text Box 61"/>
                <p:cNvSpPr txBox="1">
                  <a:spLocks noChangeArrowheads="1"/>
                </p:cNvSpPr>
                <p:nvPr/>
              </p:nvSpPr>
              <p:spPr bwMode="auto">
                <a:xfrm>
                  <a:off x="3470" y="644"/>
                  <a:ext cx="336"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2000" b="0" i="0" u="none" strike="noStrike" kern="1200" cap="none" spc="0" normalizeH="0" baseline="0" noProof="0">
                      <a:ln>
                        <a:noFill/>
                      </a:ln>
                      <a:solidFill>
                        <a:srgbClr val="0000FF"/>
                      </a:solidFill>
                      <a:effectLst/>
                      <a:uLnTx/>
                      <a:uFillTx/>
                      <a:latin typeface=".VnTime" pitchFamily="34" charset="0"/>
                      <a:ea typeface="+mn-ea"/>
                      <a:cs typeface="+mn-cs"/>
                    </a:rPr>
                    <a:t>B’</a:t>
                  </a:r>
                </a:p>
              </p:txBody>
            </p:sp>
            <p:sp>
              <p:nvSpPr>
                <p:cNvPr id="17" name="Line 62"/>
                <p:cNvSpPr>
                  <a:spLocks noChangeShapeType="1"/>
                </p:cNvSpPr>
                <p:nvPr/>
              </p:nvSpPr>
              <p:spPr bwMode="auto">
                <a:xfrm>
                  <a:off x="3734" y="746"/>
                  <a:ext cx="76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nstantia"/>
                    <a:ea typeface="+mn-ea"/>
                    <a:cs typeface="+mn-cs"/>
                  </a:endParaRPr>
                </a:p>
              </p:txBody>
            </p:sp>
          </p:grpSp>
        </p:grpSp>
        <p:sp>
          <p:nvSpPr>
            <p:cNvPr id="6" name="Text Box 63"/>
            <p:cNvSpPr txBox="1">
              <a:spLocks noChangeArrowheads="1"/>
            </p:cNvSpPr>
            <p:nvPr/>
          </p:nvSpPr>
          <p:spPr bwMode="auto">
            <a:xfrm>
              <a:off x="3655" y="511"/>
              <a:ext cx="432"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3200" b="0" i="0" u="none" strike="noStrike" kern="1200" cap="none" spc="0" normalizeH="0" baseline="0" noProof="0">
                  <a:ln>
                    <a:noFill/>
                  </a:ln>
                  <a:solidFill>
                    <a:prstClr val="black"/>
                  </a:solidFill>
                  <a:effectLst/>
                  <a:uLnTx/>
                  <a:uFillTx/>
                  <a:latin typeface=".VnTime" pitchFamily="34" charset="0"/>
                  <a:ea typeface="+mn-ea"/>
                  <a:cs typeface="+mn-cs"/>
                </a:rPr>
                <a:t>.</a:t>
              </a:r>
            </a:p>
          </p:txBody>
        </p:sp>
      </p:grpSp>
      <p:graphicFrame>
        <p:nvGraphicFramePr>
          <p:cNvPr id="18" name="Object 130"/>
          <p:cNvGraphicFramePr>
            <a:graphicFrameLocks noChangeAspect="1"/>
          </p:cNvGraphicFramePr>
          <p:nvPr>
            <p:extLst>
              <p:ext uri="{D42A27DB-BD31-4B8C-83A1-F6EECF244321}">
                <p14:modId xmlns:p14="http://schemas.microsoft.com/office/powerpoint/2010/main" val="1085419945"/>
              </p:ext>
            </p:extLst>
          </p:nvPr>
        </p:nvGraphicFramePr>
        <p:xfrm>
          <a:off x="3402485" y="4409577"/>
          <a:ext cx="2733675" cy="1009650"/>
        </p:xfrm>
        <a:graphic>
          <a:graphicData uri="http://schemas.openxmlformats.org/presentationml/2006/ole">
            <mc:AlternateContent xmlns:mc="http://schemas.openxmlformats.org/markup-compatibility/2006">
              <mc:Choice xmlns:v="urn:schemas-microsoft-com:vml" Requires="v">
                <p:oleObj spid="_x0000_s28819" name="Equation" r:id="rId4" imgW="952200" imgH="419040" progId="Equation.DSMT4">
                  <p:embed/>
                </p:oleObj>
              </mc:Choice>
              <mc:Fallback>
                <p:oleObj name="Equation" r:id="rId4" imgW="952200" imgH="419040" progId="Equation.DSMT4">
                  <p:embed/>
                  <p:pic>
                    <p:nvPicPr>
                      <p:cNvPr id="18" name="Object 130"/>
                      <p:cNvPicPr>
                        <a:picLocks noChangeAspect="1" noChangeArrowheads="1"/>
                      </p:cNvPicPr>
                      <p:nvPr/>
                    </p:nvPicPr>
                    <p:blipFill>
                      <a:blip r:embed="rId5"/>
                      <a:srcRect/>
                      <a:stretch>
                        <a:fillRect/>
                      </a:stretch>
                    </p:blipFill>
                    <p:spPr bwMode="auto">
                      <a:xfrm>
                        <a:off x="3402485" y="4409577"/>
                        <a:ext cx="2733675" cy="1009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9" name="Rectangle 18"/>
          <p:cNvSpPr>
            <a:spLocks noChangeArrowheads="1"/>
          </p:cNvSpPr>
          <p:nvPr/>
        </p:nvSpPr>
        <p:spPr bwMode="auto">
          <a:xfrm>
            <a:off x="167982" y="771797"/>
            <a:ext cx="6210224" cy="137160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2200" b="1" smtClean="0">
                <a:solidFill>
                  <a:prstClr val="black"/>
                </a:solidFill>
                <a:latin typeface="Times New Roman" panose="02020603050405020304" pitchFamily="18" charset="0"/>
                <a:cs typeface="Times New Roman" panose="02020603050405020304" pitchFamily="18" charset="0"/>
              </a:rPr>
              <a:t>Bài 2</a:t>
            </a:r>
            <a:r>
              <a:rPr kumimoji="0" lang="en-US" altLang="en-US" sz="2200" b="1" i="0" u="none" strike="noStrike" kern="1200" cap="none" spc="0" normalizeH="0" noProof="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vi-VN" altLang="en-US" sz="2200" b="1"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Cho </a:t>
            </a:r>
            <a:r>
              <a:rPr kumimoji="0" lang="vi-VN" altLang="en-US" sz="2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t</a:t>
            </a:r>
            <a:r>
              <a:rPr kumimoji="0" lang="en-US" altLang="en-US" sz="2200" b="1"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am </a:t>
            </a:r>
            <a:r>
              <a:rPr kumimoji="0" lang="en-US" altLang="en-US" sz="2200" b="1" i="0"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gi</a:t>
            </a:r>
            <a:r>
              <a:rPr kumimoji="0" lang="vi-VN" altLang="en-US" sz="2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á</a:t>
            </a:r>
            <a:r>
              <a:rPr kumimoji="0" lang="en-US" altLang="en-US" sz="2200" b="1"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c </a:t>
            </a:r>
            <a:r>
              <a:rPr kumimoji="0" lang="en-US" altLang="en-US" sz="2200" b="1"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ABC </a:t>
            </a:r>
            <a:r>
              <a:rPr kumimoji="0" lang="en-US" altLang="en-US" sz="2200" b="1" i="0" u="none" strike="noStrike" kern="1200" cap="none" spc="0" normalizeH="0" baseline="0" noProof="0" smtClean="0">
                <a:ln>
                  <a:noFill/>
                </a:ln>
                <a:solidFill>
                  <a:prstClr val="black"/>
                </a:solidFill>
                <a:effectLst/>
                <a:uLnTx/>
                <a:uFillTx/>
                <a:latin typeface="Times New Roman" panose="02020603050405020304" pitchFamily="18" charset="0"/>
                <a:cs typeface="Times New Roman" panose="02020603050405020304" pitchFamily="18" charset="0"/>
              </a:rPr>
              <a:t>c</a:t>
            </a:r>
            <a:r>
              <a:rPr lang="en-US" altLang="en-US" sz="2200" b="1" noProof="0" dirty="0">
                <a:solidFill>
                  <a:prstClr val="black"/>
                </a:solidFill>
                <a:latin typeface="Times New Roman" panose="02020603050405020304" pitchFamily="18" charset="0"/>
                <a:cs typeface="Times New Roman" panose="02020603050405020304" pitchFamily="18" charset="0"/>
              </a:rPr>
              <a:t>ó</a:t>
            </a:r>
            <a:r>
              <a:rPr kumimoji="0" lang="en-US" altLang="en-US" sz="2200" b="1" i="0" u="none" strike="noStrike" kern="1200" cap="none" spc="0" normalizeH="0" baseline="0" noProof="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sz="2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AB = 6cm; </a:t>
            </a:r>
            <a:endParaRPr kumimoji="0" lang="en-US" altLang="en-US" sz="2200" b="1"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200" b="1"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AC </a:t>
            </a:r>
            <a:r>
              <a:rPr kumimoji="0" lang="en-US" altLang="en-US" sz="2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9cm.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200" b="1"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L</a:t>
            </a:r>
            <a:r>
              <a:rPr kumimoji="0" lang="vi-VN" altLang="en-US" sz="2200" b="1"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ấy</a:t>
            </a:r>
            <a:r>
              <a:rPr kumimoji="0" lang="en-US" altLang="en-US" sz="2200" b="1"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sz="2200" b="1" i="0"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tr</a:t>
            </a:r>
            <a:r>
              <a:rPr kumimoji="0" lang="vi-VN" altLang="en-US" sz="2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ê</a:t>
            </a:r>
            <a:r>
              <a:rPr kumimoji="0" lang="en-US" altLang="en-US" sz="2200" b="1"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n c</a:t>
            </a:r>
            <a:r>
              <a:rPr kumimoji="0" lang="vi-VN" altLang="en-US" sz="2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ạ</a:t>
            </a:r>
            <a:r>
              <a:rPr kumimoji="0" lang="en-US" altLang="en-US" sz="2200" b="1" i="0"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nh</a:t>
            </a:r>
            <a:r>
              <a:rPr kumimoji="0" lang="en-US" altLang="en-US" sz="2200" b="1"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AB</a:t>
            </a:r>
            <a:r>
              <a:rPr kumimoji="0" lang="vi-VN" altLang="en-US" sz="2200" b="1"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điểm </a:t>
            </a:r>
            <a:r>
              <a:rPr kumimoji="0" lang="en-US" altLang="en-US" sz="2200" b="1"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sz="2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B’, </a:t>
            </a:r>
            <a:r>
              <a:rPr kumimoji="0" lang="en-US" altLang="en-US" sz="2200" b="1" i="0"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tr</a:t>
            </a:r>
            <a:r>
              <a:rPr kumimoji="0" lang="vi-VN" altLang="en-US" sz="2200" b="1"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ên</a:t>
            </a:r>
            <a:r>
              <a:rPr kumimoji="0" lang="en-US" altLang="en-US" sz="2200" b="1"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c</a:t>
            </a:r>
            <a:r>
              <a:rPr kumimoji="0" lang="vi-VN" altLang="en-US" sz="2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ạ</a:t>
            </a:r>
            <a:r>
              <a:rPr kumimoji="0" lang="en-US" altLang="en-US" sz="2200" b="1" i="0"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nh</a:t>
            </a:r>
            <a:r>
              <a:rPr kumimoji="0" lang="en-US" altLang="en-US" sz="2200" b="1"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sz="2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en-US" sz="2200" b="1"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điểm</a:t>
            </a:r>
            <a:r>
              <a:rPr kumimoji="0" lang="en-US" altLang="en-US" sz="2200" b="1"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sz="2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C’ </a:t>
            </a:r>
            <a:r>
              <a:rPr kumimoji="0" lang="en-US" altLang="en-US" sz="2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sao</a:t>
            </a:r>
            <a:r>
              <a:rPr kumimoji="0" lang="en-US" altLang="en-US" sz="2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sz="2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cho</a:t>
            </a:r>
            <a:r>
              <a:rPr kumimoji="0" lang="en-US" altLang="en-US" sz="2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AB’ = 2cm ; AC’ = 3cm</a:t>
            </a:r>
          </a:p>
        </p:txBody>
      </p:sp>
      <p:sp>
        <p:nvSpPr>
          <p:cNvPr id="20" name="Text Box 21"/>
          <p:cNvSpPr txBox="1">
            <a:spLocks noChangeArrowheads="1"/>
          </p:cNvSpPr>
          <p:nvPr/>
        </p:nvSpPr>
        <p:spPr bwMode="auto">
          <a:xfrm>
            <a:off x="167982" y="2471737"/>
            <a:ext cx="5575216"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lang="en-US" altLang="en-US" sz="2200" b="1" smtClean="0">
                <a:solidFill>
                  <a:srgbClr val="0000FF"/>
                </a:solidFill>
                <a:latin typeface="Times New Roman" panose="02020603050405020304" pitchFamily="18" charset="0"/>
                <a:cs typeface="Times New Roman" panose="02020603050405020304" pitchFamily="18" charset="0"/>
              </a:rPr>
              <a:t>Hai  đoạn thẳng AB’ và AB có tỉ lệ với </a:t>
            </a:r>
            <a:r>
              <a:rPr kumimoji="0" lang="en-US" altLang="en-US" sz="2200" b="1" i="0" u="none" strike="noStrike" kern="1200" cap="none" spc="0" normalizeH="0" baseline="0" noProof="0" smtClean="0">
                <a:ln>
                  <a:noFill/>
                </a:ln>
                <a:solidFill>
                  <a:srgbClr val="0000FF"/>
                </a:solidFill>
                <a:effectLst/>
                <a:uLnTx/>
                <a:uFillTx/>
                <a:latin typeface="Times New Roman" panose="02020603050405020304" pitchFamily="18" charset="0"/>
                <a:cs typeface="Times New Roman" panose="02020603050405020304" pitchFamily="18" charset="0"/>
              </a:rPr>
              <a:t> hai đoạn</a:t>
            </a:r>
            <a:r>
              <a:rPr kumimoji="0" lang="en-US" altLang="en-US" sz="2200" b="1" i="0" u="none" strike="noStrike" kern="1200" cap="none" spc="0" normalizeH="0" noProof="0" smtClean="0">
                <a:ln>
                  <a:noFill/>
                </a:ln>
                <a:solidFill>
                  <a:srgbClr val="0000FF"/>
                </a:solidFill>
                <a:effectLst/>
                <a:uLnTx/>
                <a:uFillTx/>
                <a:latin typeface="Times New Roman" panose="02020603050405020304" pitchFamily="18" charset="0"/>
                <a:cs typeface="Times New Roman" panose="02020603050405020304" pitchFamily="18" charset="0"/>
              </a:rPr>
              <a:t> thẳng AC’ và AC không? Vì sao?</a:t>
            </a:r>
            <a:endParaRPr kumimoji="0" lang="en-US" altLang="en-US" sz="2200" b="1" i="0" u="none" strike="noStrike" kern="1200" cap="none" spc="0" normalizeH="0" baseline="0" noProof="0">
              <a:ln>
                <a:noFill/>
              </a:ln>
              <a:solidFill>
                <a:srgbClr val="0000FF"/>
              </a:solidFill>
              <a:effectLst/>
              <a:uLnTx/>
              <a:uFillTx/>
              <a:latin typeface="Times New Roman" panose="02020603050405020304" pitchFamily="18" charset="0"/>
              <a:cs typeface="Times New Roman" panose="02020603050405020304" pitchFamily="18" charset="0"/>
            </a:endParaRPr>
          </a:p>
        </p:txBody>
      </p:sp>
      <p:graphicFrame>
        <p:nvGraphicFramePr>
          <p:cNvPr id="21" name="Object 130"/>
          <p:cNvGraphicFramePr>
            <a:graphicFrameLocks noChangeAspect="1"/>
          </p:cNvGraphicFramePr>
          <p:nvPr>
            <p:extLst>
              <p:ext uri="{D42A27DB-BD31-4B8C-83A1-F6EECF244321}">
                <p14:modId xmlns:p14="http://schemas.microsoft.com/office/powerpoint/2010/main" val="2954561066"/>
              </p:ext>
            </p:extLst>
          </p:nvPr>
        </p:nvGraphicFramePr>
        <p:xfrm>
          <a:off x="549127" y="3753394"/>
          <a:ext cx="2295525" cy="1011238"/>
        </p:xfrm>
        <a:graphic>
          <a:graphicData uri="http://schemas.openxmlformats.org/presentationml/2006/ole">
            <mc:AlternateContent xmlns:mc="http://schemas.openxmlformats.org/markup-compatibility/2006">
              <mc:Choice xmlns:v="urn:schemas-microsoft-com:vml" Requires="v">
                <p:oleObj spid="_x0000_s28820" name="Equation" r:id="rId6" imgW="799920" imgH="419040" progId="Equation.DSMT4">
                  <p:embed/>
                </p:oleObj>
              </mc:Choice>
              <mc:Fallback>
                <p:oleObj name="Equation" r:id="rId6" imgW="799920" imgH="419040" progId="Equation.DSMT4">
                  <p:embed/>
                  <p:pic>
                    <p:nvPicPr>
                      <p:cNvPr id="18" name="Object 130"/>
                      <p:cNvPicPr>
                        <a:picLocks noChangeAspect="1" noChangeArrowheads="1"/>
                      </p:cNvPicPr>
                      <p:nvPr/>
                    </p:nvPicPr>
                    <p:blipFill>
                      <a:blip r:embed="rId7"/>
                      <a:srcRect/>
                      <a:stretch>
                        <a:fillRect/>
                      </a:stretch>
                    </p:blipFill>
                    <p:spPr bwMode="auto">
                      <a:xfrm>
                        <a:off x="549127" y="3753394"/>
                        <a:ext cx="2295525" cy="10112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2" name="Object 130"/>
          <p:cNvGraphicFramePr>
            <a:graphicFrameLocks noChangeAspect="1"/>
          </p:cNvGraphicFramePr>
          <p:nvPr>
            <p:extLst>
              <p:ext uri="{D42A27DB-BD31-4B8C-83A1-F6EECF244321}">
                <p14:modId xmlns:p14="http://schemas.microsoft.com/office/powerpoint/2010/main" val="120734733"/>
              </p:ext>
            </p:extLst>
          </p:nvPr>
        </p:nvGraphicFramePr>
        <p:xfrm>
          <a:off x="449192" y="5342421"/>
          <a:ext cx="2332037" cy="1009650"/>
        </p:xfrm>
        <a:graphic>
          <a:graphicData uri="http://schemas.openxmlformats.org/presentationml/2006/ole">
            <mc:AlternateContent xmlns:mc="http://schemas.openxmlformats.org/markup-compatibility/2006">
              <mc:Choice xmlns:v="urn:schemas-microsoft-com:vml" Requires="v">
                <p:oleObj spid="_x0000_s28821" name="Equation" r:id="rId8" imgW="812520" imgH="419040" progId="Equation.DSMT4">
                  <p:embed/>
                </p:oleObj>
              </mc:Choice>
              <mc:Fallback>
                <p:oleObj name="Equation" r:id="rId8" imgW="812520" imgH="419040" progId="Equation.DSMT4">
                  <p:embed/>
                  <p:pic>
                    <p:nvPicPr>
                      <p:cNvPr id="18" name="Object 130"/>
                      <p:cNvPicPr>
                        <a:picLocks noChangeAspect="1" noChangeArrowheads="1"/>
                      </p:cNvPicPr>
                      <p:nvPr/>
                    </p:nvPicPr>
                    <p:blipFill>
                      <a:blip r:embed="rId9"/>
                      <a:srcRect/>
                      <a:stretch>
                        <a:fillRect/>
                      </a:stretch>
                    </p:blipFill>
                    <p:spPr bwMode="auto">
                      <a:xfrm>
                        <a:off x="449192" y="5342421"/>
                        <a:ext cx="2332037" cy="1009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 name="Right Brace 1"/>
          <p:cNvSpPr/>
          <p:nvPr/>
        </p:nvSpPr>
        <p:spPr>
          <a:xfrm>
            <a:off x="2844652" y="3882887"/>
            <a:ext cx="506038" cy="2093843"/>
          </a:xfrm>
          <a:prstGeom prst="rightBrace">
            <a:avLst/>
          </a:prstGeom>
          <a:ln w="28575"/>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graphicFrame>
        <p:nvGraphicFramePr>
          <p:cNvPr id="23" name="Object 130"/>
          <p:cNvGraphicFramePr>
            <a:graphicFrameLocks noChangeAspect="1"/>
          </p:cNvGraphicFramePr>
          <p:nvPr>
            <p:extLst>
              <p:ext uri="{D42A27DB-BD31-4B8C-83A1-F6EECF244321}">
                <p14:modId xmlns:p14="http://schemas.microsoft.com/office/powerpoint/2010/main" val="3420040694"/>
              </p:ext>
            </p:extLst>
          </p:nvPr>
        </p:nvGraphicFramePr>
        <p:xfrm>
          <a:off x="3567143" y="5762417"/>
          <a:ext cx="801687" cy="428625"/>
        </p:xfrm>
        <a:graphic>
          <a:graphicData uri="http://schemas.openxmlformats.org/presentationml/2006/ole">
            <mc:AlternateContent xmlns:mc="http://schemas.openxmlformats.org/markup-compatibility/2006">
              <mc:Choice xmlns:v="urn:schemas-microsoft-com:vml" Requires="v">
                <p:oleObj spid="_x0000_s28822" name="Equation" r:id="rId10" imgW="279360" imgH="177480" progId="Equation.DSMT4">
                  <p:embed/>
                </p:oleObj>
              </mc:Choice>
              <mc:Fallback>
                <p:oleObj name="Equation" r:id="rId10" imgW="279360" imgH="177480" progId="Equation.DSMT4">
                  <p:embed/>
                  <p:pic>
                    <p:nvPicPr>
                      <p:cNvPr id="18" name="Object 130"/>
                      <p:cNvPicPr>
                        <a:picLocks noChangeAspect="1" noChangeArrowheads="1"/>
                      </p:cNvPicPr>
                      <p:nvPr/>
                    </p:nvPicPr>
                    <p:blipFill>
                      <a:blip r:embed="rId11"/>
                      <a:srcRect/>
                      <a:stretch>
                        <a:fillRect/>
                      </a:stretch>
                    </p:blipFill>
                    <p:spPr bwMode="auto">
                      <a:xfrm>
                        <a:off x="3567143" y="5762417"/>
                        <a:ext cx="801687" cy="428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 name="TextBox 2"/>
          <p:cNvSpPr txBox="1"/>
          <p:nvPr/>
        </p:nvSpPr>
        <p:spPr>
          <a:xfrm>
            <a:off x="4240695" y="5592417"/>
            <a:ext cx="4710684" cy="861774"/>
          </a:xfrm>
          <a:prstGeom prst="rect">
            <a:avLst/>
          </a:prstGeom>
          <a:noFill/>
        </p:spPr>
        <p:txBody>
          <a:bodyPr wrap="square" rtlCol="0">
            <a:spAutoFit/>
          </a:bodyPr>
          <a:lstStyle/>
          <a:p>
            <a:r>
              <a:rPr lang="en-US" sz="2500" smtClean="0">
                <a:latin typeface="Times New Roman" panose="02020603050405020304" pitchFamily="18" charset="0"/>
                <a:cs typeface="Times New Roman" panose="02020603050405020304" pitchFamily="18" charset="0"/>
              </a:rPr>
              <a:t>Hai đoạn thẳng AB’ và AB tỉ lệ với hai đoạn thẳng AC’ và AC</a:t>
            </a:r>
            <a:endParaRPr lang="en-US" sz="25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358198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linds(horizont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linds(horizontal)">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additive="base">
                                        <p:cTn id="21" dur="500" fill="hold"/>
                                        <p:tgtEl>
                                          <p:spTgt spid="18"/>
                                        </p:tgtEl>
                                        <p:attrNameLst>
                                          <p:attrName>ppt_x</p:attrName>
                                        </p:attrNameLst>
                                      </p:cBhvr>
                                      <p:tavLst>
                                        <p:tav tm="0">
                                          <p:val>
                                            <p:strVal val="#ppt_x"/>
                                          </p:val>
                                        </p:tav>
                                        <p:tav tm="100000">
                                          <p:val>
                                            <p:strVal val="#ppt_x"/>
                                          </p:val>
                                        </p:tav>
                                      </p:tavLst>
                                    </p:anim>
                                    <p:anim calcmode="lin" valueType="num">
                                      <p:cBhvr additive="base">
                                        <p:cTn id="2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anim calcmode="lin" valueType="num">
                                      <p:cBhvr additive="base">
                                        <p:cTn id="27" dur="500" fill="hold"/>
                                        <p:tgtEl>
                                          <p:spTgt spid="23"/>
                                        </p:tgtEl>
                                        <p:attrNameLst>
                                          <p:attrName>ppt_x</p:attrName>
                                        </p:attrNameLst>
                                      </p:cBhvr>
                                      <p:tavLst>
                                        <p:tav tm="0">
                                          <p:val>
                                            <p:strVal val="#ppt_x"/>
                                          </p:val>
                                        </p:tav>
                                        <p:tav tm="100000">
                                          <p:val>
                                            <p:strVal val="#ppt_x"/>
                                          </p:val>
                                        </p:tav>
                                      </p:tavLst>
                                    </p:anim>
                                    <p:anim calcmode="lin" valueType="num">
                                      <p:cBhvr additive="base">
                                        <p:cTn id="2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3"/>
                                        </p:tgtEl>
                                        <p:attrNameLst>
                                          <p:attrName>style.visibility</p:attrName>
                                        </p:attrNameLst>
                                      </p:cBhvr>
                                      <p:to>
                                        <p:strVal val="visible"/>
                                      </p:to>
                                    </p:set>
                                    <p:anim calcmode="lin" valueType="num">
                                      <p:cBhvr additive="base">
                                        <p:cTn id="33" dur="500" fill="hold"/>
                                        <p:tgtEl>
                                          <p:spTgt spid="3"/>
                                        </p:tgtEl>
                                        <p:attrNameLst>
                                          <p:attrName>ppt_x</p:attrName>
                                        </p:attrNameLst>
                                      </p:cBhvr>
                                      <p:tavLst>
                                        <p:tav tm="0">
                                          <p:val>
                                            <p:strVal val="#ppt_x"/>
                                          </p:val>
                                        </p:tav>
                                        <p:tav tm="100000">
                                          <p:val>
                                            <p:strVal val="#ppt_x"/>
                                          </p:val>
                                        </p:tav>
                                      </p:tavLst>
                                    </p:anim>
                                    <p:anim calcmode="lin" valueType="num">
                                      <p:cBhvr additive="base">
                                        <p:cTn id="3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a:xfrm>
                <a:off x="219888" y="99314"/>
                <a:ext cx="8229600" cy="1143000"/>
              </a:xfrm>
            </p:spPr>
            <p:txBody>
              <a:bodyPr>
                <a:normAutofit/>
              </a:bodyPr>
              <a:lstStyle/>
              <a:p>
                <a:r>
                  <a:rPr lang="en-US" sz="2500" b="1" dirty="0" smtClean="0">
                    <a:solidFill>
                      <a:srgbClr val="0000FF"/>
                    </a:solidFill>
                    <a:latin typeface="Times New Roman" panose="02020603050405020304" pitchFamily="18" charset="0"/>
                    <a:cs typeface="Times New Roman" panose="02020603050405020304" pitchFamily="18" charset="0"/>
                  </a:rPr>
                  <a:t>Ví</a:t>
                </a:r>
                <a:r>
                  <a:rPr lang="en-US" sz="2500" b="1" dirty="0">
                    <a:solidFill>
                      <a:srgbClr val="0000FF"/>
                    </a:solidFill>
                    <a:latin typeface="Times New Roman" panose="02020603050405020304" pitchFamily="18" charset="0"/>
                    <a:cs typeface="Times New Roman" panose="02020603050405020304" pitchFamily="18" charset="0"/>
                  </a:rPr>
                  <a:t> </a:t>
                </a:r>
                <a:r>
                  <a:rPr lang="en-US" sz="2500" b="1" dirty="0" err="1">
                    <a:solidFill>
                      <a:srgbClr val="0000FF"/>
                    </a:solidFill>
                    <a:latin typeface="Times New Roman" panose="02020603050405020304" pitchFamily="18" charset="0"/>
                    <a:cs typeface="Times New Roman" panose="02020603050405020304" pitchFamily="18" charset="0"/>
                  </a:rPr>
                  <a:t>dụ</a:t>
                </a:r>
                <a:r>
                  <a:rPr lang="en-US" sz="2500" b="1" dirty="0">
                    <a:solidFill>
                      <a:srgbClr val="0000FF"/>
                    </a:solidFill>
                    <a:latin typeface="Times New Roman" panose="02020603050405020304" pitchFamily="18" charset="0"/>
                    <a:cs typeface="Times New Roman" panose="02020603050405020304" pitchFamily="18" charset="0"/>
                  </a:rPr>
                  <a:t> 1: </a:t>
                </a:r>
                <a:r>
                  <a:rPr lang="en-US" sz="2500" b="1" dirty="0" smtClean="0">
                    <a:solidFill>
                      <a:srgbClr val="0000FF"/>
                    </a:solidFill>
                    <a:latin typeface="Times New Roman" panose="02020603050405020304" pitchFamily="18" charset="0"/>
                    <a:cs typeface="Times New Roman" panose="02020603050405020304" pitchFamily="18" charset="0"/>
                  </a:rPr>
                  <a:t>Cho </a:t>
                </a:r>
                <a:r>
                  <a:rPr lang="en-US" sz="2500" b="1" dirty="0" err="1">
                    <a:solidFill>
                      <a:srgbClr val="0000FF"/>
                    </a:solidFill>
                    <a:latin typeface="Times New Roman" panose="02020603050405020304" pitchFamily="18" charset="0"/>
                    <a:cs typeface="Times New Roman" panose="02020603050405020304" pitchFamily="18" charset="0"/>
                  </a:rPr>
                  <a:t>đoạn</a:t>
                </a:r>
                <a:r>
                  <a:rPr lang="en-US" sz="2500" b="1" dirty="0">
                    <a:solidFill>
                      <a:srgbClr val="0000FF"/>
                    </a:solidFill>
                    <a:latin typeface="Times New Roman" panose="02020603050405020304" pitchFamily="18" charset="0"/>
                    <a:cs typeface="Times New Roman" panose="02020603050405020304" pitchFamily="18" charset="0"/>
                  </a:rPr>
                  <a:t> </a:t>
                </a:r>
                <a:r>
                  <a:rPr lang="en-US" sz="2500" b="1" dirty="0" err="1">
                    <a:solidFill>
                      <a:srgbClr val="0000FF"/>
                    </a:solidFill>
                    <a:latin typeface="Times New Roman" panose="02020603050405020304" pitchFamily="18" charset="0"/>
                    <a:cs typeface="Times New Roman" panose="02020603050405020304" pitchFamily="18" charset="0"/>
                  </a:rPr>
                  <a:t>thẳng</a:t>
                </a:r>
                <a:r>
                  <a:rPr lang="en-US" sz="2500" b="1" dirty="0">
                    <a:solidFill>
                      <a:srgbClr val="0000FF"/>
                    </a:solidFill>
                    <a:latin typeface="Times New Roman" panose="02020603050405020304" pitchFamily="18" charset="0"/>
                    <a:cs typeface="Times New Roman" panose="02020603050405020304" pitchFamily="18" charset="0"/>
                  </a:rPr>
                  <a:t> </a:t>
                </a:r>
                <a:r>
                  <a:rPr lang="en-US" sz="2500" b="1" dirty="0" smtClean="0">
                    <a:solidFill>
                      <a:srgbClr val="0000FF"/>
                    </a:solidFill>
                    <a:latin typeface="Times New Roman" panose="02020603050405020304" pitchFamily="18" charset="0"/>
                    <a:cs typeface="Times New Roman" panose="02020603050405020304" pitchFamily="18" charset="0"/>
                  </a:rPr>
                  <a:t>AB = </a:t>
                </a:r>
                <a:r>
                  <a:rPr lang="en-US" sz="2500" b="1" dirty="0">
                    <a:solidFill>
                      <a:srgbClr val="0000FF"/>
                    </a:solidFill>
                    <a:latin typeface="Times New Roman" panose="02020603050405020304" pitchFamily="18" charset="0"/>
                    <a:cs typeface="Times New Roman" panose="02020603050405020304" pitchFamily="18" charset="0"/>
                  </a:rPr>
                  <a:t>2cm, </a:t>
                </a:r>
                <a:r>
                  <a:rPr lang="en-US" sz="2500" b="1" dirty="0" smtClean="0">
                    <a:solidFill>
                      <a:srgbClr val="0000FF"/>
                    </a:solidFill>
                    <a:latin typeface="Times New Roman" panose="02020603050405020304" pitchFamily="18" charset="0"/>
                    <a:cs typeface="Times New Roman" panose="02020603050405020304" pitchFamily="18" charset="0"/>
                  </a:rPr>
                  <a:t>CD = 3cm.Tính </a:t>
                </a:r>
                <a14:m>
                  <m:oMath xmlns:m="http://schemas.openxmlformats.org/officeDocument/2006/math">
                    <m:f>
                      <m:fPr>
                        <m:ctrlPr>
                          <a:rPr lang="en-US" sz="2500" b="1" i="1">
                            <a:solidFill>
                              <a:srgbClr val="0000FF"/>
                            </a:solidFill>
                            <a:latin typeface="Cambria Math" panose="02040503050406030204" pitchFamily="18" charset="0"/>
                          </a:rPr>
                        </m:ctrlPr>
                      </m:fPr>
                      <m:num>
                        <m:r>
                          <a:rPr lang="en-US" sz="2500" b="1">
                            <a:solidFill>
                              <a:srgbClr val="0000FF"/>
                            </a:solidFill>
                            <a:latin typeface="Cambria Math" panose="02040503050406030204" pitchFamily="18" charset="0"/>
                          </a:rPr>
                          <m:t>𝐀𝐁</m:t>
                        </m:r>
                      </m:num>
                      <m:den>
                        <m:r>
                          <a:rPr lang="en-US" sz="2500" b="1">
                            <a:solidFill>
                              <a:srgbClr val="0000FF"/>
                            </a:solidFill>
                            <a:latin typeface="Cambria Math" panose="02040503050406030204" pitchFamily="18" charset="0"/>
                          </a:rPr>
                          <m:t>𝐂𝐃</m:t>
                        </m:r>
                      </m:den>
                    </m:f>
                  </m:oMath>
                </a14:m>
                <a:r>
                  <a:rPr lang="en-US" sz="2500" b="1" dirty="0">
                    <a:solidFill>
                      <a:srgbClr val="0000FF"/>
                    </a:solidFill>
                    <a:latin typeface="Times New Roman" panose="02020603050405020304" pitchFamily="18" charset="0"/>
                    <a:cs typeface="Times New Roman" panose="02020603050405020304" pitchFamily="18" charset="0"/>
                  </a:rPr>
                  <a:t>?</a:t>
                </a:r>
              </a:p>
            </p:txBody>
          </p:sp>
        </mc:Choice>
        <mc:Fallback xmlns="">
          <p:sp>
            <p:nvSpPr>
              <p:cNvPr id="2" name="Title 1"/>
              <p:cNvSpPr>
                <a:spLocks noGrp="1" noRot="1" noChangeAspect="1" noMove="1" noResize="1" noEditPoints="1" noAdjustHandles="1" noChangeArrowheads="1" noChangeShapeType="1" noTextEdit="1"/>
              </p:cNvSpPr>
              <p:nvPr>
                <p:ph type="title"/>
              </p:nvPr>
            </p:nvSpPr>
            <p:spPr>
              <a:xfrm>
                <a:off x="219888" y="99314"/>
                <a:ext cx="8229600" cy="1143000"/>
              </a:xfrm>
              <a:blipFill>
                <a:blip r:embed="rId4"/>
                <a:stretch>
                  <a:fillRect l="-2296" b="-90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itle 1"/>
              <p:cNvSpPr txBox="1">
                <a:spLocks/>
              </p:cNvSpPr>
              <p:nvPr/>
            </p:nvSpPr>
            <p:spPr>
              <a:xfrm>
                <a:off x="180564" y="2184248"/>
                <a:ext cx="10152575" cy="2152289"/>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dirty="0" smtClean="0">
                    <a:ln>
                      <a:noFill/>
                    </a:ln>
                    <a:solidFill>
                      <a:srgbClr val="0000FF"/>
                    </a:solidFill>
                    <a:effectLst/>
                    <a:uLnTx/>
                    <a:uFillTx/>
                    <a:latin typeface="Times New Roman" panose="02020603050405020304" pitchFamily="18" charset="0"/>
                    <a:ea typeface="+mj-ea"/>
                    <a:cs typeface="Times New Roman" panose="02020603050405020304" pitchFamily="18" charset="0"/>
                  </a:rPr>
                  <a:t> </a:t>
                </a:r>
                <a:r>
                  <a:rPr kumimoji="0" lang="en-US" sz="2500" b="1" i="0" u="none" strike="noStrike" kern="1200" cap="none" spc="0" normalizeH="0" baseline="0" noProof="0" dirty="0" err="1">
                    <a:ln>
                      <a:noFill/>
                    </a:ln>
                    <a:solidFill>
                      <a:srgbClr val="0000FF"/>
                    </a:solidFill>
                    <a:effectLst/>
                    <a:uLnTx/>
                    <a:uFillTx/>
                    <a:latin typeface="Times New Roman" panose="02020603050405020304" pitchFamily="18" charset="0"/>
                    <a:ea typeface="+mj-ea"/>
                    <a:cs typeface="Times New Roman" panose="02020603050405020304" pitchFamily="18" charset="0"/>
                  </a:rPr>
                  <a:t>Ví</a:t>
                </a:r>
                <a:r>
                  <a:rPr kumimoji="0" lang="en-US" sz="2500" b="1" i="0" u="none" strike="noStrike" kern="1200" cap="none" spc="0" normalizeH="0" baseline="0" noProof="0" dirty="0">
                    <a:ln>
                      <a:noFill/>
                    </a:ln>
                    <a:solidFill>
                      <a:srgbClr val="0000FF"/>
                    </a:solidFill>
                    <a:effectLst/>
                    <a:uLnTx/>
                    <a:uFillTx/>
                    <a:latin typeface="Times New Roman" panose="02020603050405020304" pitchFamily="18" charset="0"/>
                    <a:ea typeface="+mj-ea"/>
                    <a:cs typeface="Times New Roman" panose="02020603050405020304" pitchFamily="18" charset="0"/>
                  </a:rPr>
                  <a:t> </a:t>
                </a:r>
                <a:r>
                  <a:rPr kumimoji="0" lang="en-US" sz="2500" b="1" i="0" u="none" strike="noStrike" kern="1200" cap="none" spc="0" normalizeH="0" baseline="0" noProof="0" dirty="0" err="1">
                    <a:ln>
                      <a:noFill/>
                    </a:ln>
                    <a:solidFill>
                      <a:srgbClr val="0000FF"/>
                    </a:solidFill>
                    <a:effectLst/>
                    <a:uLnTx/>
                    <a:uFillTx/>
                    <a:latin typeface="Times New Roman" panose="02020603050405020304" pitchFamily="18" charset="0"/>
                    <a:ea typeface="+mj-ea"/>
                    <a:cs typeface="Times New Roman" panose="02020603050405020304" pitchFamily="18" charset="0"/>
                  </a:rPr>
                  <a:t>dụ</a:t>
                </a:r>
                <a:r>
                  <a:rPr kumimoji="0" lang="en-US" sz="2500" b="1" i="0" u="none" strike="noStrike" kern="1200" cap="none" spc="0" normalizeH="0" baseline="0" noProof="0" dirty="0">
                    <a:ln>
                      <a:noFill/>
                    </a:ln>
                    <a:solidFill>
                      <a:srgbClr val="0000FF"/>
                    </a:solidFill>
                    <a:effectLst/>
                    <a:uLnTx/>
                    <a:uFillTx/>
                    <a:latin typeface="Times New Roman" panose="02020603050405020304" pitchFamily="18" charset="0"/>
                    <a:ea typeface="+mj-ea"/>
                    <a:cs typeface="Times New Roman" panose="02020603050405020304" pitchFamily="18" charset="0"/>
                  </a:rPr>
                  <a:t> 3: Cho </a:t>
                </a:r>
                <a:r>
                  <a:rPr kumimoji="0" lang="en-US" sz="2500" b="1" i="0" u="none" strike="noStrike" kern="1200" cap="none" spc="0" normalizeH="0" baseline="0" noProof="0" dirty="0" err="1">
                    <a:ln>
                      <a:noFill/>
                    </a:ln>
                    <a:solidFill>
                      <a:srgbClr val="0000FF"/>
                    </a:solidFill>
                    <a:effectLst/>
                    <a:uLnTx/>
                    <a:uFillTx/>
                    <a:latin typeface="Times New Roman" panose="02020603050405020304" pitchFamily="18" charset="0"/>
                    <a:ea typeface="+mj-ea"/>
                    <a:cs typeface="Times New Roman" panose="02020603050405020304" pitchFamily="18" charset="0"/>
                  </a:rPr>
                  <a:t>đoạn</a:t>
                </a:r>
                <a:r>
                  <a:rPr kumimoji="0" lang="en-US" sz="2500" b="1" i="0" u="none" strike="noStrike" kern="1200" cap="none" spc="0" normalizeH="0" baseline="0" noProof="0" dirty="0">
                    <a:ln>
                      <a:noFill/>
                    </a:ln>
                    <a:solidFill>
                      <a:srgbClr val="0000FF"/>
                    </a:solidFill>
                    <a:effectLst/>
                    <a:uLnTx/>
                    <a:uFillTx/>
                    <a:latin typeface="Times New Roman" panose="02020603050405020304" pitchFamily="18" charset="0"/>
                    <a:ea typeface="+mj-ea"/>
                    <a:cs typeface="Times New Roman" panose="02020603050405020304" pitchFamily="18" charset="0"/>
                  </a:rPr>
                  <a:t> </a:t>
                </a:r>
                <a:r>
                  <a:rPr kumimoji="0" lang="en-US" sz="2500" b="1" i="0" u="none" strike="noStrike" kern="1200" cap="none" spc="0" normalizeH="0" baseline="0" noProof="0" dirty="0" err="1">
                    <a:ln>
                      <a:noFill/>
                    </a:ln>
                    <a:solidFill>
                      <a:srgbClr val="0000FF"/>
                    </a:solidFill>
                    <a:effectLst/>
                    <a:uLnTx/>
                    <a:uFillTx/>
                    <a:latin typeface="Times New Roman" panose="02020603050405020304" pitchFamily="18" charset="0"/>
                    <a:ea typeface="+mj-ea"/>
                    <a:cs typeface="Times New Roman" panose="02020603050405020304" pitchFamily="18" charset="0"/>
                  </a:rPr>
                  <a:t>thẳng</a:t>
                </a:r>
                <a:r>
                  <a:rPr kumimoji="0" lang="en-US" sz="2500" b="1" i="0" u="none" strike="noStrike" kern="1200" cap="none" spc="0" normalizeH="0" baseline="0" noProof="0" dirty="0">
                    <a:ln>
                      <a:noFill/>
                    </a:ln>
                    <a:solidFill>
                      <a:srgbClr val="0000FF"/>
                    </a:solidFill>
                    <a:effectLst/>
                    <a:uLnTx/>
                    <a:uFillTx/>
                    <a:latin typeface="Times New Roman" panose="02020603050405020304" pitchFamily="18" charset="0"/>
                    <a:ea typeface="+mj-ea"/>
                    <a:cs typeface="Times New Roman" panose="02020603050405020304" pitchFamily="18" charset="0"/>
                  </a:rPr>
                  <a:t> A’B</a:t>
                </a:r>
                <a:r>
                  <a:rPr kumimoji="0" lang="en-US" sz="2500" b="1" i="0" u="none" strike="noStrike" kern="1200" cap="none" spc="0" normalizeH="0" baseline="0" noProof="0" dirty="0" smtClean="0">
                    <a:ln>
                      <a:noFill/>
                    </a:ln>
                    <a:solidFill>
                      <a:srgbClr val="0000FF"/>
                    </a:solidFill>
                    <a:effectLst/>
                    <a:uLnTx/>
                    <a:uFillTx/>
                    <a:latin typeface="Times New Roman" panose="02020603050405020304" pitchFamily="18" charset="0"/>
                    <a:ea typeface="+mj-ea"/>
                    <a:cs typeface="Times New Roman" panose="02020603050405020304" pitchFamily="18" charset="0"/>
                  </a:rPr>
                  <a:t>’ =  </a:t>
                </a:r>
                <a:r>
                  <a:rPr kumimoji="0" lang="en-US" sz="2500" b="1" i="0" u="none" strike="noStrike" kern="1200" cap="none" spc="0" normalizeH="0" baseline="0" noProof="0" dirty="0">
                    <a:ln>
                      <a:noFill/>
                    </a:ln>
                    <a:solidFill>
                      <a:srgbClr val="0000FF"/>
                    </a:solidFill>
                    <a:effectLst/>
                    <a:uLnTx/>
                    <a:uFillTx/>
                    <a:latin typeface="Times New Roman" panose="02020603050405020304" pitchFamily="18" charset="0"/>
                    <a:ea typeface="+mj-ea"/>
                    <a:cs typeface="Times New Roman" panose="02020603050405020304" pitchFamily="18" charset="0"/>
                  </a:rPr>
                  <a:t>4dm; C’D’ = 60cm. </a:t>
                </a:r>
                <a:r>
                  <a:rPr kumimoji="0" lang="en-US" sz="2500" b="1" i="0" u="none" strike="noStrike" kern="1200" cap="none" spc="0" normalizeH="0" baseline="0" noProof="0" dirty="0" err="1">
                    <a:ln>
                      <a:noFill/>
                    </a:ln>
                    <a:solidFill>
                      <a:srgbClr val="0000FF"/>
                    </a:solidFill>
                    <a:effectLst/>
                    <a:uLnTx/>
                    <a:uFillTx/>
                    <a:latin typeface="Times New Roman" panose="02020603050405020304" pitchFamily="18" charset="0"/>
                    <a:ea typeface="+mj-ea"/>
                    <a:cs typeface="Times New Roman" panose="02020603050405020304" pitchFamily="18" charset="0"/>
                  </a:rPr>
                  <a:t>Tính</a:t>
                </a:r>
                <a:r>
                  <a:rPr kumimoji="0" lang="en-US" sz="2500" b="1" i="0" u="none" strike="noStrike" kern="1200" cap="none" spc="0" normalizeH="0" baseline="0" noProof="0" dirty="0">
                    <a:ln>
                      <a:noFill/>
                    </a:ln>
                    <a:solidFill>
                      <a:srgbClr val="0000FF"/>
                    </a:solidFill>
                    <a:effectLst/>
                    <a:uLnTx/>
                    <a:uFillTx/>
                    <a:latin typeface="Times New Roman" panose="02020603050405020304" pitchFamily="18" charset="0"/>
                    <a:ea typeface="+mj-ea"/>
                    <a:cs typeface="Times New Roman" panose="02020603050405020304" pitchFamily="18" charset="0"/>
                  </a:rPr>
                  <a:t> </a:t>
                </a:r>
                <a14:m>
                  <m:oMath xmlns:m="http://schemas.openxmlformats.org/officeDocument/2006/math">
                    <m:f>
                      <m:fPr>
                        <m:ctrlPr>
                          <a:rPr kumimoji="0" lang="en-US" sz="2400" b="1" i="1" u="none" strike="noStrike" kern="1200" cap="none" spc="0" normalizeH="0" baseline="0" noProof="0">
                            <a:ln>
                              <a:noFill/>
                            </a:ln>
                            <a:solidFill>
                              <a:srgbClr val="0000FF"/>
                            </a:solidFill>
                            <a:effectLst/>
                            <a:uLnTx/>
                            <a:uFillTx/>
                            <a:latin typeface="Cambria Math" panose="02040503050406030204" pitchFamily="18" charset="0"/>
                            <a:ea typeface="+mj-ea"/>
                            <a:cs typeface="+mj-cs"/>
                          </a:rPr>
                        </m:ctrlPr>
                      </m:fPr>
                      <m:num>
                        <m:r>
                          <m:rPr>
                            <m:nor/>
                          </m:rPr>
                          <a:rPr kumimoji="0" lang="en-US" sz="2400" b="1" i="0" u="none" strike="noStrike" kern="1200" cap="none" spc="0" normalizeH="0" baseline="0" noProof="0">
                            <a:ln>
                              <a:noFill/>
                            </a:ln>
                            <a:solidFill>
                              <a:srgbClr val="0000FF"/>
                            </a:solidFill>
                            <a:effectLst/>
                            <a:uLnTx/>
                            <a:uFillTx/>
                            <a:latin typeface="Times New Roman" panose="02020603050405020304" pitchFamily="18" charset="0"/>
                            <a:ea typeface="+mj-ea"/>
                            <a:cs typeface="Times New Roman" panose="02020603050405020304" pitchFamily="18" charset="0"/>
                          </a:rPr>
                          <m:t>A</m:t>
                        </m:r>
                        <m:r>
                          <m:rPr>
                            <m:nor/>
                          </m:rPr>
                          <a:rPr kumimoji="0" lang="en-US" sz="2400" b="1" i="0" u="none" strike="noStrike" kern="1200" cap="none" spc="0" normalizeH="0" baseline="0" noProof="0">
                            <a:ln>
                              <a:noFill/>
                            </a:ln>
                            <a:solidFill>
                              <a:srgbClr val="0000FF"/>
                            </a:solidFill>
                            <a:effectLst/>
                            <a:uLnTx/>
                            <a:uFillTx/>
                            <a:latin typeface="Times New Roman" panose="02020603050405020304" pitchFamily="18" charset="0"/>
                            <a:ea typeface="+mj-ea"/>
                            <a:cs typeface="Times New Roman" panose="02020603050405020304" pitchFamily="18" charset="0"/>
                          </a:rPr>
                          <m:t>’</m:t>
                        </m:r>
                        <m:r>
                          <m:rPr>
                            <m:nor/>
                          </m:rPr>
                          <a:rPr kumimoji="0" lang="en-US" sz="2400" b="1" i="0" u="none" strike="noStrike" kern="1200" cap="none" spc="0" normalizeH="0" baseline="0" noProof="0">
                            <a:ln>
                              <a:noFill/>
                            </a:ln>
                            <a:solidFill>
                              <a:srgbClr val="0000FF"/>
                            </a:solidFill>
                            <a:effectLst/>
                            <a:uLnTx/>
                            <a:uFillTx/>
                            <a:latin typeface="Times New Roman" panose="02020603050405020304" pitchFamily="18" charset="0"/>
                            <a:ea typeface="+mj-ea"/>
                            <a:cs typeface="Times New Roman" panose="02020603050405020304" pitchFamily="18" charset="0"/>
                          </a:rPr>
                          <m:t>B</m:t>
                        </m:r>
                        <m:r>
                          <m:rPr>
                            <m:nor/>
                          </m:rPr>
                          <a:rPr kumimoji="0" lang="en-US" sz="2400" b="1" i="0" u="none" strike="noStrike" kern="1200" cap="none" spc="0" normalizeH="0" baseline="0" noProof="0">
                            <a:ln>
                              <a:noFill/>
                            </a:ln>
                            <a:solidFill>
                              <a:srgbClr val="0000FF"/>
                            </a:solidFill>
                            <a:effectLst/>
                            <a:uLnTx/>
                            <a:uFillTx/>
                            <a:latin typeface="Times New Roman" panose="02020603050405020304" pitchFamily="18" charset="0"/>
                            <a:ea typeface="+mj-ea"/>
                            <a:cs typeface="Times New Roman" panose="02020603050405020304" pitchFamily="18" charset="0"/>
                          </a:rPr>
                          <m:t>’</m:t>
                        </m:r>
                      </m:num>
                      <m:den>
                        <m:r>
                          <m:rPr>
                            <m:nor/>
                          </m:rPr>
                          <a:rPr kumimoji="0" lang="en-US" sz="2400" b="1" i="0" u="none" strike="noStrike" kern="1200" cap="none" spc="0" normalizeH="0" baseline="0" noProof="0">
                            <a:ln>
                              <a:noFill/>
                            </a:ln>
                            <a:solidFill>
                              <a:srgbClr val="0000FF"/>
                            </a:solidFill>
                            <a:effectLst/>
                            <a:uLnTx/>
                            <a:uFillTx/>
                            <a:latin typeface="Times New Roman" panose="02020603050405020304" pitchFamily="18" charset="0"/>
                            <a:ea typeface="+mj-ea"/>
                            <a:cs typeface="Times New Roman" panose="02020603050405020304" pitchFamily="18" charset="0"/>
                          </a:rPr>
                          <m:t>C</m:t>
                        </m:r>
                        <m:r>
                          <m:rPr>
                            <m:nor/>
                          </m:rPr>
                          <a:rPr kumimoji="0" lang="en-US" sz="2400" b="1" i="0" u="none" strike="noStrike" kern="1200" cap="none" spc="0" normalizeH="0" baseline="0" noProof="0">
                            <a:ln>
                              <a:noFill/>
                            </a:ln>
                            <a:solidFill>
                              <a:srgbClr val="0000FF"/>
                            </a:solidFill>
                            <a:effectLst/>
                            <a:uLnTx/>
                            <a:uFillTx/>
                            <a:latin typeface="Times New Roman" panose="02020603050405020304" pitchFamily="18" charset="0"/>
                            <a:ea typeface="+mj-ea"/>
                            <a:cs typeface="Times New Roman" panose="02020603050405020304" pitchFamily="18" charset="0"/>
                          </a:rPr>
                          <m:t>’</m:t>
                        </m:r>
                        <m:r>
                          <m:rPr>
                            <m:nor/>
                          </m:rPr>
                          <a:rPr kumimoji="0" lang="en-US" sz="2400" b="1" i="0" u="none" strike="noStrike" kern="1200" cap="none" spc="0" normalizeH="0" baseline="0" noProof="0">
                            <a:ln>
                              <a:noFill/>
                            </a:ln>
                            <a:solidFill>
                              <a:srgbClr val="0000FF"/>
                            </a:solidFill>
                            <a:effectLst/>
                            <a:uLnTx/>
                            <a:uFillTx/>
                            <a:latin typeface="Times New Roman" panose="02020603050405020304" pitchFamily="18" charset="0"/>
                            <a:ea typeface="+mj-ea"/>
                            <a:cs typeface="Times New Roman" panose="02020603050405020304" pitchFamily="18" charset="0"/>
                          </a:rPr>
                          <m:t>D</m:t>
                        </m:r>
                        <m:r>
                          <m:rPr>
                            <m:nor/>
                          </m:rPr>
                          <a:rPr kumimoji="0" lang="en-US" sz="2400" b="1" i="0" u="none" strike="noStrike" kern="1200" cap="none" spc="0" normalizeH="0" baseline="0" noProof="0">
                            <a:ln>
                              <a:noFill/>
                            </a:ln>
                            <a:solidFill>
                              <a:srgbClr val="0000FF"/>
                            </a:solidFill>
                            <a:effectLst/>
                            <a:uLnTx/>
                            <a:uFillTx/>
                            <a:latin typeface="Times New Roman" panose="02020603050405020304" pitchFamily="18" charset="0"/>
                            <a:ea typeface="+mj-ea"/>
                            <a:cs typeface="Times New Roman" panose="02020603050405020304" pitchFamily="18" charset="0"/>
                          </a:rPr>
                          <m:t>’</m:t>
                        </m:r>
                      </m:den>
                    </m:f>
                  </m:oMath>
                </a14:m>
                <a:r>
                  <a:rPr kumimoji="0" 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mj-ea"/>
                    <a:cs typeface="Times New Roman" panose="02020603050405020304" pitchFamily="18" charset="0"/>
                  </a:rPr>
                  <a:t>?</a:t>
                </a:r>
                <a:r>
                  <a:rPr kumimoji="0" lang="en-US" sz="2500" b="1" i="0" u="none" strike="noStrike" kern="1200" cap="none" spc="0" normalizeH="0" baseline="0" noProof="0" dirty="0">
                    <a:ln>
                      <a:noFill/>
                    </a:ln>
                    <a:solidFill>
                      <a:srgbClr val="0000FF"/>
                    </a:solidFill>
                    <a:effectLst/>
                    <a:uLnTx/>
                    <a:uFillTx/>
                    <a:latin typeface="Times New Roman" panose="02020603050405020304" pitchFamily="18" charset="0"/>
                    <a:ea typeface="+mj-ea"/>
                    <a:cs typeface="Times New Roman" panose="02020603050405020304" pitchFamily="18" charset="0"/>
                  </a:rPr>
                  <a:t> </a:t>
                </a:r>
              </a:p>
            </p:txBody>
          </p:sp>
        </mc:Choice>
        <mc:Fallback xmlns="">
          <p:sp>
            <p:nvSpPr>
              <p:cNvPr id="10" name="Title 1"/>
              <p:cNvSpPr txBox="1">
                <a:spLocks noRot="1" noChangeAspect="1" noMove="1" noResize="1" noEditPoints="1" noAdjustHandles="1" noChangeArrowheads="1" noChangeShapeType="1" noTextEdit="1"/>
              </p:cNvSpPr>
              <p:nvPr/>
            </p:nvSpPr>
            <p:spPr>
              <a:xfrm>
                <a:off x="180564" y="2184248"/>
                <a:ext cx="10152575" cy="2152289"/>
              </a:xfrm>
              <a:prstGeom prst="rect">
                <a:avLst/>
              </a:prstGeom>
              <a:blipFill>
                <a:blip r:embed="rId5"/>
                <a:stretch>
                  <a:fillRect l="-541"/>
                </a:stretch>
              </a:blipFill>
            </p:spPr>
            <p:txBody>
              <a:bodyPr/>
              <a:lstStyle/>
              <a:p>
                <a:r>
                  <a:rPr lang="en-US">
                    <a:noFill/>
                  </a:rPr>
                  <a:t> </a:t>
                </a:r>
              </a:p>
            </p:txBody>
          </p:sp>
        </mc:Fallback>
      </mc:AlternateContent>
      <p:sp>
        <p:nvSpPr>
          <p:cNvPr id="3" name="Right Brace 2"/>
          <p:cNvSpPr/>
          <p:nvPr/>
        </p:nvSpPr>
        <p:spPr>
          <a:xfrm>
            <a:off x="2602073" y="1446138"/>
            <a:ext cx="569385" cy="1054359"/>
          </a:xfrm>
          <a:prstGeom prst="rightBrace">
            <a:avLst>
              <a:gd name="adj1" fmla="val 8333"/>
              <a:gd name="adj2" fmla="val 52309"/>
            </a:avLst>
          </a:prstGeom>
          <a:ln w="19050"/>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4" name="Rectangle 3"/>
              <p:cNvSpPr/>
              <p:nvPr/>
            </p:nvSpPr>
            <p:spPr>
              <a:xfrm>
                <a:off x="4143239" y="1582817"/>
                <a:ext cx="675185" cy="78483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2400" b="1" i="1">
                              <a:solidFill>
                                <a:srgbClr val="04617B">
                                  <a:lumMod val="50000"/>
                                </a:srgbClr>
                              </a:solidFill>
                              <a:latin typeface="Cambria Math" panose="02040503050406030204" pitchFamily="18" charset="0"/>
                              <a:ea typeface="+mj-ea"/>
                              <a:cs typeface="+mj-cs"/>
                            </a:rPr>
                          </m:ctrlPr>
                        </m:fPr>
                        <m:num>
                          <m:r>
                            <a:rPr lang="en-US" sz="2400" b="1">
                              <a:solidFill>
                                <a:srgbClr val="04617B">
                                  <a:lumMod val="50000"/>
                                </a:srgbClr>
                              </a:solidFill>
                              <a:latin typeface="Cambria Math" panose="02040503050406030204" pitchFamily="18" charset="0"/>
                              <a:ea typeface="+mj-ea"/>
                              <a:cs typeface="+mj-cs"/>
                            </a:rPr>
                            <m:t>𝐀𝐁</m:t>
                          </m:r>
                        </m:num>
                        <m:den>
                          <m:r>
                            <a:rPr lang="en-US" sz="2400" b="1">
                              <a:solidFill>
                                <a:srgbClr val="04617B">
                                  <a:lumMod val="50000"/>
                                </a:srgbClr>
                              </a:solidFill>
                              <a:latin typeface="Cambria Math" panose="02040503050406030204" pitchFamily="18" charset="0"/>
                              <a:ea typeface="+mj-ea"/>
                              <a:cs typeface="+mj-cs"/>
                            </a:rPr>
                            <m:t>𝐂𝐃</m:t>
                          </m:r>
                        </m:den>
                      </m:f>
                    </m:oMath>
                  </m:oMathPara>
                </a14:m>
                <a:endParaRPr lang="en-US"/>
              </a:p>
            </p:txBody>
          </p:sp>
        </mc:Choice>
        <mc:Fallback xmlns="">
          <p:sp>
            <p:nvSpPr>
              <p:cNvPr id="4" name="Rectangle 3"/>
              <p:cNvSpPr>
                <a:spLocks noRot="1" noChangeAspect="1" noMove="1" noResize="1" noEditPoints="1" noAdjustHandles="1" noChangeArrowheads="1" noChangeShapeType="1" noTextEdit="1"/>
              </p:cNvSpPr>
              <p:nvPr/>
            </p:nvSpPr>
            <p:spPr>
              <a:xfrm>
                <a:off x="4143239" y="1582817"/>
                <a:ext cx="675185" cy="784830"/>
              </a:xfrm>
              <a:prstGeom prst="rect">
                <a:avLst/>
              </a:prstGeom>
              <a:blipFill>
                <a:blip r:embed="rId6"/>
                <a:stretch>
                  <a:fillRect/>
                </a:stretch>
              </a:blipFill>
            </p:spPr>
            <p:txBody>
              <a:bodyPr/>
              <a:lstStyle/>
              <a:p>
                <a:r>
                  <a:rPr lang="en-US">
                    <a:noFill/>
                  </a:rPr>
                  <a:t> </a:t>
                </a:r>
              </a:p>
            </p:txBody>
          </p:sp>
        </mc:Fallback>
      </mc:AlternateContent>
      <p:sp>
        <p:nvSpPr>
          <p:cNvPr id="5" name="TextBox 4"/>
          <p:cNvSpPr txBox="1"/>
          <p:nvPr/>
        </p:nvSpPr>
        <p:spPr>
          <a:xfrm>
            <a:off x="4909807" y="1678321"/>
            <a:ext cx="569947" cy="584775"/>
          </a:xfrm>
          <a:prstGeom prst="rect">
            <a:avLst/>
          </a:prstGeom>
          <a:noFill/>
        </p:spPr>
        <p:txBody>
          <a:bodyPr wrap="square" rtlCol="0">
            <a:spAutoFit/>
          </a:bodyPr>
          <a:lstStyle/>
          <a:p>
            <a:r>
              <a:rPr lang="en-US" sz="3200" smtClean="0">
                <a:solidFill>
                  <a:schemeClr val="accent2">
                    <a:lumMod val="50000"/>
                  </a:schemeClr>
                </a:solidFill>
                <a:latin typeface="Times New Roman" panose="02020603050405020304" pitchFamily="18" charset="0"/>
                <a:cs typeface="Times New Roman" panose="02020603050405020304" pitchFamily="18" charset="0"/>
              </a:rPr>
              <a:t>=</a:t>
            </a:r>
            <a:endParaRPr lang="en-US" sz="3200">
              <a:solidFill>
                <a:schemeClr val="accent2">
                  <a:lumMod val="50000"/>
                </a:schemeClr>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6" name="Rectangle 5"/>
              <p:cNvSpPr/>
              <p:nvPr/>
            </p:nvSpPr>
            <p:spPr>
              <a:xfrm>
                <a:off x="5375783" y="1532447"/>
                <a:ext cx="457176" cy="81509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2500" b="1" i="1" smtClean="0">
                              <a:solidFill>
                                <a:schemeClr val="tx2">
                                  <a:lumMod val="50000"/>
                                </a:schemeClr>
                              </a:solidFill>
                              <a:latin typeface="Cambria Math" panose="02040503050406030204" pitchFamily="18" charset="0"/>
                            </a:rPr>
                          </m:ctrlPr>
                        </m:fPr>
                        <m:num>
                          <m:r>
                            <a:rPr lang="en-US" sz="2500" b="1" i="1" smtClean="0">
                              <a:solidFill>
                                <a:schemeClr val="tx2">
                                  <a:lumMod val="50000"/>
                                </a:schemeClr>
                              </a:solidFill>
                              <a:latin typeface="Cambria Math" panose="02040503050406030204" pitchFamily="18" charset="0"/>
                            </a:rPr>
                            <m:t>𝟐</m:t>
                          </m:r>
                        </m:num>
                        <m:den>
                          <m:r>
                            <a:rPr lang="en-US" sz="2500" b="1" i="1" smtClean="0">
                              <a:solidFill>
                                <a:schemeClr val="tx2">
                                  <a:lumMod val="50000"/>
                                </a:schemeClr>
                              </a:solidFill>
                              <a:latin typeface="Cambria Math" panose="02040503050406030204" pitchFamily="18" charset="0"/>
                            </a:rPr>
                            <m:t>𝟑</m:t>
                          </m:r>
                        </m:den>
                      </m:f>
                    </m:oMath>
                  </m:oMathPara>
                </a14:m>
                <a:endParaRPr lang="en-US" sz="2500">
                  <a:latin typeface="Times New Roman" panose="02020603050405020304" pitchFamily="18" charset="0"/>
                  <a:cs typeface="Times New Roman" panose="02020603050405020304" pitchFamily="18"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5375783" y="1532447"/>
                <a:ext cx="457176" cy="815095"/>
              </a:xfrm>
              <a:prstGeom prst="rect">
                <a:avLst/>
              </a:prstGeom>
              <a:blipFill>
                <a:blip r:embed="rId7"/>
                <a:stretch>
                  <a:fillRect/>
                </a:stretch>
              </a:blipFill>
            </p:spPr>
            <p:txBody>
              <a:bodyPr/>
              <a:lstStyle/>
              <a:p>
                <a:r>
                  <a:rPr lang="en-US">
                    <a:noFill/>
                  </a:rPr>
                  <a:t> </a:t>
                </a:r>
              </a:p>
            </p:txBody>
          </p:sp>
        </mc:Fallback>
      </mc:AlternateContent>
      <p:sp>
        <p:nvSpPr>
          <p:cNvPr id="24" name="TextBox 23"/>
          <p:cNvSpPr txBox="1"/>
          <p:nvPr/>
        </p:nvSpPr>
        <p:spPr>
          <a:xfrm>
            <a:off x="1803803" y="4344365"/>
            <a:ext cx="569947" cy="584775"/>
          </a:xfrm>
          <a:prstGeom prst="rect">
            <a:avLst/>
          </a:prstGeom>
          <a:noFill/>
        </p:spPr>
        <p:txBody>
          <a:bodyPr wrap="square" rtlCol="0">
            <a:spAutoFit/>
          </a:bodyPr>
          <a:lstStyle/>
          <a:p>
            <a:r>
              <a:rPr lang="en-US" sz="3200" smtClean="0">
                <a:solidFill>
                  <a:schemeClr val="accent2">
                    <a:lumMod val="50000"/>
                  </a:schemeClr>
                </a:solidFill>
                <a:latin typeface="Times New Roman" panose="02020603050405020304" pitchFamily="18" charset="0"/>
                <a:cs typeface="Times New Roman" panose="02020603050405020304" pitchFamily="18" charset="0"/>
              </a:rPr>
              <a:t>=</a:t>
            </a:r>
            <a:endParaRPr lang="en-US" sz="3200">
              <a:solidFill>
                <a:schemeClr val="accent2">
                  <a:lumMod val="50000"/>
                </a:schemeClr>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9" name="Rectangle 28"/>
              <p:cNvSpPr/>
              <p:nvPr/>
            </p:nvSpPr>
            <p:spPr>
              <a:xfrm>
                <a:off x="2181703" y="4216481"/>
                <a:ext cx="457176" cy="81368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2500" b="1" i="1" smtClean="0">
                              <a:solidFill>
                                <a:schemeClr val="tx2">
                                  <a:lumMod val="50000"/>
                                </a:schemeClr>
                              </a:solidFill>
                              <a:latin typeface="Cambria Math" panose="02040503050406030204" pitchFamily="18" charset="0"/>
                            </a:rPr>
                          </m:ctrlPr>
                        </m:fPr>
                        <m:num>
                          <m:r>
                            <a:rPr lang="en-US" sz="2500" b="1" i="1" smtClean="0">
                              <a:solidFill>
                                <a:schemeClr val="tx2">
                                  <a:lumMod val="50000"/>
                                </a:schemeClr>
                              </a:solidFill>
                              <a:latin typeface="Cambria Math" panose="02040503050406030204" pitchFamily="18" charset="0"/>
                            </a:rPr>
                            <m:t>𝟒</m:t>
                          </m:r>
                        </m:num>
                        <m:den>
                          <m:r>
                            <a:rPr lang="en-US" sz="2500" b="1" i="1" smtClean="0">
                              <a:solidFill>
                                <a:schemeClr val="tx2">
                                  <a:lumMod val="50000"/>
                                </a:schemeClr>
                              </a:solidFill>
                              <a:latin typeface="Cambria Math" panose="02040503050406030204" pitchFamily="18" charset="0"/>
                            </a:rPr>
                            <m:t>𝟔</m:t>
                          </m:r>
                        </m:den>
                      </m:f>
                    </m:oMath>
                  </m:oMathPara>
                </a14:m>
                <a:endParaRPr lang="en-US" sz="2500">
                  <a:latin typeface="Times New Roman" panose="02020603050405020304" pitchFamily="18" charset="0"/>
                  <a:cs typeface="Times New Roman" panose="02020603050405020304" pitchFamily="18" charset="0"/>
                </a:endParaRPr>
              </a:p>
            </p:txBody>
          </p:sp>
        </mc:Choice>
        <mc:Fallback xmlns="">
          <p:sp>
            <p:nvSpPr>
              <p:cNvPr id="29" name="Rectangle 28"/>
              <p:cNvSpPr>
                <a:spLocks noRot="1" noChangeAspect="1" noMove="1" noResize="1" noEditPoints="1" noAdjustHandles="1" noChangeArrowheads="1" noChangeShapeType="1" noTextEdit="1"/>
              </p:cNvSpPr>
              <p:nvPr/>
            </p:nvSpPr>
            <p:spPr>
              <a:xfrm>
                <a:off x="2181703" y="4216481"/>
                <a:ext cx="457176" cy="813684"/>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1080324" y="4216481"/>
                <a:ext cx="912429" cy="78931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2400" b="1" i="1">
                              <a:solidFill>
                                <a:srgbClr val="04617B">
                                  <a:lumMod val="50000"/>
                                </a:srgbClr>
                              </a:solidFill>
                              <a:latin typeface="Cambria Math" panose="02040503050406030204" pitchFamily="18" charset="0"/>
                            </a:rPr>
                          </m:ctrlPr>
                        </m:fPr>
                        <m:num>
                          <m:r>
                            <m:rPr>
                              <m:nor/>
                            </m:rPr>
                            <a:rPr lang="en-US" sz="2400" b="1">
                              <a:solidFill>
                                <a:srgbClr val="04617B">
                                  <a:lumMod val="50000"/>
                                </a:srgbClr>
                              </a:solidFill>
                              <a:latin typeface="Times New Roman" panose="02020603050405020304" pitchFamily="18" charset="0"/>
                              <a:cs typeface="Times New Roman" panose="02020603050405020304" pitchFamily="18" charset="0"/>
                            </a:rPr>
                            <m:t>A</m:t>
                          </m:r>
                          <m:r>
                            <m:rPr>
                              <m:nor/>
                            </m:rPr>
                            <a:rPr lang="en-US" sz="2400" b="1">
                              <a:solidFill>
                                <a:srgbClr val="04617B">
                                  <a:lumMod val="50000"/>
                                </a:srgbClr>
                              </a:solidFill>
                              <a:latin typeface="Times New Roman" panose="02020603050405020304" pitchFamily="18" charset="0"/>
                              <a:cs typeface="Times New Roman" panose="02020603050405020304" pitchFamily="18" charset="0"/>
                            </a:rPr>
                            <m:t>’</m:t>
                          </m:r>
                          <m:r>
                            <m:rPr>
                              <m:nor/>
                            </m:rPr>
                            <a:rPr lang="en-US" sz="2400" b="1">
                              <a:solidFill>
                                <a:srgbClr val="04617B">
                                  <a:lumMod val="50000"/>
                                </a:srgbClr>
                              </a:solidFill>
                              <a:latin typeface="Times New Roman" panose="02020603050405020304" pitchFamily="18" charset="0"/>
                              <a:cs typeface="Times New Roman" panose="02020603050405020304" pitchFamily="18" charset="0"/>
                            </a:rPr>
                            <m:t>B</m:t>
                          </m:r>
                          <m:r>
                            <m:rPr>
                              <m:nor/>
                            </m:rPr>
                            <a:rPr lang="en-US" sz="2400" b="1">
                              <a:solidFill>
                                <a:srgbClr val="04617B">
                                  <a:lumMod val="50000"/>
                                </a:srgbClr>
                              </a:solidFill>
                              <a:latin typeface="Times New Roman" panose="02020603050405020304" pitchFamily="18" charset="0"/>
                              <a:cs typeface="Times New Roman" panose="02020603050405020304" pitchFamily="18" charset="0"/>
                            </a:rPr>
                            <m:t>’</m:t>
                          </m:r>
                        </m:num>
                        <m:den>
                          <m:r>
                            <m:rPr>
                              <m:nor/>
                            </m:rPr>
                            <a:rPr lang="en-US" sz="2400" b="1">
                              <a:solidFill>
                                <a:srgbClr val="04617B">
                                  <a:lumMod val="50000"/>
                                </a:srgbClr>
                              </a:solidFill>
                              <a:latin typeface="Times New Roman" panose="02020603050405020304" pitchFamily="18" charset="0"/>
                              <a:cs typeface="Times New Roman" panose="02020603050405020304" pitchFamily="18" charset="0"/>
                            </a:rPr>
                            <m:t>C</m:t>
                          </m:r>
                          <m:r>
                            <m:rPr>
                              <m:nor/>
                            </m:rPr>
                            <a:rPr lang="en-US" sz="2400" b="1">
                              <a:solidFill>
                                <a:srgbClr val="04617B">
                                  <a:lumMod val="50000"/>
                                </a:srgbClr>
                              </a:solidFill>
                              <a:latin typeface="Times New Roman" panose="02020603050405020304" pitchFamily="18" charset="0"/>
                              <a:cs typeface="Times New Roman" panose="02020603050405020304" pitchFamily="18" charset="0"/>
                            </a:rPr>
                            <m:t>’</m:t>
                          </m:r>
                          <m:r>
                            <m:rPr>
                              <m:nor/>
                            </m:rPr>
                            <a:rPr lang="en-US" sz="2400" b="1">
                              <a:solidFill>
                                <a:srgbClr val="04617B">
                                  <a:lumMod val="50000"/>
                                </a:srgbClr>
                              </a:solidFill>
                              <a:latin typeface="Times New Roman" panose="02020603050405020304" pitchFamily="18" charset="0"/>
                              <a:cs typeface="Times New Roman" panose="02020603050405020304" pitchFamily="18" charset="0"/>
                            </a:rPr>
                            <m:t>D</m:t>
                          </m:r>
                          <m:r>
                            <m:rPr>
                              <m:nor/>
                            </m:rPr>
                            <a:rPr lang="en-US" sz="2400" b="1">
                              <a:solidFill>
                                <a:srgbClr val="04617B">
                                  <a:lumMod val="50000"/>
                                </a:srgbClr>
                              </a:solidFill>
                              <a:latin typeface="Times New Roman" panose="02020603050405020304" pitchFamily="18" charset="0"/>
                              <a:cs typeface="Times New Roman" panose="02020603050405020304" pitchFamily="18" charset="0"/>
                            </a:rPr>
                            <m:t>’</m:t>
                          </m:r>
                        </m:den>
                      </m:f>
                    </m:oMath>
                  </m:oMathPara>
                </a14:m>
                <a:endParaRPr lang="en-US"/>
              </a:p>
            </p:txBody>
          </p:sp>
        </mc:Choice>
        <mc:Fallback xmlns="">
          <p:sp>
            <p:nvSpPr>
              <p:cNvPr id="7" name="Rectangle 6"/>
              <p:cNvSpPr>
                <a:spLocks noRot="1" noChangeAspect="1" noMove="1" noResize="1" noEditPoints="1" noAdjustHandles="1" noChangeArrowheads="1" noChangeShapeType="1" noTextEdit="1"/>
              </p:cNvSpPr>
              <p:nvPr/>
            </p:nvSpPr>
            <p:spPr>
              <a:xfrm>
                <a:off x="1080324" y="4216481"/>
                <a:ext cx="912429" cy="789319"/>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Rectangle 29"/>
              <p:cNvSpPr/>
              <p:nvPr/>
            </p:nvSpPr>
            <p:spPr>
              <a:xfrm>
                <a:off x="2946837" y="4210900"/>
                <a:ext cx="457176" cy="81509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2500" b="1" i="1" smtClean="0">
                              <a:solidFill>
                                <a:schemeClr val="tx2">
                                  <a:lumMod val="50000"/>
                                </a:schemeClr>
                              </a:solidFill>
                              <a:latin typeface="Cambria Math" panose="02040503050406030204" pitchFamily="18" charset="0"/>
                            </a:rPr>
                          </m:ctrlPr>
                        </m:fPr>
                        <m:num>
                          <m:r>
                            <a:rPr lang="en-US" sz="2500" b="1" i="1" smtClean="0">
                              <a:solidFill>
                                <a:schemeClr val="tx2">
                                  <a:lumMod val="50000"/>
                                </a:schemeClr>
                              </a:solidFill>
                              <a:latin typeface="Cambria Math" panose="02040503050406030204" pitchFamily="18" charset="0"/>
                            </a:rPr>
                            <m:t>𝟐</m:t>
                          </m:r>
                        </m:num>
                        <m:den>
                          <m:r>
                            <a:rPr lang="en-US" sz="2500" b="1" i="1" smtClean="0">
                              <a:solidFill>
                                <a:schemeClr val="tx2">
                                  <a:lumMod val="50000"/>
                                </a:schemeClr>
                              </a:solidFill>
                              <a:latin typeface="Cambria Math" panose="02040503050406030204" pitchFamily="18" charset="0"/>
                            </a:rPr>
                            <m:t>𝟑</m:t>
                          </m:r>
                        </m:den>
                      </m:f>
                    </m:oMath>
                  </m:oMathPara>
                </a14:m>
                <a:endParaRPr lang="en-US" sz="2500">
                  <a:latin typeface="Times New Roman" panose="02020603050405020304" pitchFamily="18" charset="0"/>
                  <a:cs typeface="Times New Roman" panose="02020603050405020304" pitchFamily="18" charset="0"/>
                </a:endParaRPr>
              </a:p>
            </p:txBody>
          </p:sp>
        </mc:Choice>
        <mc:Fallback xmlns="">
          <p:sp>
            <p:nvSpPr>
              <p:cNvPr id="30" name="Rectangle 29"/>
              <p:cNvSpPr>
                <a:spLocks noRot="1" noChangeAspect="1" noMove="1" noResize="1" noEditPoints="1" noAdjustHandles="1" noChangeArrowheads="1" noChangeShapeType="1" noTextEdit="1"/>
              </p:cNvSpPr>
              <p:nvPr/>
            </p:nvSpPr>
            <p:spPr>
              <a:xfrm>
                <a:off x="2946837" y="4210900"/>
                <a:ext cx="457176" cy="815095"/>
              </a:xfrm>
              <a:prstGeom prst="rect">
                <a:avLst/>
              </a:prstGeom>
              <a:blipFill>
                <a:blip r:embed="rId10"/>
                <a:stretch>
                  <a:fillRect/>
                </a:stretch>
              </a:blipFill>
            </p:spPr>
            <p:txBody>
              <a:bodyPr/>
              <a:lstStyle/>
              <a:p>
                <a:r>
                  <a:rPr lang="en-US">
                    <a:noFill/>
                  </a:rPr>
                  <a:t> </a:t>
                </a:r>
              </a:p>
            </p:txBody>
          </p:sp>
        </mc:Fallback>
      </mc:AlternateContent>
      <p:sp>
        <p:nvSpPr>
          <p:cNvPr id="31" name="TextBox 30"/>
          <p:cNvSpPr txBox="1"/>
          <p:nvPr/>
        </p:nvSpPr>
        <p:spPr>
          <a:xfrm>
            <a:off x="2490179" y="4344365"/>
            <a:ext cx="569947" cy="584775"/>
          </a:xfrm>
          <a:prstGeom prst="rect">
            <a:avLst/>
          </a:prstGeom>
          <a:noFill/>
        </p:spPr>
        <p:txBody>
          <a:bodyPr wrap="square" rtlCol="0">
            <a:spAutoFit/>
          </a:bodyPr>
          <a:lstStyle/>
          <a:p>
            <a:r>
              <a:rPr lang="en-US" sz="3200" smtClean="0">
                <a:solidFill>
                  <a:schemeClr val="accent2">
                    <a:lumMod val="50000"/>
                  </a:schemeClr>
                </a:solidFill>
                <a:latin typeface="Times New Roman" panose="02020603050405020304" pitchFamily="18" charset="0"/>
                <a:cs typeface="Times New Roman" panose="02020603050405020304" pitchFamily="18" charset="0"/>
              </a:rPr>
              <a:t>=</a:t>
            </a:r>
            <a:endParaRPr lang="en-US" sz="3200">
              <a:solidFill>
                <a:schemeClr val="accent2">
                  <a:lumMod val="50000"/>
                </a:schemeClr>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1135299" y="3696794"/>
            <a:ext cx="3975662" cy="477054"/>
          </a:xfrm>
          <a:prstGeom prst="rect">
            <a:avLst/>
          </a:prstGeom>
          <a:noFill/>
        </p:spPr>
        <p:txBody>
          <a:bodyPr wrap="square" rtlCol="0">
            <a:spAutoFit/>
          </a:bodyPr>
          <a:lstStyle/>
          <a:p>
            <a:r>
              <a:rPr lang="en-US" sz="2500" b="1" smtClean="0">
                <a:solidFill>
                  <a:schemeClr val="tx2">
                    <a:lumMod val="50000"/>
                  </a:schemeClr>
                </a:solidFill>
                <a:latin typeface="Times New Roman" panose="02020603050405020304" pitchFamily="18" charset="0"/>
                <a:cs typeface="Times New Roman" panose="02020603050405020304" pitchFamily="18" charset="0"/>
              </a:rPr>
              <a:t>Đổi C’D’ = 60 cm = 6dm</a:t>
            </a:r>
            <a:endParaRPr lang="en-US" sz="2500" b="1">
              <a:solidFill>
                <a:schemeClr val="tx2">
                  <a:lumMod val="50000"/>
                </a:schemeClr>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32" name="Rectangle 31"/>
              <p:cNvSpPr/>
              <p:nvPr/>
            </p:nvSpPr>
            <p:spPr>
              <a:xfrm>
                <a:off x="1317568" y="5199718"/>
                <a:ext cx="675185" cy="78483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2400" b="1" i="1">
                              <a:solidFill>
                                <a:srgbClr val="04617B">
                                  <a:lumMod val="50000"/>
                                </a:srgbClr>
                              </a:solidFill>
                              <a:latin typeface="Cambria Math" panose="02040503050406030204" pitchFamily="18" charset="0"/>
                              <a:ea typeface="+mj-ea"/>
                              <a:cs typeface="+mj-cs"/>
                            </a:rPr>
                          </m:ctrlPr>
                        </m:fPr>
                        <m:num>
                          <m:r>
                            <a:rPr lang="en-US" sz="2400" b="1">
                              <a:solidFill>
                                <a:srgbClr val="04617B">
                                  <a:lumMod val="50000"/>
                                </a:srgbClr>
                              </a:solidFill>
                              <a:latin typeface="Cambria Math" panose="02040503050406030204" pitchFamily="18" charset="0"/>
                              <a:ea typeface="+mj-ea"/>
                              <a:cs typeface="+mj-cs"/>
                            </a:rPr>
                            <m:t>𝐀𝐁</m:t>
                          </m:r>
                        </m:num>
                        <m:den>
                          <m:r>
                            <a:rPr lang="en-US" sz="2400" b="1">
                              <a:solidFill>
                                <a:srgbClr val="04617B">
                                  <a:lumMod val="50000"/>
                                </a:srgbClr>
                              </a:solidFill>
                              <a:latin typeface="Cambria Math" panose="02040503050406030204" pitchFamily="18" charset="0"/>
                              <a:ea typeface="+mj-ea"/>
                              <a:cs typeface="+mj-cs"/>
                            </a:rPr>
                            <m:t>𝐂𝐃</m:t>
                          </m:r>
                        </m:den>
                      </m:f>
                    </m:oMath>
                  </m:oMathPara>
                </a14:m>
                <a:endParaRPr lang="en-US"/>
              </a:p>
            </p:txBody>
          </p:sp>
        </mc:Choice>
        <mc:Fallback xmlns="">
          <p:sp>
            <p:nvSpPr>
              <p:cNvPr id="32" name="Rectangle 31"/>
              <p:cNvSpPr>
                <a:spLocks noRot="1" noChangeAspect="1" noMove="1" noResize="1" noEditPoints="1" noAdjustHandles="1" noChangeArrowheads="1" noChangeShapeType="1" noTextEdit="1"/>
              </p:cNvSpPr>
              <p:nvPr/>
            </p:nvSpPr>
            <p:spPr>
              <a:xfrm>
                <a:off x="1317568" y="5199718"/>
                <a:ext cx="675185" cy="784830"/>
              </a:xfrm>
              <a:prstGeom prst="rect">
                <a:avLst/>
              </a:prstGeom>
              <a:blipFill>
                <a:blip r:embed="rId11"/>
                <a:stretch>
                  <a:fillRect/>
                </a:stretch>
              </a:blipFill>
            </p:spPr>
            <p:txBody>
              <a:bodyPr/>
              <a:lstStyle/>
              <a:p>
                <a:r>
                  <a:rPr lang="en-US">
                    <a:noFill/>
                  </a:rPr>
                  <a:t> </a:t>
                </a:r>
              </a:p>
            </p:txBody>
          </p:sp>
        </mc:Fallback>
      </mc:AlternateContent>
      <p:sp>
        <p:nvSpPr>
          <p:cNvPr id="33" name="TextBox 32"/>
          <p:cNvSpPr txBox="1"/>
          <p:nvPr/>
        </p:nvSpPr>
        <p:spPr>
          <a:xfrm>
            <a:off x="1878032" y="5324317"/>
            <a:ext cx="569947" cy="584775"/>
          </a:xfrm>
          <a:prstGeom prst="rect">
            <a:avLst/>
          </a:prstGeom>
          <a:noFill/>
        </p:spPr>
        <p:txBody>
          <a:bodyPr wrap="square" rtlCol="0">
            <a:spAutoFit/>
          </a:bodyPr>
          <a:lstStyle/>
          <a:p>
            <a:r>
              <a:rPr lang="en-US" sz="3200" smtClean="0">
                <a:solidFill>
                  <a:schemeClr val="accent2">
                    <a:lumMod val="50000"/>
                  </a:schemeClr>
                </a:solidFill>
                <a:latin typeface="Times New Roman" panose="02020603050405020304" pitchFamily="18" charset="0"/>
                <a:cs typeface="Times New Roman" panose="02020603050405020304" pitchFamily="18" charset="0"/>
              </a:rPr>
              <a:t>=</a:t>
            </a:r>
            <a:endParaRPr lang="en-US" sz="3200">
              <a:solidFill>
                <a:schemeClr val="accent2">
                  <a:lumMod val="50000"/>
                </a:schemeClr>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34" name="Rectangle 33"/>
              <p:cNvSpPr/>
              <p:nvPr/>
            </p:nvSpPr>
            <p:spPr>
              <a:xfrm>
                <a:off x="2108193" y="5222044"/>
                <a:ext cx="912429" cy="78931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2400" b="1" i="1">
                              <a:solidFill>
                                <a:srgbClr val="04617B">
                                  <a:lumMod val="50000"/>
                                </a:srgbClr>
                              </a:solidFill>
                              <a:latin typeface="Cambria Math" panose="02040503050406030204" pitchFamily="18" charset="0"/>
                            </a:rPr>
                          </m:ctrlPr>
                        </m:fPr>
                        <m:num>
                          <m:r>
                            <m:rPr>
                              <m:nor/>
                            </m:rPr>
                            <a:rPr lang="en-US" sz="2400" b="1">
                              <a:solidFill>
                                <a:srgbClr val="04617B">
                                  <a:lumMod val="50000"/>
                                </a:srgbClr>
                              </a:solidFill>
                              <a:latin typeface="Times New Roman" panose="02020603050405020304" pitchFamily="18" charset="0"/>
                              <a:cs typeface="Times New Roman" panose="02020603050405020304" pitchFamily="18" charset="0"/>
                            </a:rPr>
                            <m:t>A</m:t>
                          </m:r>
                          <m:r>
                            <m:rPr>
                              <m:nor/>
                            </m:rPr>
                            <a:rPr lang="en-US" sz="2400" b="1">
                              <a:solidFill>
                                <a:srgbClr val="04617B">
                                  <a:lumMod val="50000"/>
                                </a:srgbClr>
                              </a:solidFill>
                              <a:latin typeface="Times New Roman" panose="02020603050405020304" pitchFamily="18" charset="0"/>
                              <a:cs typeface="Times New Roman" panose="02020603050405020304" pitchFamily="18" charset="0"/>
                            </a:rPr>
                            <m:t>’</m:t>
                          </m:r>
                          <m:r>
                            <m:rPr>
                              <m:nor/>
                            </m:rPr>
                            <a:rPr lang="en-US" sz="2400" b="1">
                              <a:solidFill>
                                <a:srgbClr val="04617B">
                                  <a:lumMod val="50000"/>
                                </a:srgbClr>
                              </a:solidFill>
                              <a:latin typeface="Times New Roman" panose="02020603050405020304" pitchFamily="18" charset="0"/>
                              <a:cs typeface="Times New Roman" panose="02020603050405020304" pitchFamily="18" charset="0"/>
                            </a:rPr>
                            <m:t>B</m:t>
                          </m:r>
                          <m:r>
                            <m:rPr>
                              <m:nor/>
                            </m:rPr>
                            <a:rPr lang="en-US" sz="2400" b="1">
                              <a:solidFill>
                                <a:srgbClr val="04617B">
                                  <a:lumMod val="50000"/>
                                </a:srgbClr>
                              </a:solidFill>
                              <a:latin typeface="Times New Roman" panose="02020603050405020304" pitchFamily="18" charset="0"/>
                              <a:cs typeface="Times New Roman" panose="02020603050405020304" pitchFamily="18" charset="0"/>
                            </a:rPr>
                            <m:t>’</m:t>
                          </m:r>
                        </m:num>
                        <m:den>
                          <m:r>
                            <m:rPr>
                              <m:nor/>
                            </m:rPr>
                            <a:rPr lang="en-US" sz="2400" b="1">
                              <a:solidFill>
                                <a:srgbClr val="04617B">
                                  <a:lumMod val="50000"/>
                                </a:srgbClr>
                              </a:solidFill>
                              <a:latin typeface="Times New Roman" panose="02020603050405020304" pitchFamily="18" charset="0"/>
                              <a:cs typeface="Times New Roman" panose="02020603050405020304" pitchFamily="18" charset="0"/>
                            </a:rPr>
                            <m:t>C</m:t>
                          </m:r>
                          <m:r>
                            <m:rPr>
                              <m:nor/>
                            </m:rPr>
                            <a:rPr lang="en-US" sz="2400" b="1">
                              <a:solidFill>
                                <a:srgbClr val="04617B">
                                  <a:lumMod val="50000"/>
                                </a:srgbClr>
                              </a:solidFill>
                              <a:latin typeface="Times New Roman" panose="02020603050405020304" pitchFamily="18" charset="0"/>
                              <a:cs typeface="Times New Roman" panose="02020603050405020304" pitchFamily="18" charset="0"/>
                            </a:rPr>
                            <m:t>’</m:t>
                          </m:r>
                          <m:r>
                            <m:rPr>
                              <m:nor/>
                            </m:rPr>
                            <a:rPr lang="en-US" sz="2400" b="1">
                              <a:solidFill>
                                <a:srgbClr val="04617B">
                                  <a:lumMod val="50000"/>
                                </a:srgbClr>
                              </a:solidFill>
                              <a:latin typeface="Times New Roman" panose="02020603050405020304" pitchFamily="18" charset="0"/>
                              <a:cs typeface="Times New Roman" panose="02020603050405020304" pitchFamily="18" charset="0"/>
                            </a:rPr>
                            <m:t>D</m:t>
                          </m:r>
                          <m:r>
                            <m:rPr>
                              <m:nor/>
                            </m:rPr>
                            <a:rPr lang="en-US" sz="2400" b="1">
                              <a:solidFill>
                                <a:srgbClr val="04617B">
                                  <a:lumMod val="50000"/>
                                </a:srgbClr>
                              </a:solidFill>
                              <a:latin typeface="Times New Roman" panose="02020603050405020304" pitchFamily="18" charset="0"/>
                              <a:cs typeface="Times New Roman" panose="02020603050405020304" pitchFamily="18" charset="0"/>
                            </a:rPr>
                            <m:t>’</m:t>
                          </m:r>
                        </m:den>
                      </m:f>
                    </m:oMath>
                  </m:oMathPara>
                </a14:m>
                <a:endParaRPr lang="en-US"/>
              </a:p>
            </p:txBody>
          </p:sp>
        </mc:Choice>
        <mc:Fallback xmlns="">
          <p:sp>
            <p:nvSpPr>
              <p:cNvPr id="34" name="Rectangle 33"/>
              <p:cNvSpPr>
                <a:spLocks noRot="1" noChangeAspect="1" noMove="1" noResize="1" noEditPoints="1" noAdjustHandles="1" noChangeArrowheads="1" noChangeShapeType="1" noTextEdit="1"/>
              </p:cNvSpPr>
              <p:nvPr/>
            </p:nvSpPr>
            <p:spPr>
              <a:xfrm>
                <a:off x="2108193" y="5222044"/>
                <a:ext cx="912429" cy="789319"/>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Rectangle 34"/>
              <p:cNvSpPr/>
              <p:nvPr/>
            </p:nvSpPr>
            <p:spPr>
              <a:xfrm>
                <a:off x="3759474" y="5210128"/>
                <a:ext cx="894797" cy="78245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2400" b="1" i="1">
                              <a:solidFill>
                                <a:srgbClr val="04617B">
                                  <a:lumMod val="50000"/>
                                </a:srgbClr>
                              </a:solidFill>
                              <a:latin typeface="Cambria Math" panose="02040503050406030204" pitchFamily="18" charset="0"/>
                              <a:ea typeface="+mj-ea"/>
                              <a:cs typeface="+mj-cs"/>
                            </a:rPr>
                          </m:ctrlPr>
                        </m:fPr>
                        <m:num>
                          <m:r>
                            <a:rPr lang="en-US" sz="2400" b="1">
                              <a:solidFill>
                                <a:srgbClr val="04617B">
                                  <a:lumMod val="50000"/>
                                </a:srgbClr>
                              </a:solidFill>
                              <a:latin typeface="Cambria Math" panose="02040503050406030204" pitchFamily="18" charset="0"/>
                              <a:ea typeface="+mj-ea"/>
                              <a:cs typeface="+mj-cs"/>
                            </a:rPr>
                            <m:t>𝐀𝐁</m:t>
                          </m:r>
                        </m:num>
                        <m:den>
                          <m:r>
                            <m:rPr>
                              <m:nor/>
                            </m:rPr>
                            <a:rPr lang="en-US" sz="2400" b="1">
                              <a:solidFill>
                                <a:srgbClr val="04617B">
                                  <a:lumMod val="50000"/>
                                </a:srgbClr>
                              </a:solidFill>
                              <a:latin typeface="Times New Roman" panose="02020603050405020304" pitchFamily="18" charset="0"/>
                              <a:cs typeface="Times New Roman" panose="02020603050405020304" pitchFamily="18" charset="0"/>
                            </a:rPr>
                            <m:t>A</m:t>
                          </m:r>
                          <m:r>
                            <m:rPr>
                              <m:nor/>
                            </m:rPr>
                            <a:rPr lang="en-US" sz="2400" b="1">
                              <a:solidFill>
                                <a:srgbClr val="04617B">
                                  <a:lumMod val="50000"/>
                                </a:srgbClr>
                              </a:solidFill>
                              <a:latin typeface="Times New Roman" panose="02020603050405020304" pitchFamily="18" charset="0"/>
                              <a:cs typeface="Times New Roman" panose="02020603050405020304" pitchFamily="18" charset="0"/>
                            </a:rPr>
                            <m:t>’</m:t>
                          </m:r>
                          <m:r>
                            <m:rPr>
                              <m:nor/>
                            </m:rPr>
                            <a:rPr lang="en-US" sz="2400" b="1">
                              <a:solidFill>
                                <a:srgbClr val="04617B">
                                  <a:lumMod val="50000"/>
                                </a:srgbClr>
                              </a:solidFill>
                              <a:latin typeface="Times New Roman" panose="02020603050405020304" pitchFamily="18" charset="0"/>
                              <a:cs typeface="Times New Roman" panose="02020603050405020304" pitchFamily="18" charset="0"/>
                            </a:rPr>
                            <m:t>B</m:t>
                          </m:r>
                          <m:r>
                            <m:rPr>
                              <m:nor/>
                            </m:rPr>
                            <a:rPr lang="en-US" sz="2400" b="1">
                              <a:solidFill>
                                <a:srgbClr val="04617B">
                                  <a:lumMod val="50000"/>
                                </a:srgbClr>
                              </a:solidFill>
                              <a:latin typeface="Times New Roman" panose="02020603050405020304" pitchFamily="18" charset="0"/>
                              <a:cs typeface="Times New Roman" panose="02020603050405020304" pitchFamily="18" charset="0"/>
                            </a:rPr>
                            <m:t>’</m:t>
                          </m:r>
                        </m:den>
                      </m:f>
                    </m:oMath>
                  </m:oMathPara>
                </a14:m>
                <a:endParaRPr lang="en-US"/>
              </a:p>
            </p:txBody>
          </p:sp>
        </mc:Choice>
        <mc:Fallback xmlns="">
          <p:sp>
            <p:nvSpPr>
              <p:cNvPr id="35" name="Rectangle 34"/>
              <p:cNvSpPr>
                <a:spLocks noRot="1" noChangeAspect="1" noMove="1" noResize="1" noEditPoints="1" noAdjustHandles="1" noChangeArrowheads="1" noChangeShapeType="1" noTextEdit="1"/>
              </p:cNvSpPr>
              <p:nvPr/>
            </p:nvSpPr>
            <p:spPr>
              <a:xfrm>
                <a:off x="3759474" y="5210128"/>
                <a:ext cx="894797" cy="782458"/>
              </a:xfrm>
              <a:prstGeom prst="rect">
                <a:avLst/>
              </a:prstGeom>
              <a:blipFill>
                <a:blip r:embed="rId13"/>
                <a:stretch>
                  <a:fillRect/>
                </a:stretch>
              </a:blipFill>
            </p:spPr>
            <p:txBody>
              <a:bodyPr/>
              <a:lstStyle/>
              <a:p>
                <a:r>
                  <a:rPr lang="en-US">
                    <a:noFill/>
                  </a:rPr>
                  <a:t> </a:t>
                </a:r>
              </a:p>
            </p:txBody>
          </p:sp>
        </mc:Fallback>
      </mc:AlternateContent>
      <p:sp>
        <p:nvSpPr>
          <p:cNvPr id="36" name="TextBox 35"/>
          <p:cNvSpPr txBox="1"/>
          <p:nvPr/>
        </p:nvSpPr>
        <p:spPr>
          <a:xfrm>
            <a:off x="4461592" y="5362715"/>
            <a:ext cx="569947" cy="584775"/>
          </a:xfrm>
          <a:prstGeom prst="rect">
            <a:avLst/>
          </a:prstGeom>
          <a:noFill/>
        </p:spPr>
        <p:txBody>
          <a:bodyPr wrap="square" rtlCol="0">
            <a:spAutoFit/>
          </a:bodyPr>
          <a:lstStyle/>
          <a:p>
            <a:r>
              <a:rPr lang="en-US" sz="3200" smtClean="0">
                <a:solidFill>
                  <a:schemeClr val="accent2">
                    <a:lumMod val="50000"/>
                  </a:schemeClr>
                </a:solidFill>
                <a:latin typeface="Times New Roman" panose="02020603050405020304" pitchFamily="18" charset="0"/>
                <a:cs typeface="Times New Roman" panose="02020603050405020304" pitchFamily="18" charset="0"/>
              </a:rPr>
              <a:t>=</a:t>
            </a:r>
            <a:endParaRPr lang="en-US" sz="3200">
              <a:solidFill>
                <a:schemeClr val="accent2">
                  <a:lumMod val="50000"/>
                </a:schemeClr>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37" name="Rectangle 36"/>
              <p:cNvSpPr/>
              <p:nvPr/>
            </p:nvSpPr>
            <p:spPr>
              <a:xfrm>
                <a:off x="4779516" y="5222942"/>
                <a:ext cx="912429" cy="78842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2400" b="1" i="1" smtClean="0">
                              <a:solidFill>
                                <a:srgbClr val="04617B">
                                  <a:lumMod val="50000"/>
                                </a:srgbClr>
                              </a:solidFill>
                              <a:latin typeface="Cambria Math" panose="02040503050406030204" pitchFamily="18" charset="0"/>
                            </a:rPr>
                          </m:ctrlPr>
                        </m:fPr>
                        <m:num>
                          <m:r>
                            <a:rPr lang="en-US" sz="2400" b="1" i="0" smtClean="0">
                              <a:solidFill>
                                <a:srgbClr val="04617B">
                                  <a:lumMod val="50000"/>
                                </a:srgbClr>
                              </a:solidFill>
                              <a:latin typeface="Cambria Math" panose="02040503050406030204" pitchFamily="18" charset="0"/>
                            </a:rPr>
                            <m:t>𝐂𝐃</m:t>
                          </m:r>
                        </m:num>
                        <m:den>
                          <m:r>
                            <m:rPr>
                              <m:nor/>
                            </m:rPr>
                            <a:rPr lang="en-US" sz="2400" b="1">
                              <a:solidFill>
                                <a:srgbClr val="04617B">
                                  <a:lumMod val="50000"/>
                                </a:srgbClr>
                              </a:solidFill>
                              <a:latin typeface="Times New Roman" panose="02020603050405020304" pitchFamily="18" charset="0"/>
                              <a:cs typeface="Times New Roman" panose="02020603050405020304" pitchFamily="18" charset="0"/>
                            </a:rPr>
                            <m:t>C</m:t>
                          </m:r>
                          <m:r>
                            <m:rPr>
                              <m:nor/>
                            </m:rPr>
                            <a:rPr lang="en-US" sz="2400" b="1">
                              <a:solidFill>
                                <a:srgbClr val="04617B">
                                  <a:lumMod val="50000"/>
                                </a:srgbClr>
                              </a:solidFill>
                              <a:latin typeface="Times New Roman" panose="02020603050405020304" pitchFamily="18" charset="0"/>
                              <a:cs typeface="Times New Roman" panose="02020603050405020304" pitchFamily="18" charset="0"/>
                            </a:rPr>
                            <m:t>’</m:t>
                          </m:r>
                          <m:r>
                            <m:rPr>
                              <m:nor/>
                            </m:rPr>
                            <a:rPr lang="en-US" sz="2400" b="1">
                              <a:solidFill>
                                <a:srgbClr val="04617B">
                                  <a:lumMod val="50000"/>
                                </a:srgbClr>
                              </a:solidFill>
                              <a:latin typeface="Times New Roman" panose="02020603050405020304" pitchFamily="18" charset="0"/>
                              <a:cs typeface="Times New Roman" panose="02020603050405020304" pitchFamily="18" charset="0"/>
                            </a:rPr>
                            <m:t>D</m:t>
                          </m:r>
                          <m:r>
                            <m:rPr>
                              <m:nor/>
                            </m:rPr>
                            <a:rPr lang="en-US" sz="2400" b="1">
                              <a:solidFill>
                                <a:srgbClr val="04617B">
                                  <a:lumMod val="50000"/>
                                </a:srgbClr>
                              </a:solidFill>
                              <a:latin typeface="Times New Roman" panose="02020603050405020304" pitchFamily="18" charset="0"/>
                              <a:cs typeface="Times New Roman" panose="02020603050405020304" pitchFamily="18" charset="0"/>
                            </a:rPr>
                            <m:t>’</m:t>
                          </m:r>
                        </m:den>
                      </m:f>
                    </m:oMath>
                  </m:oMathPara>
                </a14:m>
                <a:endParaRPr lang="en-US"/>
              </a:p>
            </p:txBody>
          </p:sp>
        </mc:Choice>
        <mc:Fallback xmlns="">
          <p:sp>
            <p:nvSpPr>
              <p:cNvPr id="37" name="Rectangle 36"/>
              <p:cNvSpPr>
                <a:spLocks noRot="1" noChangeAspect="1" noMove="1" noResize="1" noEditPoints="1" noAdjustHandles="1" noChangeArrowheads="1" noChangeShapeType="1" noTextEdit="1"/>
              </p:cNvSpPr>
              <p:nvPr/>
            </p:nvSpPr>
            <p:spPr>
              <a:xfrm>
                <a:off x="4779516" y="5222942"/>
                <a:ext cx="912429" cy="788421"/>
              </a:xfrm>
              <a:prstGeom prst="rect">
                <a:avLst/>
              </a:prstGeom>
              <a:blipFill>
                <a:blip r:embed="rId14"/>
                <a:stretch>
                  <a:fillRect/>
                </a:stretch>
              </a:blipFill>
            </p:spPr>
            <p:txBody>
              <a:bodyPr/>
              <a:lstStyle/>
              <a:p>
                <a:r>
                  <a:rPr lang="en-US">
                    <a:noFill/>
                  </a:rPr>
                  <a:t> </a:t>
                </a:r>
              </a:p>
            </p:txBody>
          </p:sp>
        </mc:Fallback>
      </mc:AlternateContent>
      <p:sp>
        <p:nvSpPr>
          <p:cNvPr id="16" name="TextBox 15"/>
          <p:cNvSpPr txBox="1"/>
          <p:nvPr/>
        </p:nvSpPr>
        <p:spPr>
          <a:xfrm>
            <a:off x="1150522" y="6036799"/>
            <a:ext cx="8088516" cy="861774"/>
          </a:xfrm>
          <a:prstGeom prst="rect">
            <a:avLst/>
          </a:prstGeom>
          <a:noFill/>
        </p:spPr>
        <p:txBody>
          <a:bodyPr wrap="square" rtlCol="0">
            <a:spAutoFit/>
          </a:bodyPr>
          <a:lstStyle/>
          <a:p>
            <a:r>
              <a:rPr lang="en-US" sz="2500" b="1" smtClean="0">
                <a:latin typeface="Times New Roman" panose="02020603050405020304" pitchFamily="18" charset="0"/>
                <a:cs typeface="Times New Roman" panose="02020603050405020304" pitchFamily="18" charset="0"/>
              </a:rPr>
              <a:t>Ta nói: Hai đoạn thẳng AB</a:t>
            </a:r>
            <a:r>
              <a:rPr lang="en-US" sz="2500" b="1">
                <a:latin typeface="Times New Roman" panose="02020603050405020304" pitchFamily="18" charset="0"/>
                <a:cs typeface="Times New Roman" panose="02020603050405020304" pitchFamily="18" charset="0"/>
              </a:rPr>
              <a:t> </a:t>
            </a:r>
            <a:r>
              <a:rPr lang="en-US" sz="2500" b="1" smtClean="0">
                <a:latin typeface="Times New Roman" panose="02020603050405020304" pitchFamily="18" charset="0"/>
                <a:cs typeface="Times New Roman" panose="02020603050405020304" pitchFamily="18" charset="0"/>
              </a:rPr>
              <a:t>và CD       với hai đoạn thẳng A’B’ và C’D’</a:t>
            </a:r>
            <a:endParaRPr lang="en-US" sz="2500" b="1">
              <a:latin typeface="Times New Roman" panose="02020603050405020304" pitchFamily="18" charset="0"/>
              <a:cs typeface="Times New Roman" panose="02020603050405020304" pitchFamily="18" charset="0"/>
            </a:endParaRPr>
          </a:p>
        </p:txBody>
      </p:sp>
      <p:sp>
        <p:nvSpPr>
          <p:cNvPr id="38" name="TextBox 37"/>
          <p:cNvSpPr txBox="1"/>
          <p:nvPr/>
        </p:nvSpPr>
        <p:spPr>
          <a:xfrm>
            <a:off x="5691945" y="6011363"/>
            <a:ext cx="866259" cy="477054"/>
          </a:xfrm>
          <a:prstGeom prst="rect">
            <a:avLst/>
          </a:prstGeom>
          <a:noFill/>
        </p:spPr>
        <p:txBody>
          <a:bodyPr wrap="square" rtlCol="0">
            <a:spAutoFit/>
          </a:bodyPr>
          <a:lstStyle/>
          <a:p>
            <a:r>
              <a:rPr lang="en-US" sz="2500" b="1">
                <a:solidFill>
                  <a:srgbClr val="FF0000"/>
                </a:solidFill>
                <a:latin typeface="Times New Roman" panose="02020603050405020304" pitchFamily="18" charset="0"/>
                <a:cs typeface="Times New Roman" panose="02020603050405020304" pitchFamily="18" charset="0"/>
              </a:rPr>
              <a:t>tỉ lệ</a:t>
            </a:r>
            <a:endParaRPr lang="en-US" sz="2500"/>
          </a:p>
        </p:txBody>
      </p:sp>
      <p:sp>
        <p:nvSpPr>
          <p:cNvPr id="23" name="TextBox 22"/>
          <p:cNvSpPr txBox="1"/>
          <p:nvPr/>
        </p:nvSpPr>
        <p:spPr>
          <a:xfrm>
            <a:off x="1135299" y="1582817"/>
            <a:ext cx="1560042" cy="861774"/>
          </a:xfrm>
          <a:prstGeom prst="rect">
            <a:avLst/>
          </a:prstGeom>
          <a:noFill/>
        </p:spPr>
        <p:txBody>
          <a:bodyPr wrap="none" rtlCol="0">
            <a:spAutoFit/>
          </a:bodyPr>
          <a:lstStyle/>
          <a:p>
            <a:r>
              <a:rPr lang="en-US" sz="2500" b="1" smtClean="0">
                <a:solidFill>
                  <a:srgbClr val="0000FF"/>
                </a:solidFill>
                <a:latin typeface="Times New Roman" panose="02020603050405020304" pitchFamily="18" charset="0"/>
                <a:cs typeface="Times New Roman" panose="02020603050405020304" pitchFamily="18" charset="0"/>
              </a:rPr>
              <a:t>AB = 2cm</a:t>
            </a:r>
          </a:p>
          <a:p>
            <a:r>
              <a:rPr lang="en-US" sz="2500" b="1" smtClean="0">
                <a:solidFill>
                  <a:srgbClr val="0000FF"/>
                </a:solidFill>
                <a:latin typeface="Times New Roman" panose="02020603050405020304" pitchFamily="18" charset="0"/>
                <a:cs typeface="Times New Roman" panose="02020603050405020304" pitchFamily="18" charset="0"/>
              </a:rPr>
              <a:t>CD = 3cm</a:t>
            </a:r>
            <a:endParaRPr lang="en-US" sz="2500" b="1">
              <a:solidFill>
                <a:srgbClr val="0000FF"/>
              </a:solidFill>
              <a:latin typeface="Times New Roman" panose="02020603050405020304" pitchFamily="18" charset="0"/>
              <a:cs typeface="Times New Roman" panose="02020603050405020304" pitchFamily="18" charset="0"/>
            </a:endParaRPr>
          </a:p>
        </p:txBody>
      </p:sp>
      <p:sp>
        <p:nvSpPr>
          <p:cNvPr id="39" name="Right Arrow 38"/>
          <p:cNvSpPr/>
          <p:nvPr/>
        </p:nvSpPr>
        <p:spPr>
          <a:xfrm>
            <a:off x="3343736" y="1833022"/>
            <a:ext cx="569189" cy="351225"/>
          </a:xfrm>
          <a:prstGeom prst="rightArrow">
            <a:avLst/>
          </a:prstGeom>
          <a:no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ight Arrow 39"/>
          <p:cNvSpPr/>
          <p:nvPr/>
        </p:nvSpPr>
        <p:spPr>
          <a:xfrm>
            <a:off x="3099068" y="5453419"/>
            <a:ext cx="569189" cy="351225"/>
          </a:xfrm>
          <a:prstGeom prst="rightArrow">
            <a:avLst/>
          </a:prstGeom>
          <a:no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111144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barn(inVertical)">
                                      <p:cBhvr>
                                        <p:cTn id="13" dur="500"/>
                                        <p:tgtEl>
                                          <p:spTgt spid="24"/>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barn(inVertical)">
                                      <p:cBhvr>
                                        <p:cTn id="16" dur="500"/>
                                        <p:tgtEl>
                                          <p:spTgt spid="29"/>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barn(inVertical)">
                                      <p:cBhvr>
                                        <p:cTn id="19" dur="500"/>
                                        <p:tgtEl>
                                          <p:spTgt spid="31"/>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barn(inVertical)">
                                      <p:cBhvr>
                                        <p:cTn id="22" dur="500"/>
                                        <p:tgtEl>
                                          <p:spTgt spid="30"/>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fade">
                                      <p:cBhvr>
                                        <p:cTn id="27" dur="1000"/>
                                        <p:tgtEl>
                                          <p:spTgt spid="32"/>
                                        </p:tgtEl>
                                      </p:cBhvr>
                                    </p:animEffect>
                                    <p:anim calcmode="lin" valueType="num">
                                      <p:cBhvr>
                                        <p:cTn id="28" dur="1000" fill="hold"/>
                                        <p:tgtEl>
                                          <p:spTgt spid="32"/>
                                        </p:tgtEl>
                                        <p:attrNameLst>
                                          <p:attrName>ppt_x</p:attrName>
                                        </p:attrNameLst>
                                      </p:cBhvr>
                                      <p:tavLst>
                                        <p:tav tm="0">
                                          <p:val>
                                            <p:strVal val="#ppt_x"/>
                                          </p:val>
                                        </p:tav>
                                        <p:tav tm="100000">
                                          <p:val>
                                            <p:strVal val="#ppt_x"/>
                                          </p:val>
                                        </p:tav>
                                      </p:tavLst>
                                    </p:anim>
                                    <p:anim calcmode="lin" valueType="num">
                                      <p:cBhvr>
                                        <p:cTn id="29" dur="1000" fill="hold"/>
                                        <p:tgtEl>
                                          <p:spTgt spid="32"/>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33"/>
                                        </p:tgtEl>
                                        <p:attrNameLst>
                                          <p:attrName>style.visibility</p:attrName>
                                        </p:attrNameLst>
                                      </p:cBhvr>
                                      <p:to>
                                        <p:strVal val="visible"/>
                                      </p:to>
                                    </p:set>
                                    <p:animEffect transition="in" filter="fade">
                                      <p:cBhvr>
                                        <p:cTn id="32" dur="1000"/>
                                        <p:tgtEl>
                                          <p:spTgt spid="33"/>
                                        </p:tgtEl>
                                      </p:cBhvr>
                                    </p:animEffect>
                                    <p:anim calcmode="lin" valueType="num">
                                      <p:cBhvr>
                                        <p:cTn id="33" dur="1000" fill="hold"/>
                                        <p:tgtEl>
                                          <p:spTgt spid="33"/>
                                        </p:tgtEl>
                                        <p:attrNameLst>
                                          <p:attrName>ppt_x</p:attrName>
                                        </p:attrNameLst>
                                      </p:cBhvr>
                                      <p:tavLst>
                                        <p:tav tm="0">
                                          <p:val>
                                            <p:strVal val="#ppt_x"/>
                                          </p:val>
                                        </p:tav>
                                        <p:tav tm="100000">
                                          <p:val>
                                            <p:strVal val="#ppt_x"/>
                                          </p:val>
                                        </p:tav>
                                      </p:tavLst>
                                    </p:anim>
                                    <p:anim calcmode="lin" valueType="num">
                                      <p:cBhvr>
                                        <p:cTn id="34" dur="1000" fill="hold"/>
                                        <p:tgtEl>
                                          <p:spTgt spid="33"/>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34"/>
                                        </p:tgtEl>
                                        <p:attrNameLst>
                                          <p:attrName>style.visibility</p:attrName>
                                        </p:attrNameLst>
                                      </p:cBhvr>
                                      <p:to>
                                        <p:strVal val="visible"/>
                                      </p:to>
                                    </p:set>
                                    <p:animEffect transition="in" filter="fade">
                                      <p:cBhvr>
                                        <p:cTn id="37" dur="1000"/>
                                        <p:tgtEl>
                                          <p:spTgt spid="34"/>
                                        </p:tgtEl>
                                      </p:cBhvr>
                                    </p:animEffect>
                                    <p:anim calcmode="lin" valueType="num">
                                      <p:cBhvr>
                                        <p:cTn id="38" dur="1000" fill="hold"/>
                                        <p:tgtEl>
                                          <p:spTgt spid="34"/>
                                        </p:tgtEl>
                                        <p:attrNameLst>
                                          <p:attrName>ppt_x</p:attrName>
                                        </p:attrNameLst>
                                      </p:cBhvr>
                                      <p:tavLst>
                                        <p:tav tm="0">
                                          <p:val>
                                            <p:strVal val="#ppt_x"/>
                                          </p:val>
                                        </p:tav>
                                        <p:tav tm="100000">
                                          <p:val>
                                            <p:strVal val="#ppt_x"/>
                                          </p:val>
                                        </p:tav>
                                      </p:tavLst>
                                    </p:anim>
                                    <p:anim calcmode="lin" valueType="num">
                                      <p:cBhvr>
                                        <p:cTn id="39"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40"/>
                                        </p:tgtEl>
                                        <p:attrNameLst>
                                          <p:attrName>style.visibility</p:attrName>
                                        </p:attrNameLst>
                                      </p:cBhvr>
                                      <p:to>
                                        <p:strVal val="visible"/>
                                      </p:to>
                                    </p:set>
                                    <p:anim calcmode="lin" valueType="num">
                                      <p:cBhvr additive="base">
                                        <p:cTn id="44" dur="500" fill="hold"/>
                                        <p:tgtEl>
                                          <p:spTgt spid="40"/>
                                        </p:tgtEl>
                                        <p:attrNameLst>
                                          <p:attrName>ppt_x</p:attrName>
                                        </p:attrNameLst>
                                      </p:cBhvr>
                                      <p:tavLst>
                                        <p:tav tm="0">
                                          <p:val>
                                            <p:strVal val="#ppt_x"/>
                                          </p:val>
                                        </p:tav>
                                        <p:tav tm="100000">
                                          <p:val>
                                            <p:strVal val="#ppt_x"/>
                                          </p:val>
                                        </p:tav>
                                      </p:tavLst>
                                    </p:anim>
                                    <p:anim calcmode="lin" valueType="num">
                                      <p:cBhvr additive="base">
                                        <p:cTn id="45"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35"/>
                                        </p:tgtEl>
                                        <p:attrNameLst>
                                          <p:attrName>style.visibility</p:attrName>
                                        </p:attrNameLst>
                                      </p:cBhvr>
                                      <p:to>
                                        <p:strVal val="visible"/>
                                      </p:to>
                                    </p:set>
                                    <p:animEffect transition="in" filter="fade">
                                      <p:cBhvr>
                                        <p:cTn id="50" dur="1000"/>
                                        <p:tgtEl>
                                          <p:spTgt spid="35"/>
                                        </p:tgtEl>
                                      </p:cBhvr>
                                    </p:animEffect>
                                    <p:anim calcmode="lin" valueType="num">
                                      <p:cBhvr>
                                        <p:cTn id="51" dur="1000" fill="hold"/>
                                        <p:tgtEl>
                                          <p:spTgt spid="35"/>
                                        </p:tgtEl>
                                        <p:attrNameLst>
                                          <p:attrName>ppt_x</p:attrName>
                                        </p:attrNameLst>
                                      </p:cBhvr>
                                      <p:tavLst>
                                        <p:tav tm="0">
                                          <p:val>
                                            <p:strVal val="#ppt_x"/>
                                          </p:val>
                                        </p:tav>
                                        <p:tav tm="100000">
                                          <p:val>
                                            <p:strVal val="#ppt_x"/>
                                          </p:val>
                                        </p:tav>
                                      </p:tavLst>
                                    </p:anim>
                                    <p:anim calcmode="lin" valueType="num">
                                      <p:cBhvr>
                                        <p:cTn id="52" dur="1000" fill="hold"/>
                                        <p:tgtEl>
                                          <p:spTgt spid="35"/>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0"/>
                                  </p:stCondLst>
                                  <p:childTnLst>
                                    <p:set>
                                      <p:cBhvr>
                                        <p:cTn id="54" dur="1" fill="hold">
                                          <p:stCondLst>
                                            <p:cond delay="0"/>
                                          </p:stCondLst>
                                        </p:cTn>
                                        <p:tgtEl>
                                          <p:spTgt spid="36"/>
                                        </p:tgtEl>
                                        <p:attrNameLst>
                                          <p:attrName>style.visibility</p:attrName>
                                        </p:attrNameLst>
                                      </p:cBhvr>
                                      <p:to>
                                        <p:strVal val="visible"/>
                                      </p:to>
                                    </p:set>
                                    <p:animEffect transition="in" filter="fade">
                                      <p:cBhvr>
                                        <p:cTn id="55" dur="100"/>
                                        <p:tgtEl>
                                          <p:spTgt spid="36"/>
                                        </p:tgtEl>
                                      </p:cBhvr>
                                    </p:animEffect>
                                    <p:anim calcmode="lin" valueType="num">
                                      <p:cBhvr>
                                        <p:cTn id="56" dur="100" fill="hold"/>
                                        <p:tgtEl>
                                          <p:spTgt spid="36"/>
                                        </p:tgtEl>
                                        <p:attrNameLst>
                                          <p:attrName>ppt_x</p:attrName>
                                        </p:attrNameLst>
                                      </p:cBhvr>
                                      <p:tavLst>
                                        <p:tav tm="0">
                                          <p:val>
                                            <p:strVal val="#ppt_x"/>
                                          </p:val>
                                        </p:tav>
                                        <p:tav tm="100000">
                                          <p:val>
                                            <p:strVal val="#ppt_x"/>
                                          </p:val>
                                        </p:tav>
                                      </p:tavLst>
                                    </p:anim>
                                    <p:anim calcmode="lin" valueType="num">
                                      <p:cBhvr>
                                        <p:cTn id="57" dur="1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grpId="0" nodeType="clickEffect">
                                  <p:stCondLst>
                                    <p:cond delay="0"/>
                                  </p:stCondLst>
                                  <p:childTnLst>
                                    <p:set>
                                      <p:cBhvr>
                                        <p:cTn id="61" dur="1" fill="hold">
                                          <p:stCondLst>
                                            <p:cond delay="0"/>
                                          </p:stCondLst>
                                        </p:cTn>
                                        <p:tgtEl>
                                          <p:spTgt spid="37"/>
                                        </p:tgtEl>
                                        <p:attrNameLst>
                                          <p:attrName>style.visibility</p:attrName>
                                        </p:attrNameLst>
                                      </p:cBhvr>
                                      <p:to>
                                        <p:strVal val="visible"/>
                                      </p:to>
                                    </p:set>
                                    <p:anim calcmode="lin" valueType="num">
                                      <p:cBhvr additive="base">
                                        <p:cTn id="62" dur="500" fill="hold"/>
                                        <p:tgtEl>
                                          <p:spTgt spid="37"/>
                                        </p:tgtEl>
                                        <p:attrNameLst>
                                          <p:attrName>ppt_x</p:attrName>
                                        </p:attrNameLst>
                                      </p:cBhvr>
                                      <p:tavLst>
                                        <p:tav tm="0">
                                          <p:val>
                                            <p:strVal val="#ppt_x"/>
                                          </p:val>
                                        </p:tav>
                                        <p:tav tm="100000">
                                          <p:val>
                                            <p:strVal val="#ppt_x"/>
                                          </p:val>
                                        </p:tav>
                                      </p:tavLst>
                                    </p:anim>
                                    <p:anim calcmode="lin" valueType="num">
                                      <p:cBhvr additive="base">
                                        <p:cTn id="63"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16" presetClass="entr" presetSubtype="21" fill="hold" grpId="0" nodeType="clickEffect">
                                  <p:stCondLst>
                                    <p:cond delay="0"/>
                                  </p:stCondLst>
                                  <p:childTnLst>
                                    <p:set>
                                      <p:cBhvr>
                                        <p:cTn id="67" dur="1" fill="hold">
                                          <p:stCondLst>
                                            <p:cond delay="0"/>
                                          </p:stCondLst>
                                        </p:cTn>
                                        <p:tgtEl>
                                          <p:spTgt spid="16"/>
                                        </p:tgtEl>
                                        <p:attrNameLst>
                                          <p:attrName>style.visibility</p:attrName>
                                        </p:attrNameLst>
                                      </p:cBhvr>
                                      <p:to>
                                        <p:strVal val="visible"/>
                                      </p:to>
                                    </p:set>
                                    <p:animEffect transition="in" filter="barn(inVertical)">
                                      <p:cBhvr>
                                        <p:cTn id="68" dur="500"/>
                                        <p:tgtEl>
                                          <p:spTgt spid="16"/>
                                        </p:tgtEl>
                                      </p:cBhvr>
                                    </p:animEffect>
                                  </p:childTnLst>
                                </p:cTn>
                              </p:par>
                              <p:par>
                                <p:cTn id="69" presetID="16" presetClass="entr" presetSubtype="21" fill="hold" grpId="0" nodeType="withEffect">
                                  <p:stCondLst>
                                    <p:cond delay="0"/>
                                  </p:stCondLst>
                                  <p:childTnLst>
                                    <p:set>
                                      <p:cBhvr>
                                        <p:cTn id="70" dur="1" fill="hold">
                                          <p:stCondLst>
                                            <p:cond delay="0"/>
                                          </p:stCondLst>
                                        </p:cTn>
                                        <p:tgtEl>
                                          <p:spTgt spid="38"/>
                                        </p:tgtEl>
                                        <p:attrNameLst>
                                          <p:attrName>style.visibility</p:attrName>
                                        </p:attrNameLst>
                                      </p:cBhvr>
                                      <p:to>
                                        <p:strVal val="visible"/>
                                      </p:to>
                                    </p:set>
                                    <p:animEffect transition="in" filter="barn(inVertical)">
                                      <p:cBhvr>
                                        <p:cTn id="71"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9" grpId="0"/>
      <p:bldP spid="7" grpId="0"/>
      <p:bldP spid="30" grpId="0"/>
      <p:bldP spid="31" grpId="0"/>
      <p:bldP spid="8" grpId="0"/>
      <p:bldP spid="32" grpId="0"/>
      <p:bldP spid="33" grpId="0"/>
      <p:bldP spid="34" grpId="0"/>
      <p:bldP spid="35" grpId="0"/>
      <p:bldP spid="36" grpId="0"/>
      <p:bldP spid="37" grpId="0"/>
      <p:bldP spid="16" grpId="0"/>
      <p:bldP spid="38" grpId="0"/>
      <p:bldP spid="40" grpId="0" animBg="1"/>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5123" name="AutoShape 3"/>
          <p:cNvSpPr>
            <a:spLocks noChangeArrowheads="1"/>
          </p:cNvSpPr>
          <p:nvPr/>
        </p:nvSpPr>
        <p:spPr bwMode="auto">
          <a:xfrm>
            <a:off x="226154" y="3791085"/>
            <a:ext cx="4400550" cy="2964656"/>
          </a:xfrm>
          <a:prstGeom prst="triangle">
            <a:avLst>
              <a:gd name="adj" fmla="val 18329"/>
            </a:avLst>
          </a:prstGeom>
          <a:solidFill>
            <a:schemeClr val="bg2">
              <a:lumMod val="50000"/>
            </a:schemeClr>
          </a:solidFill>
          <a:ln w="9525">
            <a:solidFill>
              <a:srgbClr val="339966"/>
            </a:solidFill>
            <a:miter lim="800000"/>
            <a:headEnd/>
            <a:tailEnd/>
          </a:ln>
          <a:effec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124" name="AutoShape 4"/>
          <p:cNvSpPr>
            <a:spLocks noChangeArrowheads="1"/>
          </p:cNvSpPr>
          <p:nvPr/>
        </p:nvSpPr>
        <p:spPr bwMode="auto">
          <a:xfrm rot="6366883">
            <a:off x="5750516" y="2850729"/>
            <a:ext cx="3961210" cy="2105025"/>
          </a:xfrm>
          <a:prstGeom prst="triangle">
            <a:avLst>
              <a:gd name="adj" fmla="val 18329"/>
            </a:avLst>
          </a:prstGeom>
          <a:solidFill>
            <a:schemeClr val="accent1"/>
          </a:solidFill>
          <a:ln w="9525">
            <a:solidFill>
              <a:srgbClr val="339966"/>
            </a:solidFill>
            <a:miter lim="800000"/>
            <a:headEnd/>
            <a:tailEnd/>
          </a:ln>
          <a:effec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125" name="AutoShape 5"/>
          <p:cNvSpPr>
            <a:spLocks noChangeArrowheads="1"/>
          </p:cNvSpPr>
          <p:nvPr/>
        </p:nvSpPr>
        <p:spPr bwMode="auto">
          <a:xfrm>
            <a:off x="703984" y="3791085"/>
            <a:ext cx="1844279" cy="1240631"/>
          </a:xfrm>
          <a:prstGeom prst="triangle">
            <a:avLst>
              <a:gd name="adj" fmla="val 18329"/>
            </a:avLst>
          </a:prstGeom>
          <a:solidFill>
            <a:srgbClr val="846612"/>
          </a:solidFill>
          <a:ln w="9525">
            <a:solidFill>
              <a:srgbClr val="339966"/>
            </a:solidFill>
            <a:miter lim="800000"/>
            <a:headEnd/>
            <a:tailEnd/>
          </a:ln>
          <a:effec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128" name="AutoShape 8"/>
          <p:cNvSpPr>
            <a:spLocks noChangeArrowheads="1"/>
          </p:cNvSpPr>
          <p:nvPr/>
        </p:nvSpPr>
        <p:spPr bwMode="auto">
          <a:xfrm rot="17070253">
            <a:off x="5252836" y="5611789"/>
            <a:ext cx="1020365" cy="602456"/>
          </a:xfrm>
          <a:prstGeom prst="triangle">
            <a:avLst>
              <a:gd name="adj" fmla="val 18329"/>
            </a:avLst>
          </a:prstGeom>
          <a:solidFill>
            <a:srgbClr val="7030A0"/>
          </a:solidFill>
          <a:ln w="9525">
            <a:solidFill>
              <a:srgbClr val="339966"/>
            </a:solidFill>
            <a:miter lim="800000"/>
            <a:headEnd/>
            <a:tailEnd/>
          </a:ln>
          <a:effec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154" name="Text Box 10"/>
          <p:cNvSpPr txBox="1">
            <a:spLocks noChangeArrowheads="1"/>
          </p:cNvSpPr>
          <p:nvPr/>
        </p:nvSpPr>
        <p:spPr bwMode="auto">
          <a:xfrm>
            <a:off x="1678266" y="122698"/>
            <a:ext cx="1496325" cy="477054"/>
          </a:xfrm>
          <a:prstGeom prst="rect">
            <a:avLst/>
          </a:prstGeom>
          <a:noFill/>
          <a:ln>
            <a:noFill/>
          </a:ln>
          <a:effectLst/>
        </p:spPr>
        <p:txBody>
          <a:bodyPr wrap="square">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2500" b="1" i="0" u="none" strike="noStrike" kern="1200" cap="none" spc="0" normalizeH="0" baseline="0" noProof="0" dirty="0" err="1">
                <a:ln>
                  <a:noFill/>
                </a:ln>
                <a:solidFill>
                  <a:srgbClr val="0000FF"/>
                </a:solidFill>
                <a:effectLst/>
                <a:uLnTx/>
                <a:uFillTx/>
                <a:latin typeface="Tahoma" panose="020B0604030504040204" pitchFamily="34" charset="0"/>
                <a:ea typeface="+mn-ea"/>
                <a:cs typeface="+mn-cs"/>
              </a:rPr>
              <a:t>Chủ</a:t>
            </a:r>
            <a:r>
              <a:rPr kumimoji="0" lang="en-US" altLang="en-US" sz="2500" b="1" i="0" u="none" strike="noStrike" kern="1200" cap="none" spc="0" normalizeH="0" baseline="0" noProof="0" dirty="0">
                <a:ln>
                  <a:noFill/>
                </a:ln>
                <a:solidFill>
                  <a:srgbClr val="0000FF"/>
                </a:solidFill>
                <a:effectLst/>
                <a:uLnTx/>
                <a:uFillTx/>
                <a:latin typeface="Tahoma" panose="020B0604030504040204" pitchFamily="34" charset="0"/>
                <a:ea typeface="+mn-ea"/>
                <a:cs typeface="+mn-cs"/>
              </a:rPr>
              <a:t> </a:t>
            </a:r>
            <a:r>
              <a:rPr kumimoji="0" lang="en-US" altLang="en-US" sz="2500" b="1" i="0" u="none" strike="noStrike" kern="1200" cap="none" spc="0" normalizeH="0" baseline="0" noProof="0" dirty="0" err="1">
                <a:ln>
                  <a:noFill/>
                </a:ln>
                <a:solidFill>
                  <a:srgbClr val="0000FF"/>
                </a:solidFill>
                <a:effectLst/>
                <a:uLnTx/>
                <a:uFillTx/>
                <a:latin typeface="Tahoma" panose="020B0604030504040204" pitchFamily="34" charset="0"/>
                <a:ea typeface="+mn-ea"/>
                <a:cs typeface="+mn-cs"/>
              </a:rPr>
              <a:t>đề</a:t>
            </a:r>
            <a:r>
              <a:rPr kumimoji="0" lang="en-US" altLang="en-US" sz="2500" b="1" i="0" u="none" strike="noStrike" kern="1200" cap="none" spc="0" normalizeH="0" baseline="0" noProof="0" dirty="0">
                <a:ln>
                  <a:noFill/>
                </a:ln>
                <a:solidFill>
                  <a:srgbClr val="0000FF"/>
                </a:solidFill>
                <a:effectLst/>
                <a:uLnTx/>
                <a:uFillTx/>
                <a:latin typeface="Tahoma" panose="020B0604030504040204" pitchFamily="34" charset="0"/>
                <a:ea typeface="+mn-ea"/>
                <a:cs typeface="+mn-cs"/>
              </a:rPr>
              <a:t> :</a:t>
            </a:r>
          </a:p>
        </p:txBody>
      </p:sp>
      <p:sp>
        <p:nvSpPr>
          <p:cNvPr id="5131" name="AutoShape 11"/>
          <p:cNvSpPr>
            <a:spLocks noChangeArrowheads="1"/>
          </p:cNvSpPr>
          <p:nvPr/>
        </p:nvSpPr>
        <p:spPr bwMode="auto">
          <a:xfrm rot="6366883">
            <a:off x="6617291" y="2193504"/>
            <a:ext cx="1725216" cy="916781"/>
          </a:xfrm>
          <a:prstGeom prst="triangle">
            <a:avLst>
              <a:gd name="adj" fmla="val 18329"/>
            </a:avLst>
          </a:prstGeom>
          <a:solidFill>
            <a:schemeClr val="accent5"/>
          </a:solidFill>
          <a:ln w="9525">
            <a:solidFill>
              <a:srgbClr val="339966"/>
            </a:solidFill>
            <a:miter lim="800000"/>
            <a:headEnd/>
            <a:tailEnd/>
          </a:ln>
          <a:effec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 name="Text Box 10"/>
          <p:cNvSpPr txBox="1">
            <a:spLocks noChangeArrowheads="1"/>
          </p:cNvSpPr>
          <p:nvPr/>
        </p:nvSpPr>
        <p:spPr bwMode="auto">
          <a:xfrm>
            <a:off x="2267326" y="598500"/>
            <a:ext cx="8825523" cy="584775"/>
          </a:xfrm>
          <a:prstGeom prst="rect">
            <a:avLst/>
          </a:prstGeom>
          <a:noFill/>
          <a:ln>
            <a:noFill/>
          </a:ln>
          <a:effectLst/>
        </p:spPr>
        <p:txBody>
          <a:bodyPr wrap="square">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3200" b="1" i="0" u="none" strike="noStrike" kern="1200" cap="none" spc="0" normalizeH="0" baseline="0" noProof="0" dirty="0" err="1">
                <a:ln>
                  <a:noFill/>
                </a:ln>
                <a:solidFill>
                  <a:srgbClr val="FF0000"/>
                </a:solidFill>
                <a:effectLst/>
                <a:uLnTx/>
                <a:uFillTx/>
                <a:latin typeface="SVN-Zero" panose="02040603050506020204" pitchFamily="18" charset="0"/>
                <a:ea typeface="+mn-ea"/>
                <a:cs typeface="+mn-cs"/>
              </a:rPr>
              <a:t>Định</a:t>
            </a:r>
            <a:r>
              <a:rPr kumimoji="0" lang="en-US" altLang="en-US" sz="3200" b="1" i="0" u="none" strike="noStrike" kern="1200" cap="none" spc="0" normalizeH="0" baseline="0" noProof="0" dirty="0">
                <a:ln>
                  <a:noFill/>
                </a:ln>
                <a:solidFill>
                  <a:srgbClr val="FF0000"/>
                </a:solidFill>
                <a:effectLst/>
                <a:uLnTx/>
                <a:uFillTx/>
                <a:latin typeface="SVN-Zero" panose="02040603050506020204" pitchFamily="18" charset="0"/>
                <a:ea typeface="+mn-ea"/>
                <a:cs typeface="+mn-cs"/>
              </a:rPr>
              <a:t> </a:t>
            </a:r>
            <a:r>
              <a:rPr kumimoji="0" lang="en-US" altLang="en-US" sz="3200" b="1" i="0" u="none" strike="noStrike" kern="1200" cap="none" spc="0" normalizeH="0" baseline="0" noProof="0" dirty="0" err="1">
                <a:ln>
                  <a:noFill/>
                </a:ln>
                <a:solidFill>
                  <a:srgbClr val="FF0000"/>
                </a:solidFill>
                <a:effectLst/>
                <a:uLnTx/>
                <a:uFillTx/>
                <a:latin typeface="SVN-Zero" panose="02040603050506020204" pitchFamily="18" charset="0"/>
                <a:ea typeface="+mn-ea"/>
                <a:cs typeface="+mn-cs"/>
              </a:rPr>
              <a:t>lý</a:t>
            </a:r>
            <a:r>
              <a:rPr kumimoji="0" lang="en-US" altLang="en-US" sz="3200" b="1" i="0" u="none" strike="noStrike" kern="1200" cap="none" spc="0" normalizeH="0" baseline="0" noProof="0" dirty="0">
                <a:ln>
                  <a:noFill/>
                </a:ln>
                <a:solidFill>
                  <a:srgbClr val="FF0000"/>
                </a:solidFill>
                <a:effectLst/>
                <a:uLnTx/>
                <a:uFillTx/>
                <a:latin typeface="SVN-Zero" panose="02040603050506020204" pitchFamily="18" charset="0"/>
                <a:ea typeface="+mn-ea"/>
                <a:cs typeface="+mn-cs"/>
              </a:rPr>
              <a:t> Ta – let </a:t>
            </a:r>
            <a:r>
              <a:rPr kumimoji="0" lang="en-US" altLang="en-US" sz="3200" b="1" i="0" u="none" strike="noStrike" kern="1200" cap="none" spc="0" normalizeH="0" baseline="0" noProof="0" dirty="0" err="1">
                <a:ln>
                  <a:noFill/>
                </a:ln>
                <a:solidFill>
                  <a:srgbClr val="FF0000"/>
                </a:solidFill>
                <a:effectLst/>
                <a:uLnTx/>
                <a:uFillTx/>
                <a:latin typeface="SVN-Zero" panose="02040603050506020204" pitchFamily="18" charset="0"/>
                <a:ea typeface="+mn-ea"/>
                <a:cs typeface="+mn-cs"/>
              </a:rPr>
              <a:t>trong</a:t>
            </a:r>
            <a:r>
              <a:rPr kumimoji="0" lang="en-US" altLang="en-US" sz="3200" b="1" i="0" u="none" strike="noStrike" kern="1200" cap="none" spc="0" normalizeH="0" baseline="0" noProof="0" dirty="0">
                <a:ln>
                  <a:noFill/>
                </a:ln>
                <a:solidFill>
                  <a:srgbClr val="FF0000"/>
                </a:solidFill>
                <a:effectLst/>
                <a:uLnTx/>
                <a:uFillTx/>
                <a:latin typeface="SVN-Zero" panose="02040603050506020204" pitchFamily="18" charset="0"/>
                <a:ea typeface="+mn-ea"/>
                <a:cs typeface="+mn-cs"/>
              </a:rPr>
              <a:t> tam </a:t>
            </a:r>
            <a:r>
              <a:rPr kumimoji="0" lang="en-US" altLang="en-US" sz="3200" b="1" i="0" u="none" strike="noStrike" kern="1200" cap="none" spc="0" normalizeH="0" baseline="0" noProof="0" dirty="0" err="1">
                <a:ln>
                  <a:noFill/>
                </a:ln>
                <a:solidFill>
                  <a:srgbClr val="FF0000"/>
                </a:solidFill>
                <a:effectLst/>
                <a:uLnTx/>
                <a:uFillTx/>
                <a:latin typeface="SVN-Zero" panose="02040603050506020204" pitchFamily="18" charset="0"/>
                <a:ea typeface="+mn-ea"/>
                <a:cs typeface="+mn-cs"/>
              </a:rPr>
              <a:t>giác</a:t>
            </a:r>
            <a:endParaRPr kumimoji="0" lang="en-US" altLang="en-US" sz="3200" b="1" i="0" u="none" strike="noStrike" kern="1200" cap="none" spc="0" normalizeH="0" baseline="0" noProof="0" dirty="0">
              <a:ln>
                <a:noFill/>
              </a:ln>
              <a:solidFill>
                <a:srgbClr val="FF0000"/>
              </a:solidFill>
              <a:effectLst/>
              <a:uLnTx/>
              <a:uFillTx/>
              <a:latin typeface="SVN-Zero" panose="02040603050506020204" pitchFamily="18" charset="0"/>
              <a:ea typeface="+mn-ea"/>
              <a:cs typeface="+mn-cs"/>
            </a:endParaRPr>
          </a:p>
        </p:txBody>
      </p:sp>
      <p:sp>
        <p:nvSpPr>
          <p:cNvPr id="9" name="Text Box 12"/>
          <p:cNvSpPr txBox="1">
            <a:spLocks noChangeArrowheads="1"/>
          </p:cNvSpPr>
          <p:nvPr/>
        </p:nvSpPr>
        <p:spPr bwMode="auto">
          <a:xfrm>
            <a:off x="1949984" y="1467079"/>
            <a:ext cx="5781137"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25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Tiết</a:t>
            </a:r>
            <a:r>
              <a:rPr kumimoji="0" lang="en-US" altLang="en-US" sz="25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1: </a:t>
            </a:r>
            <a:r>
              <a:rPr kumimoji="0" lang="en-US" altLang="en-US" sz="25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Định</a:t>
            </a:r>
            <a:r>
              <a:rPr kumimoji="0" lang="en-US" altLang="en-US" sz="25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5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lý</a:t>
            </a:r>
            <a:r>
              <a:rPr kumimoji="0" lang="en-US" altLang="en-US" sz="25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500" b="1" i="0" u="none" strike="noStrike" kern="1200" cap="none" spc="0" normalizeH="0" baseline="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rPr>
              <a:t>Ta - </a:t>
            </a:r>
            <a:r>
              <a:rPr kumimoji="0" lang="en-US" altLang="en-US" sz="25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lét</a:t>
            </a:r>
            <a:r>
              <a:rPr kumimoji="0" lang="en-US" altLang="en-US" sz="25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5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trong</a:t>
            </a:r>
            <a:r>
              <a:rPr kumimoji="0" lang="en-US" altLang="en-US" sz="25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tam </a:t>
            </a:r>
            <a:r>
              <a:rPr kumimoji="0" lang="en-US" altLang="en-US" sz="25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giác</a:t>
            </a:r>
            <a:endParaRPr kumimoji="0" lang="en-US" altLang="en-US" sz="25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endParaRPr>
          </a:p>
        </p:txBody>
      </p:sp>
      <p:sp>
        <p:nvSpPr>
          <p:cNvPr id="10" name="Text Box 13"/>
          <p:cNvSpPr txBox="1">
            <a:spLocks noChangeArrowheads="1"/>
          </p:cNvSpPr>
          <p:nvPr/>
        </p:nvSpPr>
        <p:spPr bwMode="auto">
          <a:xfrm>
            <a:off x="2010188" y="2657129"/>
            <a:ext cx="5781137"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25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Tiết</a:t>
            </a:r>
            <a:r>
              <a:rPr kumimoji="0" lang="en-US" altLang="en-US" sz="25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2:  </a:t>
            </a:r>
            <a:r>
              <a:rPr kumimoji="0" lang="en-US" altLang="en-US" sz="25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Định</a:t>
            </a:r>
            <a:r>
              <a:rPr kumimoji="0" lang="en-US" altLang="en-US" sz="25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5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lý</a:t>
            </a:r>
            <a:r>
              <a:rPr kumimoji="0" lang="en-US" altLang="en-US" sz="25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Ta </a:t>
            </a:r>
            <a:r>
              <a:rPr kumimoji="0" lang="en-US" altLang="en-US" sz="2500" b="1" i="0" u="none" strike="noStrike" kern="1200" cap="none" spc="0" normalizeH="0" baseline="0" noProof="0" dirty="0" smtClean="0">
                <a:ln>
                  <a:noFill/>
                </a:ln>
                <a:solidFill>
                  <a:srgbClr val="0000FF"/>
                </a:solidFill>
                <a:effectLst/>
                <a:uLnTx/>
                <a:uFillTx/>
                <a:latin typeface="Times New Roman" panose="02020603050405020304" pitchFamily="18" charset="0"/>
                <a:ea typeface="+mn-ea"/>
                <a:cs typeface="Times New Roman" panose="02020603050405020304" pitchFamily="18" charset="0"/>
              </a:rPr>
              <a:t>- let </a:t>
            </a:r>
            <a:r>
              <a:rPr kumimoji="0" lang="en-US" altLang="en-US" sz="25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đảo</a:t>
            </a:r>
            <a:r>
              <a:rPr kumimoji="0" lang="en-US" altLang="en-US" sz="25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5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và</a:t>
            </a:r>
            <a:r>
              <a:rPr kumimoji="0" lang="en-US" altLang="en-US" sz="25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5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hệ</a:t>
            </a:r>
            <a:r>
              <a:rPr kumimoji="0" lang="en-US" altLang="en-US" sz="25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5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quả</a:t>
            </a:r>
            <a:endParaRPr kumimoji="0" lang="en-US" altLang="en-US" sz="25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endParaRPr>
          </a:p>
        </p:txBody>
      </p:sp>
      <p:sp>
        <p:nvSpPr>
          <p:cNvPr id="11" name="Text Box 15"/>
          <p:cNvSpPr txBox="1">
            <a:spLocks noChangeArrowheads="1"/>
          </p:cNvSpPr>
          <p:nvPr/>
        </p:nvSpPr>
        <p:spPr bwMode="auto">
          <a:xfrm>
            <a:off x="2010188" y="4000390"/>
            <a:ext cx="5123623"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25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Tiết</a:t>
            </a:r>
            <a:r>
              <a:rPr kumimoji="0" lang="en-US" altLang="en-US" sz="25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3: </a:t>
            </a:r>
            <a:r>
              <a:rPr kumimoji="0" lang="en-US" altLang="en-US" sz="25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Luyện</a:t>
            </a:r>
            <a:r>
              <a:rPr kumimoji="0" lang="en-US" altLang="en-US" sz="25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5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tập</a:t>
            </a:r>
            <a:endParaRPr kumimoji="0" lang="en-US" altLang="en-US" sz="25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448897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1" nodeType="clickEffect">
                                  <p:stCondLst>
                                    <p:cond delay="0"/>
                                  </p:stCondLst>
                                  <p:childTnLst>
                                    <p:set>
                                      <p:cBhvr>
                                        <p:cTn id="6" dur="1" fill="hold">
                                          <p:stCondLst>
                                            <p:cond delay="0"/>
                                          </p:stCondLst>
                                        </p:cTn>
                                        <p:tgtEl>
                                          <p:spTgt spid="10"/>
                                        </p:tgtEl>
                                        <p:attrNameLst>
                                          <p:attrName>style.visibility</p:attrName>
                                        </p:attrNameLst>
                                      </p:cBhvr>
                                      <p:to>
                                        <p:strVal val="hidden"/>
                                      </p:to>
                                    </p:set>
                                  </p:childTnLst>
                                </p:cTn>
                              </p:par>
                              <p:par>
                                <p:cTn id="7" presetID="1" presetClass="exit" presetSubtype="0" fill="hold" grpId="1" nodeType="withEffect">
                                  <p:stCondLst>
                                    <p:cond delay="0"/>
                                  </p:stCondLst>
                                  <p:childTnLst>
                                    <p:set>
                                      <p:cBhvr>
                                        <p:cTn id="8"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1"/>
      <p:bldP spid="11" grpId="1"/>
    </p:bld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rgbClr val="00B05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Cloud 3"/>
          <p:cNvSpPr/>
          <p:nvPr/>
        </p:nvSpPr>
        <p:spPr>
          <a:xfrm>
            <a:off x="1074821" y="304801"/>
            <a:ext cx="5967663" cy="2999873"/>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smtClean="0">
                <a:latin typeface="Times New Roman" panose="02020603050405020304" pitchFamily="18" charset="0"/>
                <a:cs typeface="Times New Roman" panose="02020603050405020304" pitchFamily="18" charset="0"/>
              </a:rPr>
              <a:t>Tỉ số của hai số </a:t>
            </a:r>
          </a:p>
          <a:p>
            <a:pPr algn="ctr"/>
            <a:r>
              <a:rPr lang="en-US" sz="3600" b="1" smtClean="0">
                <a:latin typeface="Times New Roman" panose="02020603050405020304" pitchFamily="18" charset="0"/>
                <a:cs typeface="Times New Roman" panose="02020603050405020304" pitchFamily="18" charset="0"/>
              </a:rPr>
              <a:t>a và b là gì?</a:t>
            </a:r>
            <a:endParaRPr lang="en-US" sz="3600" b="1">
              <a:latin typeface="Times New Roman" panose="02020603050405020304" pitchFamily="18" charset="0"/>
              <a:cs typeface="Times New Roman" panose="02020603050405020304" pitchFamily="18" charset="0"/>
            </a:endParaRPr>
          </a:p>
        </p:txBody>
      </p:sp>
      <p:pic>
        <p:nvPicPr>
          <p:cNvPr id="5" name="Picture 3" descr="34"/>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041865" y="3496302"/>
            <a:ext cx="1509806" cy="292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6" name="Cloud 5"/>
              <p:cNvSpPr/>
              <p:nvPr/>
            </p:nvSpPr>
            <p:spPr>
              <a:xfrm>
                <a:off x="200528" y="113173"/>
                <a:ext cx="7989744" cy="4036040"/>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rgbClr val="0000FF"/>
                    </a:solidFill>
                    <a:latin typeface="Times New Roman" panose="02020603050405020304" pitchFamily="18" charset="0"/>
                    <a:cs typeface="Times New Roman" panose="02020603050405020304" pitchFamily="18" charset="0"/>
                  </a:rPr>
                  <a:t>Tỉ </a:t>
                </a:r>
                <a:r>
                  <a:rPr lang="en-US" sz="3600" b="1" dirty="0" err="1" smtClean="0">
                    <a:solidFill>
                      <a:srgbClr val="0000FF"/>
                    </a:solidFill>
                    <a:latin typeface="Times New Roman" panose="02020603050405020304" pitchFamily="18" charset="0"/>
                    <a:cs typeface="Times New Roman" panose="02020603050405020304" pitchFamily="18" charset="0"/>
                  </a:rPr>
                  <a:t>số</a:t>
                </a:r>
                <a:r>
                  <a:rPr lang="en-US" sz="3600" b="1" dirty="0" smtClean="0">
                    <a:solidFill>
                      <a:srgbClr val="0000FF"/>
                    </a:solidFill>
                    <a:latin typeface="Times New Roman" panose="02020603050405020304" pitchFamily="18" charset="0"/>
                    <a:cs typeface="Times New Roman" panose="02020603050405020304" pitchFamily="18" charset="0"/>
                  </a:rPr>
                  <a:t> </a:t>
                </a:r>
                <a:r>
                  <a:rPr lang="en-US" sz="3600" b="1" dirty="0" err="1" smtClean="0">
                    <a:solidFill>
                      <a:srgbClr val="0000FF"/>
                    </a:solidFill>
                    <a:latin typeface="Times New Roman" panose="02020603050405020304" pitchFamily="18" charset="0"/>
                    <a:cs typeface="Times New Roman" panose="02020603050405020304" pitchFamily="18" charset="0"/>
                  </a:rPr>
                  <a:t>của</a:t>
                </a:r>
                <a:r>
                  <a:rPr lang="en-US" sz="3600" b="1" dirty="0" smtClean="0">
                    <a:solidFill>
                      <a:srgbClr val="0000FF"/>
                    </a:solidFill>
                    <a:latin typeface="Times New Roman" panose="02020603050405020304" pitchFamily="18" charset="0"/>
                    <a:cs typeface="Times New Roman" panose="02020603050405020304" pitchFamily="18" charset="0"/>
                  </a:rPr>
                  <a:t> </a:t>
                </a:r>
                <a:r>
                  <a:rPr lang="en-US" sz="3600" b="1" dirty="0" err="1" smtClean="0">
                    <a:solidFill>
                      <a:srgbClr val="0000FF"/>
                    </a:solidFill>
                    <a:latin typeface="Times New Roman" panose="02020603050405020304" pitchFamily="18" charset="0"/>
                    <a:cs typeface="Times New Roman" panose="02020603050405020304" pitchFamily="18" charset="0"/>
                  </a:rPr>
                  <a:t>hai</a:t>
                </a:r>
                <a:r>
                  <a:rPr lang="en-US" sz="3600" b="1" dirty="0" smtClean="0">
                    <a:solidFill>
                      <a:srgbClr val="0000FF"/>
                    </a:solidFill>
                    <a:latin typeface="Times New Roman" panose="02020603050405020304" pitchFamily="18" charset="0"/>
                    <a:cs typeface="Times New Roman" panose="02020603050405020304" pitchFamily="18" charset="0"/>
                  </a:rPr>
                  <a:t> </a:t>
                </a:r>
                <a:r>
                  <a:rPr lang="en-US" sz="3600" b="1" dirty="0" err="1" smtClean="0">
                    <a:solidFill>
                      <a:srgbClr val="0000FF"/>
                    </a:solidFill>
                    <a:latin typeface="Times New Roman" panose="02020603050405020304" pitchFamily="18" charset="0"/>
                    <a:cs typeface="Times New Roman" panose="02020603050405020304" pitchFamily="18" charset="0"/>
                  </a:rPr>
                  <a:t>số</a:t>
                </a:r>
                <a:r>
                  <a:rPr lang="en-US" sz="3600" b="1" dirty="0" smtClean="0">
                    <a:solidFill>
                      <a:srgbClr val="0000FF"/>
                    </a:solidFill>
                    <a:latin typeface="Times New Roman" panose="02020603050405020304" pitchFamily="18" charset="0"/>
                    <a:cs typeface="Times New Roman" panose="02020603050405020304" pitchFamily="18" charset="0"/>
                  </a:rPr>
                  <a:t> </a:t>
                </a:r>
              </a:p>
              <a:p>
                <a:pPr algn="ctr"/>
                <a:r>
                  <a:rPr lang="en-US" sz="3600" b="1" dirty="0" smtClean="0">
                    <a:solidFill>
                      <a:srgbClr val="0000FF"/>
                    </a:solidFill>
                    <a:latin typeface="Times New Roman" panose="02020603050405020304" pitchFamily="18" charset="0"/>
                    <a:cs typeface="Times New Roman" panose="02020603050405020304" pitchFamily="18" charset="0"/>
                  </a:rPr>
                  <a:t>a </a:t>
                </a:r>
                <a:r>
                  <a:rPr lang="en-US" sz="3600" b="1" dirty="0" err="1" smtClean="0">
                    <a:solidFill>
                      <a:srgbClr val="0000FF"/>
                    </a:solidFill>
                    <a:latin typeface="Times New Roman" panose="02020603050405020304" pitchFamily="18" charset="0"/>
                    <a:cs typeface="Times New Roman" panose="02020603050405020304" pitchFamily="18" charset="0"/>
                  </a:rPr>
                  <a:t>và</a:t>
                </a:r>
                <a:r>
                  <a:rPr lang="en-US" sz="3600" b="1" dirty="0" smtClean="0">
                    <a:solidFill>
                      <a:srgbClr val="0000FF"/>
                    </a:solidFill>
                    <a:latin typeface="Times New Roman" panose="02020603050405020304" pitchFamily="18" charset="0"/>
                    <a:cs typeface="Times New Roman" panose="02020603050405020304" pitchFamily="18" charset="0"/>
                  </a:rPr>
                  <a:t> </a:t>
                </a:r>
                <a:r>
                  <a:rPr lang="en-US" sz="3600" b="1" smtClean="0">
                    <a:solidFill>
                      <a:srgbClr val="0000FF"/>
                    </a:solidFill>
                    <a:latin typeface="Times New Roman" panose="02020603050405020304" pitchFamily="18" charset="0"/>
                    <a:cs typeface="Times New Roman" panose="02020603050405020304" pitchFamily="18" charset="0"/>
                  </a:rPr>
                  <a:t>b (b ≠ 0) là </a:t>
                </a:r>
                <a:r>
                  <a:rPr lang="en-US" sz="3600" b="1" dirty="0" err="1" smtClean="0">
                    <a:solidFill>
                      <a:srgbClr val="0000FF"/>
                    </a:solidFill>
                    <a:latin typeface="Times New Roman" panose="02020603050405020304" pitchFamily="18" charset="0"/>
                    <a:cs typeface="Times New Roman" panose="02020603050405020304" pitchFamily="18" charset="0"/>
                  </a:rPr>
                  <a:t>thương</a:t>
                </a:r>
                <a:r>
                  <a:rPr lang="en-US" sz="3600" b="1" dirty="0" smtClean="0">
                    <a:solidFill>
                      <a:srgbClr val="0000FF"/>
                    </a:solidFill>
                    <a:latin typeface="Times New Roman" panose="02020603050405020304" pitchFamily="18" charset="0"/>
                    <a:cs typeface="Times New Roman" panose="02020603050405020304" pitchFamily="18" charset="0"/>
                  </a:rPr>
                  <a:t> </a:t>
                </a:r>
                <a:r>
                  <a:rPr lang="en-US" sz="3600" b="1" dirty="0" err="1" smtClean="0">
                    <a:solidFill>
                      <a:srgbClr val="0000FF"/>
                    </a:solidFill>
                    <a:latin typeface="Times New Roman" panose="02020603050405020304" pitchFamily="18" charset="0"/>
                    <a:cs typeface="Times New Roman" panose="02020603050405020304" pitchFamily="18" charset="0"/>
                  </a:rPr>
                  <a:t>của</a:t>
                </a:r>
                <a:r>
                  <a:rPr lang="en-US" sz="3600" b="1" dirty="0" smtClean="0">
                    <a:solidFill>
                      <a:srgbClr val="0000FF"/>
                    </a:solidFill>
                    <a:latin typeface="Times New Roman" panose="02020603050405020304" pitchFamily="18" charset="0"/>
                    <a:cs typeface="Times New Roman" panose="02020603050405020304" pitchFamily="18" charset="0"/>
                  </a:rPr>
                  <a:t> </a:t>
                </a:r>
                <a:r>
                  <a:rPr lang="en-US" sz="3600" b="1" dirty="0" err="1" smtClean="0">
                    <a:solidFill>
                      <a:srgbClr val="0000FF"/>
                    </a:solidFill>
                    <a:latin typeface="Times New Roman" panose="02020603050405020304" pitchFamily="18" charset="0"/>
                    <a:cs typeface="Times New Roman" panose="02020603050405020304" pitchFamily="18" charset="0"/>
                  </a:rPr>
                  <a:t>phép</a:t>
                </a:r>
                <a:r>
                  <a:rPr lang="en-US" sz="3600" b="1" dirty="0" smtClean="0">
                    <a:solidFill>
                      <a:srgbClr val="0000FF"/>
                    </a:solidFill>
                    <a:latin typeface="Times New Roman" panose="02020603050405020304" pitchFamily="18" charset="0"/>
                    <a:cs typeface="Times New Roman" panose="02020603050405020304" pitchFamily="18" charset="0"/>
                  </a:rPr>
                  <a:t> chia a </a:t>
                </a:r>
                <a:r>
                  <a:rPr lang="en-US" sz="3600" b="1" dirty="0" err="1" smtClean="0">
                    <a:solidFill>
                      <a:srgbClr val="0000FF"/>
                    </a:solidFill>
                    <a:latin typeface="Times New Roman" panose="02020603050405020304" pitchFamily="18" charset="0"/>
                    <a:cs typeface="Times New Roman" panose="02020603050405020304" pitchFamily="18" charset="0"/>
                  </a:rPr>
                  <a:t>cho</a:t>
                </a:r>
                <a:r>
                  <a:rPr lang="en-US" sz="3600" b="1" dirty="0" smtClean="0">
                    <a:solidFill>
                      <a:srgbClr val="0000FF"/>
                    </a:solidFill>
                    <a:latin typeface="Times New Roman" panose="02020603050405020304" pitchFamily="18" charset="0"/>
                    <a:cs typeface="Times New Roman" panose="02020603050405020304" pitchFamily="18" charset="0"/>
                  </a:rPr>
                  <a:t> b.</a:t>
                </a:r>
              </a:p>
              <a:p>
                <a:pPr algn="ctr"/>
                <a:r>
                  <a:rPr lang="en-US" sz="3600" b="1" dirty="0" smtClean="0">
                    <a:solidFill>
                      <a:srgbClr val="0000FF"/>
                    </a:solidFill>
                    <a:latin typeface="Times New Roman" panose="02020603050405020304" pitchFamily="18" charset="0"/>
                    <a:cs typeface="Times New Roman" panose="02020603050405020304" pitchFamily="18" charset="0"/>
                  </a:rPr>
                  <a:t> </a:t>
                </a:r>
                <a:r>
                  <a:rPr lang="en-US" sz="3600" b="1" dirty="0" err="1" smtClean="0">
                    <a:solidFill>
                      <a:srgbClr val="0000FF"/>
                    </a:solidFill>
                    <a:latin typeface="Times New Roman" panose="02020603050405020304" pitchFamily="18" charset="0"/>
                    <a:cs typeface="Times New Roman" panose="02020603050405020304" pitchFamily="18" charset="0"/>
                  </a:rPr>
                  <a:t>Kí</a:t>
                </a:r>
                <a:r>
                  <a:rPr lang="en-US" sz="3600" b="1" dirty="0" smtClean="0">
                    <a:solidFill>
                      <a:srgbClr val="0000FF"/>
                    </a:solidFill>
                    <a:latin typeface="Times New Roman" panose="02020603050405020304" pitchFamily="18" charset="0"/>
                    <a:cs typeface="Times New Roman" panose="02020603050405020304" pitchFamily="18" charset="0"/>
                  </a:rPr>
                  <a:t> </a:t>
                </a:r>
                <a:r>
                  <a:rPr lang="en-US" sz="3600" b="1" dirty="0" err="1" smtClean="0">
                    <a:solidFill>
                      <a:srgbClr val="0000FF"/>
                    </a:solidFill>
                    <a:latin typeface="Times New Roman" panose="02020603050405020304" pitchFamily="18" charset="0"/>
                    <a:cs typeface="Times New Roman" panose="02020603050405020304" pitchFamily="18" charset="0"/>
                  </a:rPr>
                  <a:t>hiệu</a:t>
                </a:r>
                <a:r>
                  <a:rPr lang="en-US" sz="3600" b="1" dirty="0" smtClean="0">
                    <a:solidFill>
                      <a:srgbClr val="0000FF"/>
                    </a:solidFill>
                    <a:latin typeface="Times New Roman" panose="02020603050405020304" pitchFamily="18" charset="0"/>
                    <a:cs typeface="Times New Roman" panose="02020603050405020304" pitchFamily="18" charset="0"/>
                  </a:rPr>
                  <a:t> a : b hay </a:t>
                </a:r>
                <a14:m>
                  <m:oMath xmlns:m="http://schemas.openxmlformats.org/officeDocument/2006/math">
                    <m:f>
                      <m:fPr>
                        <m:ctrlPr>
                          <a:rPr lang="en-US" sz="4000" b="1" i="1" smtClean="0">
                            <a:solidFill>
                              <a:srgbClr val="0000FF"/>
                            </a:solidFill>
                            <a:latin typeface="Cambria Math" panose="02040503050406030204" pitchFamily="18" charset="0"/>
                            <a:cs typeface="Times New Roman" panose="02020603050405020304" pitchFamily="18" charset="0"/>
                          </a:rPr>
                        </m:ctrlPr>
                      </m:fPr>
                      <m:num>
                        <m:r>
                          <a:rPr lang="en-US" sz="4000" b="1" i="0" smtClean="0">
                            <a:solidFill>
                              <a:srgbClr val="0000FF"/>
                            </a:solidFill>
                            <a:latin typeface="Cambria Math" panose="02040503050406030204" pitchFamily="18" charset="0"/>
                            <a:cs typeface="Times New Roman" panose="02020603050405020304" pitchFamily="18" charset="0"/>
                          </a:rPr>
                          <m:t>𝐚</m:t>
                        </m:r>
                      </m:num>
                      <m:den>
                        <m:r>
                          <a:rPr lang="en-US" sz="4000" b="1" i="0" smtClean="0">
                            <a:solidFill>
                              <a:srgbClr val="0000FF"/>
                            </a:solidFill>
                            <a:latin typeface="Cambria Math" panose="02040503050406030204" pitchFamily="18" charset="0"/>
                            <a:cs typeface="Times New Roman" panose="02020603050405020304" pitchFamily="18" charset="0"/>
                          </a:rPr>
                          <m:t>𝐛</m:t>
                        </m:r>
                      </m:den>
                    </m:f>
                  </m:oMath>
                </a14:m>
                <a:endParaRPr lang="en-US" sz="4000" b="1" dirty="0">
                  <a:solidFill>
                    <a:srgbClr val="0000FF"/>
                  </a:solidFill>
                  <a:latin typeface="Times New Roman" panose="02020603050405020304" pitchFamily="18" charset="0"/>
                  <a:cs typeface="Times New Roman" panose="02020603050405020304" pitchFamily="18" charset="0"/>
                </a:endParaRPr>
              </a:p>
            </p:txBody>
          </p:sp>
        </mc:Choice>
        <mc:Fallback xmlns="">
          <p:sp>
            <p:nvSpPr>
              <p:cNvPr id="6" name="Cloud 5"/>
              <p:cNvSpPr>
                <a:spLocks noRot="1" noChangeAspect="1" noMove="1" noResize="1" noEditPoints="1" noAdjustHandles="1" noChangeArrowheads="1" noChangeShapeType="1" noTextEdit="1"/>
              </p:cNvSpPr>
              <p:nvPr/>
            </p:nvSpPr>
            <p:spPr>
              <a:xfrm>
                <a:off x="200528" y="113173"/>
                <a:ext cx="7989744" cy="4036040"/>
              </a:xfrm>
              <a:prstGeom prst="cloud">
                <a:avLst/>
              </a:prstGeom>
              <a:blipFill>
                <a:blip r:embed="rId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233386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l="-4000" r="-4000"/>
          </a:stretch>
        </a:blip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a:xfrm>
                <a:off x="0" y="148530"/>
                <a:ext cx="8229600" cy="1143000"/>
              </a:xfrm>
            </p:spPr>
            <p:txBody>
              <a:bodyPr>
                <a:normAutofit/>
              </a:bodyPr>
              <a:lstStyle/>
              <a:p>
                <a:r>
                  <a:rPr lang="en-US" sz="2500" b="1" dirty="0" err="1" smtClean="0">
                    <a:solidFill>
                      <a:srgbClr val="0000FF"/>
                    </a:solidFill>
                    <a:latin typeface="Times New Roman" panose="02020603050405020304" pitchFamily="18" charset="0"/>
                    <a:cs typeface="Times New Roman" panose="02020603050405020304" pitchFamily="18" charset="0"/>
                  </a:rPr>
                  <a:t>Ví</a:t>
                </a:r>
                <a:r>
                  <a:rPr lang="en-US" sz="2500" b="1" dirty="0" smtClean="0">
                    <a:solidFill>
                      <a:srgbClr val="0000FF"/>
                    </a:solidFill>
                    <a:latin typeface="Times New Roman" panose="02020603050405020304" pitchFamily="18" charset="0"/>
                    <a:cs typeface="Times New Roman" panose="02020603050405020304" pitchFamily="18" charset="0"/>
                  </a:rPr>
                  <a:t> </a:t>
                </a:r>
                <a:r>
                  <a:rPr lang="en-US" sz="2500" b="1" dirty="0" err="1" smtClean="0">
                    <a:solidFill>
                      <a:srgbClr val="0000FF"/>
                    </a:solidFill>
                    <a:latin typeface="Times New Roman" panose="02020603050405020304" pitchFamily="18" charset="0"/>
                    <a:cs typeface="Times New Roman" panose="02020603050405020304" pitchFamily="18" charset="0"/>
                  </a:rPr>
                  <a:t>dụ</a:t>
                </a:r>
                <a:r>
                  <a:rPr lang="en-US" sz="2500" b="1" dirty="0" smtClean="0">
                    <a:solidFill>
                      <a:srgbClr val="0000FF"/>
                    </a:solidFill>
                    <a:latin typeface="Times New Roman" panose="02020603050405020304" pitchFamily="18" charset="0"/>
                    <a:cs typeface="Times New Roman" panose="02020603050405020304" pitchFamily="18" charset="0"/>
                  </a:rPr>
                  <a:t> 1: Cho </a:t>
                </a:r>
                <a:r>
                  <a:rPr lang="en-US" sz="2500" b="1" dirty="0" err="1">
                    <a:solidFill>
                      <a:srgbClr val="0000FF"/>
                    </a:solidFill>
                    <a:latin typeface="Times New Roman" panose="02020603050405020304" pitchFamily="18" charset="0"/>
                    <a:cs typeface="Times New Roman" panose="02020603050405020304" pitchFamily="18" charset="0"/>
                  </a:rPr>
                  <a:t>đoạn</a:t>
                </a:r>
                <a:r>
                  <a:rPr lang="en-US" sz="2500" b="1" dirty="0">
                    <a:solidFill>
                      <a:srgbClr val="0000FF"/>
                    </a:solidFill>
                    <a:latin typeface="Times New Roman" panose="02020603050405020304" pitchFamily="18" charset="0"/>
                    <a:cs typeface="Times New Roman" panose="02020603050405020304" pitchFamily="18" charset="0"/>
                  </a:rPr>
                  <a:t> </a:t>
                </a:r>
                <a:r>
                  <a:rPr lang="en-US" sz="2500" b="1" dirty="0" err="1">
                    <a:solidFill>
                      <a:srgbClr val="0000FF"/>
                    </a:solidFill>
                    <a:latin typeface="Times New Roman" panose="02020603050405020304" pitchFamily="18" charset="0"/>
                    <a:cs typeface="Times New Roman" panose="02020603050405020304" pitchFamily="18" charset="0"/>
                  </a:rPr>
                  <a:t>thẳng</a:t>
                </a:r>
                <a:r>
                  <a:rPr lang="en-US" sz="2500" b="1" dirty="0">
                    <a:solidFill>
                      <a:srgbClr val="0000FF"/>
                    </a:solidFill>
                    <a:latin typeface="Times New Roman" panose="02020603050405020304" pitchFamily="18" charset="0"/>
                    <a:cs typeface="Times New Roman" panose="02020603050405020304" pitchFamily="18" charset="0"/>
                  </a:rPr>
                  <a:t> </a:t>
                </a:r>
                <a:r>
                  <a:rPr lang="en-US" sz="2500" b="1" dirty="0" smtClean="0">
                    <a:solidFill>
                      <a:srgbClr val="0000FF"/>
                    </a:solidFill>
                    <a:latin typeface="Times New Roman" panose="02020603050405020304" pitchFamily="18" charset="0"/>
                    <a:cs typeface="Times New Roman" panose="02020603050405020304" pitchFamily="18" charset="0"/>
                  </a:rPr>
                  <a:t>AB = </a:t>
                </a:r>
                <a:r>
                  <a:rPr lang="en-US" sz="2500" b="1" dirty="0">
                    <a:solidFill>
                      <a:srgbClr val="0000FF"/>
                    </a:solidFill>
                    <a:latin typeface="Times New Roman" panose="02020603050405020304" pitchFamily="18" charset="0"/>
                    <a:cs typeface="Times New Roman" panose="02020603050405020304" pitchFamily="18" charset="0"/>
                  </a:rPr>
                  <a:t>2cm, </a:t>
                </a:r>
                <a:r>
                  <a:rPr lang="en-US" sz="2500" b="1" dirty="0" smtClean="0">
                    <a:solidFill>
                      <a:srgbClr val="0000FF"/>
                    </a:solidFill>
                    <a:latin typeface="Times New Roman" panose="02020603050405020304" pitchFamily="18" charset="0"/>
                    <a:cs typeface="Times New Roman" panose="02020603050405020304" pitchFamily="18" charset="0"/>
                  </a:rPr>
                  <a:t>CD = </a:t>
                </a:r>
                <a:r>
                  <a:rPr lang="en-US" sz="2500" b="1" dirty="0">
                    <a:solidFill>
                      <a:srgbClr val="0000FF"/>
                    </a:solidFill>
                    <a:latin typeface="Times New Roman" panose="02020603050405020304" pitchFamily="18" charset="0"/>
                    <a:cs typeface="Times New Roman" panose="02020603050405020304" pitchFamily="18" charset="0"/>
                  </a:rPr>
                  <a:t>3cm</a:t>
                </a:r>
                <a:r>
                  <a:rPr lang="en-US" sz="2500" b="1" dirty="0" smtClean="0">
                    <a:solidFill>
                      <a:srgbClr val="0000FF"/>
                    </a:solidFill>
                    <a:latin typeface="Times New Roman" panose="02020603050405020304" pitchFamily="18" charset="0"/>
                    <a:cs typeface="Times New Roman" panose="02020603050405020304" pitchFamily="18" charset="0"/>
                  </a:rPr>
                  <a:t>. </a:t>
                </a:r>
                <a:r>
                  <a:rPr lang="en-US" sz="2500" b="1" dirty="0" err="1" smtClean="0">
                    <a:solidFill>
                      <a:srgbClr val="0000FF"/>
                    </a:solidFill>
                    <a:latin typeface="Times New Roman" panose="02020603050405020304" pitchFamily="18" charset="0"/>
                    <a:cs typeface="Times New Roman" panose="02020603050405020304" pitchFamily="18" charset="0"/>
                  </a:rPr>
                  <a:t>Tính</a:t>
                </a:r>
                <a:r>
                  <a:rPr lang="en-US" sz="2500" b="1" dirty="0" smtClean="0">
                    <a:solidFill>
                      <a:srgbClr val="0000FF"/>
                    </a:solidFill>
                    <a:latin typeface="Times New Roman" panose="02020603050405020304" pitchFamily="18" charset="0"/>
                    <a:cs typeface="Times New Roman" panose="02020603050405020304" pitchFamily="18" charset="0"/>
                  </a:rPr>
                  <a:t>  </a:t>
                </a:r>
                <a14:m>
                  <m:oMath xmlns:m="http://schemas.openxmlformats.org/officeDocument/2006/math">
                    <m:f>
                      <m:fPr>
                        <m:ctrlPr>
                          <a:rPr lang="en-US" sz="2800" b="1" i="1">
                            <a:solidFill>
                              <a:srgbClr val="0000FF"/>
                            </a:solidFill>
                            <a:latin typeface="Cambria Math" panose="02040503050406030204" pitchFamily="18" charset="0"/>
                          </a:rPr>
                        </m:ctrlPr>
                      </m:fPr>
                      <m:num>
                        <m:r>
                          <a:rPr lang="en-US" sz="2800" b="1" i="0">
                            <a:solidFill>
                              <a:srgbClr val="0000FF"/>
                            </a:solidFill>
                            <a:latin typeface="Cambria Math" panose="02040503050406030204" pitchFamily="18" charset="0"/>
                          </a:rPr>
                          <m:t>𝐀𝐁</m:t>
                        </m:r>
                      </m:num>
                      <m:den>
                        <m:r>
                          <a:rPr lang="en-US" sz="2800" b="1" i="0">
                            <a:solidFill>
                              <a:srgbClr val="0000FF"/>
                            </a:solidFill>
                            <a:latin typeface="Cambria Math" panose="02040503050406030204" pitchFamily="18" charset="0"/>
                          </a:rPr>
                          <m:t>𝐂𝐃</m:t>
                        </m:r>
                      </m:den>
                    </m:f>
                  </m:oMath>
                </a14:m>
                <a:r>
                  <a:rPr lang="en-US" sz="2500" b="1" dirty="0">
                    <a:solidFill>
                      <a:srgbClr val="0000FF"/>
                    </a:solidFill>
                    <a:latin typeface="Times New Roman" panose="02020603050405020304" pitchFamily="18" charset="0"/>
                    <a:cs typeface="Times New Roman" panose="02020603050405020304" pitchFamily="18" charset="0"/>
                  </a:rPr>
                  <a:t>?</a:t>
                </a:r>
              </a:p>
            </p:txBody>
          </p:sp>
        </mc:Choice>
        <mc:Fallback xmlns="">
          <p:sp>
            <p:nvSpPr>
              <p:cNvPr id="2" name="Title 1"/>
              <p:cNvSpPr>
                <a:spLocks noGrp="1" noRot="1" noChangeAspect="1" noMove="1" noResize="1" noEditPoints="1" noAdjustHandles="1" noChangeArrowheads="1" noChangeShapeType="1" noTextEdit="1"/>
              </p:cNvSpPr>
              <p:nvPr>
                <p:ph type="title"/>
              </p:nvPr>
            </p:nvSpPr>
            <p:spPr>
              <a:xfrm>
                <a:off x="0" y="148530"/>
                <a:ext cx="8229600" cy="1143000"/>
              </a:xfrm>
              <a:blipFill>
                <a:blip r:embed="rId4"/>
                <a:stretch>
                  <a:fillRect l="-2296" b="-691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itle 1"/>
              <p:cNvSpPr txBox="1">
                <a:spLocks/>
              </p:cNvSpPr>
              <p:nvPr/>
            </p:nvSpPr>
            <p:spPr>
              <a:xfrm>
                <a:off x="-1" y="2696211"/>
                <a:ext cx="9250017" cy="2152289"/>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dirty="0" smtClean="0">
                    <a:ln>
                      <a:noFill/>
                    </a:ln>
                    <a:solidFill>
                      <a:srgbClr val="0000FF"/>
                    </a:solidFill>
                    <a:effectLst/>
                    <a:uLnTx/>
                    <a:uFillTx/>
                    <a:latin typeface="Times New Roman" panose="02020603050405020304" pitchFamily="18" charset="0"/>
                    <a:ea typeface="+mj-ea"/>
                    <a:cs typeface="Times New Roman" panose="02020603050405020304" pitchFamily="18" charset="0"/>
                  </a:rPr>
                  <a:t> </a:t>
                </a:r>
                <a:r>
                  <a:rPr kumimoji="0" lang="en-US" sz="2500" b="1" i="0" u="none" strike="noStrike" kern="1200" cap="none" spc="0" normalizeH="0" baseline="0" noProof="0" dirty="0" err="1">
                    <a:ln>
                      <a:noFill/>
                    </a:ln>
                    <a:solidFill>
                      <a:srgbClr val="0000FF"/>
                    </a:solidFill>
                    <a:effectLst/>
                    <a:uLnTx/>
                    <a:uFillTx/>
                    <a:latin typeface="Times New Roman" panose="02020603050405020304" pitchFamily="18" charset="0"/>
                    <a:ea typeface="+mj-ea"/>
                    <a:cs typeface="Times New Roman" panose="02020603050405020304" pitchFamily="18" charset="0"/>
                  </a:rPr>
                  <a:t>Ví</a:t>
                </a:r>
                <a:r>
                  <a:rPr kumimoji="0" lang="en-US" sz="2500" b="1" i="0" u="none" strike="noStrike" kern="1200" cap="none" spc="0" normalizeH="0" baseline="0" noProof="0" dirty="0">
                    <a:ln>
                      <a:noFill/>
                    </a:ln>
                    <a:solidFill>
                      <a:srgbClr val="0000FF"/>
                    </a:solidFill>
                    <a:effectLst/>
                    <a:uLnTx/>
                    <a:uFillTx/>
                    <a:latin typeface="Times New Roman" panose="02020603050405020304" pitchFamily="18" charset="0"/>
                    <a:ea typeface="+mj-ea"/>
                    <a:cs typeface="Times New Roman" panose="02020603050405020304" pitchFamily="18" charset="0"/>
                  </a:rPr>
                  <a:t> </a:t>
                </a:r>
                <a:r>
                  <a:rPr kumimoji="0" lang="en-US" sz="2500" b="1" i="0" u="none" strike="noStrike" kern="1200" cap="none" spc="0" normalizeH="0" baseline="0" noProof="0" dirty="0" err="1">
                    <a:ln>
                      <a:noFill/>
                    </a:ln>
                    <a:solidFill>
                      <a:srgbClr val="0000FF"/>
                    </a:solidFill>
                    <a:effectLst/>
                    <a:uLnTx/>
                    <a:uFillTx/>
                    <a:latin typeface="Times New Roman" panose="02020603050405020304" pitchFamily="18" charset="0"/>
                    <a:ea typeface="+mj-ea"/>
                    <a:cs typeface="Times New Roman" panose="02020603050405020304" pitchFamily="18" charset="0"/>
                  </a:rPr>
                  <a:t>dụ</a:t>
                </a:r>
                <a:r>
                  <a:rPr kumimoji="0" lang="en-US" sz="2500" b="1" i="0" u="none" strike="noStrike" kern="1200" cap="none" spc="0" normalizeH="0" baseline="0" noProof="0" dirty="0">
                    <a:ln>
                      <a:noFill/>
                    </a:ln>
                    <a:solidFill>
                      <a:srgbClr val="0000FF"/>
                    </a:solidFill>
                    <a:effectLst/>
                    <a:uLnTx/>
                    <a:uFillTx/>
                    <a:latin typeface="Times New Roman" panose="02020603050405020304" pitchFamily="18" charset="0"/>
                    <a:ea typeface="+mj-ea"/>
                    <a:cs typeface="Times New Roman" panose="02020603050405020304" pitchFamily="18" charset="0"/>
                  </a:rPr>
                  <a:t> 2: </a:t>
                </a:r>
                <a:r>
                  <a:rPr lang="en-US" sz="2500" b="1" dirty="0" smtClean="0">
                    <a:solidFill>
                      <a:srgbClr val="0000FF"/>
                    </a:solidFill>
                    <a:latin typeface="Times New Roman" panose="02020603050405020304" pitchFamily="18" charset="0"/>
                    <a:cs typeface="Times New Roman" panose="02020603050405020304" pitchFamily="18" charset="0"/>
                  </a:rPr>
                  <a:t>Cho</a:t>
                </a:r>
                <a:r>
                  <a:rPr kumimoji="0" lang="en-US" sz="2500" b="1" i="0" u="none" strike="noStrike" kern="1200" cap="none" spc="0" normalizeH="0" baseline="0" noProof="0" dirty="0" smtClean="0">
                    <a:ln>
                      <a:noFill/>
                    </a:ln>
                    <a:solidFill>
                      <a:srgbClr val="0000FF"/>
                    </a:solidFill>
                    <a:effectLst/>
                    <a:uLnTx/>
                    <a:uFillTx/>
                    <a:latin typeface="Times New Roman" panose="02020603050405020304" pitchFamily="18" charset="0"/>
                    <a:ea typeface="+mj-ea"/>
                    <a:cs typeface="Times New Roman" panose="02020603050405020304" pitchFamily="18" charset="0"/>
                  </a:rPr>
                  <a:t> </a:t>
                </a:r>
                <a:r>
                  <a:rPr kumimoji="0" lang="en-US" sz="2500" b="1" i="0" u="none" strike="noStrike" kern="1200" cap="none" spc="0" normalizeH="0" baseline="0" noProof="0" dirty="0" err="1">
                    <a:ln>
                      <a:noFill/>
                    </a:ln>
                    <a:solidFill>
                      <a:srgbClr val="0000FF"/>
                    </a:solidFill>
                    <a:effectLst/>
                    <a:uLnTx/>
                    <a:uFillTx/>
                    <a:latin typeface="Times New Roman" panose="02020603050405020304" pitchFamily="18" charset="0"/>
                    <a:ea typeface="+mj-ea"/>
                    <a:cs typeface="Times New Roman" panose="02020603050405020304" pitchFamily="18" charset="0"/>
                  </a:rPr>
                  <a:t>đoạn</a:t>
                </a:r>
                <a:r>
                  <a:rPr kumimoji="0" lang="en-US" sz="2500" b="1" i="0" u="none" strike="noStrike" kern="1200" cap="none" spc="0" normalizeH="0" baseline="0" noProof="0" dirty="0">
                    <a:ln>
                      <a:noFill/>
                    </a:ln>
                    <a:solidFill>
                      <a:srgbClr val="0000FF"/>
                    </a:solidFill>
                    <a:effectLst/>
                    <a:uLnTx/>
                    <a:uFillTx/>
                    <a:latin typeface="Times New Roman" panose="02020603050405020304" pitchFamily="18" charset="0"/>
                    <a:ea typeface="+mj-ea"/>
                    <a:cs typeface="Times New Roman" panose="02020603050405020304" pitchFamily="18" charset="0"/>
                  </a:rPr>
                  <a:t> </a:t>
                </a:r>
                <a:r>
                  <a:rPr kumimoji="0" lang="en-US" sz="2500" b="1" i="0" u="none" strike="noStrike" kern="1200" cap="none" spc="0" normalizeH="0" baseline="0" noProof="0" dirty="0" err="1">
                    <a:ln>
                      <a:noFill/>
                    </a:ln>
                    <a:solidFill>
                      <a:srgbClr val="0000FF"/>
                    </a:solidFill>
                    <a:effectLst/>
                    <a:uLnTx/>
                    <a:uFillTx/>
                    <a:latin typeface="Times New Roman" panose="02020603050405020304" pitchFamily="18" charset="0"/>
                    <a:ea typeface="+mj-ea"/>
                    <a:cs typeface="Times New Roman" panose="02020603050405020304" pitchFamily="18" charset="0"/>
                  </a:rPr>
                  <a:t>thẳng</a:t>
                </a:r>
                <a:r>
                  <a:rPr kumimoji="0" lang="en-US" sz="2500" b="1" i="0" u="none" strike="noStrike" kern="1200" cap="none" spc="0" normalizeH="0" baseline="0" noProof="0" dirty="0">
                    <a:ln>
                      <a:noFill/>
                    </a:ln>
                    <a:solidFill>
                      <a:srgbClr val="0000FF"/>
                    </a:solidFill>
                    <a:effectLst/>
                    <a:uLnTx/>
                    <a:uFillTx/>
                    <a:latin typeface="Times New Roman" panose="02020603050405020304" pitchFamily="18" charset="0"/>
                    <a:ea typeface="+mj-ea"/>
                    <a:cs typeface="Times New Roman" panose="02020603050405020304" pitchFamily="18" charset="0"/>
                  </a:rPr>
                  <a:t> </a:t>
                </a:r>
                <a:r>
                  <a:rPr kumimoji="0" lang="en-US" sz="2500" b="1" i="0" u="none" strike="noStrike" kern="1200" cap="none" spc="0" normalizeH="0" baseline="0" noProof="0" dirty="0" smtClean="0">
                    <a:ln>
                      <a:noFill/>
                    </a:ln>
                    <a:solidFill>
                      <a:srgbClr val="0000FF"/>
                    </a:solidFill>
                    <a:effectLst/>
                    <a:uLnTx/>
                    <a:uFillTx/>
                    <a:latin typeface="Times New Roman" panose="02020603050405020304" pitchFamily="18" charset="0"/>
                    <a:ea typeface="+mj-ea"/>
                    <a:cs typeface="Times New Roman" panose="02020603050405020304" pitchFamily="18" charset="0"/>
                  </a:rPr>
                  <a:t>AB = </a:t>
                </a:r>
                <a:r>
                  <a:rPr kumimoji="0" lang="en-US" sz="2500" b="1" i="0" u="none" strike="noStrike" kern="1200" cap="none" spc="0" normalizeH="0" baseline="0" noProof="0" dirty="0">
                    <a:ln>
                      <a:noFill/>
                    </a:ln>
                    <a:solidFill>
                      <a:srgbClr val="0000FF"/>
                    </a:solidFill>
                    <a:effectLst/>
                    <a:uLnTx/>
                    <a:uFillTx/>
                    <a:latin typeface="Times New Roman" panose="02020603050405020304" pitchFamily="18" charset="0"/>
                    <a:ea typeface="+mj-ea"/>
                    <a:cs typeface="Times New Roman" panose="02020603050405020304" pitchFamily="18" charset="0"/>
                  </a:rPr>
                  <a:t>20mm; </a:t>
                </a:r>
                <a:r>
                  <a:rPr kumimoji="0" lang="en-US" sz="2500" b="1" i="0" u="none" strike="noStrike" kern="1200" cap="none" spc="0" normalizeH="0" baseline="0" noProof="0" dirty="0" smtClean="0">
                    <a:ln>
                      <a:noFill/>
                    </a:ln>
                    <a:solidFill>
                      <a:srgbClr val="0000FF"/>
                    </a:solidFill>
                    <a:effectLst/>
                    <a:uLnTx/>
                    <a:uFillTx/>
                    <a:latin typeface="Times New Roman" panose="02020603050405020304" pitchFamily="18" charset="0"/>
                    <a:ea typeface="+mj-ea"/>
                    <a:cs typeface="Times New Roman" panose="02020603050405020304" pitchFamily="18" charset="0"/>
                  </a:rPr>
                  <a:t>CD </a:t>
                </a:r>
                <a:r>
                  <a:rPr kumimoji="0" lang="en-US" sz="2500" b="1" i="0" u="none" strike="noStrike" kern="1200" cap="none" spc="0" normalizeH="0" baseline="0" noProof="0" dirty="0">
                    <a:ln>
                      <a:noFill/>
                    </a:ln>
                    <a:solidFill>
                      <a:srgbClr val="0000FF"/>
                    </a:solidFill>
                    <a:effectLst/>
                    <a:uLnTx/>
                    <a:uFillTx/>
                    <a:latin typeface="Times New Roman" panose="02020603050405020304" pitchFamily="18" charset="0"/>
                    <a:ea typeface="+mj-ea"/>
                    <a:cs typeface="Times New Roman" panose="02020603050405020304" pitchFamily="18" charset="0"/>
                  </a:rPr>
                  <a:t>= </a:t>
                </a:r>
                <a:r>
                  <a:rPr kumimoji="0" lang="en-US" sz="2500" b="1" i="0" u="none" strike="noStrike" kern="1200" cap="none" spc="0" normalizeH="0" baseline="0" noProof="0" dirty="0" smtClean="0">
                    <a:ln>
                      <a:noFill/>
                    </a:ln>
                    <a:solidFill>
                      <a:srgbClr val="0000FF"/>
                    </a:solidFill>
                    <a:effectLst/>
                    <a:uLnTx/>
                    <a:uFillTx/>
                    <a:latin typeface="Times New Roman" panose="02020603050405020304" pitchFamily="18" charset="0"/>
                    <a:ea typeface="+mj-ea"/>
                    <a:cs typeface="Times New Roman" panose="02020603050405020304" pitchFamily="18" charset="0"/>
                  </a:rPr>
                  <a:t>3cm.Tính </a:t>
                </a:r>
                <a14:m>
                  <m:oMath xmlns:m="http://schemas.openxmlformats.org/officeDocument/2006/math">
                    <m:f>
                      <m:fPr>
                        <m:ctrlPr>
                          <a:rPr kumimoji="0" lang="en-US" sz="2400" b="1" i="1" u="none" strike="noStrike" kern="1200" cap="none" spc="0" normalizeH="0" baseline="0" noProof="0">
                            <a:ln>
                              <a:noFill/>
                            </a:ln>
                            <a:solidFill>
                              <a:srgbClr val="0000FF"/>
                            </a:solidFill>
                            <a:effectLst/>
                            <a:uLnTx/>
                            <a:uFillTx/>
                            <a:latin typeface="Cambria Math" panose="02040503050406030204" pitchFamily="18" charset="0"/>
                            <a:ea typeface="+mj-ea"/>
                            <a:cs typeface="+mj-cs"/>
                          </a:rPr>
                        </m:ctrlPr>
                      </m:fPr>
                      <m:num>
                        <m:r>
                          <m:rPr>
                            <m:nor/>
                          </m:rPr>
                          <a:rPr kumimoji="0" lang="en-US" sz="2400" b="1" i="0" u="none" strike="noStrike" kern="1200" cap="none" spc="0" normalizeH="0" baseline="0" noProof="0">
                            <a:ln>
                              <a:noFill/>
                            </a:ln>
                            <a:solidFill>
                              <a:srgbClr val="0000FF"/>
                            </a:solidFill>
                            <a:effectLst/>
                            <a:uLnTx/>
                            <a:uFillTx/>
                            <a:latin typeface="Times New Roman" panose="02020603050405020304" pitchFamily="18" charset="0"/>
                            <a:ea typeface="+mj-ea"/>
                            <a:cs typeface="Times New Roman" panose="02020603050405020304" pitchFamily="18" charset="0"/>
                          </a:rPr>
                          <m:t>AB</m:t>
                        </m:r>
                      </m:num>
                      <m:den>
                        <m:r>
                          <m:rPr>
                            <m:nor/>
                          </m:rPr>
                          <a:rPr kumimoji="0" lang="en-US" sz="2400" b="1" i="0" u="none" strike="noStrike" kern="1200" cap="none" spc="0" normalizeH="0" baseline="0" noProof="0">
                            <a:ln>
                              <a:noFill/>
                            </a:ln>
                            <a:solidFill>
                              <a:srgbClr val="0000FF"/>
                            </a:solidFill>
                            <a:effectLst/>
                            <a:uLnTx/>
                            <a:uFillTx/>
                            <a:latin typeface="Times New Roman" panose="02020603050405020304" pitchFamily="18" charset="0"/>
                            <a:ea typeface="+mj-ea"/>
                            <a:cs typeface="Times New Roman" panose="02020603050405020304" pitchFamily="18" charset="0"/>
                          </a:rPr>
                          <m:t>CD</m:t>
                        </m:r>
                      </m:den>
                    </m:f>
                  </m:oMath>
                </a14:m>
                <a:r>
                  <a:rPr kumimoji="0" 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mj-ea"/>
                    <a:cs typeface="Times New Roman" panose="02020603050405020304" pitchFamily="18" charset="0"/>
                  </a:rPr>
                  <a:t>?</a:t>
                </a:r>
                <a:r>
                  <a:rPr kumimoji="0" lang="en-US" sz="2500" b="1" i="0" u="none" strike="noStrike" kern="1200" cap="none" spc="0" normalizeH="0" baseline="0" noProof="0" dirty="0">
                    <a:ln>
                      <a:noFill/>
                    </a:ln>
                    <a:solidFill>
                      <a:srgbClr val="0000FF"/>
                    </a:solidFill>
                    <a:effectLst/>
                    <a:uLnTx/>
                    <a:uFillTx/>
                    <a:latin typeface="Times New Roman" panose="02020603050405020304" pitchFamily="18" charset="0"/>
                    <a:ea typeface="+mj-ea"/>
                    <a:cs typeface="Times New Roman" panose="02020603050405020304" pitchFamily="18" charset="0"/>
                  </a:rPr>
                  <a:t> </a:t>
                </a:r>
              </a:p>
            </p:txBody>
          </p:sp>
        </mc:Choice>
        <mc:Fallback xmlns="">
          <p:sp>
            <p:nvSpPr>
              <p:cNvPr id="10" name="Title 1"/>
              <p:cNvSpPr txBox="1">
                <a:spLocks noRot="1" noChangeAspect="1" noMove="1" noResize="1" noEditPoints="1" noAdjustHandles="1" noChangeArrowheads="1" noChangeShapeType="1" noTextEdit="1"/>
              </p:cNvSpPr>
              <p:nvPr/>
            </p:nvSpPr>
            <p:spPr>
              <a:xfrm>
                <a:off x="-1" y="2696211"/>
                <a:ext cx="9250017" cy="2152289"/>
              </a:xfrm>
              <a:prstGeom prst="rect">
                <a:avLst/>
              </a:prstGeom>
              <a:blipFill>
                <a:blip r:embed="rId5"/>
                <a:stretch>
                  <a:fillRect l="-527"/>
                </a:stretch>
              </a:blipFill>
            </p:spPr>
            <p:txBody>
              <a:bodyPr/>
              <a:lstStyle/>
              <a:p>
                <a:r>
                  <a:rPr lang="en-US">
                    <a:noFill/>
                  </a:rPr>
                  <a:t> </a:t>
                </a:r>
              </a:p>
            </p:txBody>
          </p:sp>
        </mc:Fallback>
      </mc:AlternateContent>
      <p:grpSp>
        <p:nvGrpSpPr>
          <p:cNvPr id="11" name="Group 3"/>
          <p:cNvGrpSpPr>
            <a:grpSpLocks/>
          </p:cNvGrpSpPr>
          <p:nvPr/>
        </p:nvGrpSpPr>
        <p:grpSpPr bwMode="auto">
          <a:xfrm>
            <a:off x="1704641" y="1888130"/>
            <a:ext cx="1371600" cy="140275"/>
            <a:chOff x="1008" y="1872"/>
            <a:chExt cx="864" cy="96"/>
          </a:xfrm>
        </p:grpSpPr>
        <p:sp>
          <p:nvSpPr>
            <p:cNvPr id="12" name="Line 4"/>
            <p:cNvSpPr>
              <a:spLocks noChangeShapeType="1"/>
            </p:cNvSpPr>
            <p:nvPr/>
          </p:nvSpPr>
          <p:spPr bwMode="auto">
            <a:xfrm flipV="1">
              <a:off x="1008" y="1916"/>
              <a:ext cx="864" cy="4"/>
            </a:xfrm>
            <a:prstGeom prst="line">
              <a:avLst/>
            </a:prstGeom>
            <a:noFill/>
            <a:ln w="38100">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3" name="Line 5"/>
            <p:cNvSpPr>
              <a:spLocks noChangeShapeType="1"/>
            </p:cNvSpPr>
            <p:nvPr/>
          </p:nvSpPr>
          <p:spPr bwMode="auto">
            <a:xfrm>
              <a:off x="1008" y="1872"/>
              <a:ext cx="0" cy="96"/>
            </a:xfrm>
            <a:prstGeom prst="line">
              <a:avLst/>
            </a:prstGeom>
            <a:noFill/>
            <a:ln w="19050">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4" name="Line 6"/>
            <p:cNvSpPr>
              <a:spLocks noChangeShapeType="1"/>
            </p:cNvSpPr>
            <p:nvPr/>
          </p:nvSpPr>
          <p:spPr bwMode="auto">
            <a:xfrm>
              <a:off x="1440" y="1872"/>
              <a:ext cx="0" cy="96"/>
            </a:xfrm>
            <a:prstGeom prst="line">
              <a:avLst/>
            </a:prstGeom>
            <a:noFill/>
            <a:ln w="19050">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5" name="Line 7"/>
            <p:cNvSpPr>
              <a:spLocks noChangeShapeType="1"/>
            </p:cNvSpPr>
            <p:nvPr/>
          </p:nvSpPr>
          <p:spPr bwMode="auto">
            <a:xfrm>
              <a:off x="1872" y="1872"/>
              <a:ext cx="0" cy="96"/>
            </a:xfrm>
            <a:prstGeom prst="line">
              <a:avLst/>
            </a:prstGeom>
            <a:noFill/>
            <a:ln w="19050">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grpSp>
      <p:grpSp>
        <p:nvGrpSpPr>
          <p:cNvPr id="17" name="Group 9"/>
          <p:cNvGrpSpPr>
            <a:grpSpLocks/>
          </p:cNvGrpSpPr>
          <p:nvPr/>
        </p:nvGrpSpPr>
        <p:grpSpPr bwMode="auto">
          <a:xfrm>
            <a:off x="1704641" y="2802530"/>
            <a:ext cx="2057400" cy="140275"/>
            <a:chOff x="1008" y="2448"/>
            <a:chExt cx="1296" cy="96"/>
          </a:xfrm>
        </p:grpSpPr>
        <p:sp>
          <p:nvSpPr>
            <p:cNvPr id="18" name="Line 10"/>
            <p:cNvSpPr>
              <a:spLocks noChangeShapeType="1"/>
            </p:cNvSpPr>
            <p:nvPr/>
          </p:nvSpPr>
          <p:spPr bwMode="auto">
            <a:xfrm>
              <a:off x="1008" y="2496"/>
              <a:ext cx="1296" cy="0"/>
            </a:xfrm>
            <a:prstGeom prst="line">
              <a:avLst/>
            </a:prstGeom>
            <a:noFill/>
            <a:ln w="38100">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9" name="Line 11"/>
            <p:cNvSpPr>
              <a:spLocks noChangeShapeType="1"/>
            </p:cNvSpPr>
            <p:nvPr/>
          </p:nvSpPr>
          <p:spPr bwMode="auto">
            <a:xfrm>
              <a:off x="1008" y="2448"/>
              <a:ext cx="0" cy="96"/>
            </a:xfrm>
            <a:prstGeom prst="line">
              <a:avLst/>
            </a:prstGeom>
            <a:noFill/>
            <a:ln w="19050">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20" name="Line 12"/>
            <p:cNvSpPr>
              <a:spLocks noChangeShapeType="1"/>
            </p:cNvSpPr>
            <p:nvPr/>
          </p:nvSpPr>
          <p:spPr bwMode="auto">
            <a:xfrm>
              <a:off x="1440" y="2448"/>
              <a:ext cx="0" cy="96"/>
            </a:xfrm>
            <a:prstGeom prst="line">
              <a:avLst/>
            </a:prstGeom>
            <a:noFill/>
            <a:ln w="19050">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21" name="Line 13"/>
            <p:cNvSpPr>
              <a:spLocks noChangeShapeType="1"/>
            </p:cNvSpPr>
            <p:nvPr/>
          </p:nvSpPr>
          <p:spPr bwMode="auto">
            <a:xfrm>
              <a:off x="1872" y="2448"/>
              <a:ext cx="0" cy="96"/>
            </a:xfrm>
            <a:prstGeom prst="line">
              <a:avLst/>
            </a:prstGeom>
            <a:noFill/>
            <a:ln w="19050">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22" name="Line 14"/>
            <p:cNvSpPr>
              <a:spLocks noChangeShapeType="1"/>
            </p:cNvSpPr>
            <p:nvPr/>
          </p:nvSpPr>
          <p:spPr bwMode="auto">
            <a:xfrm>
              <a:off x="2304" y="2448"/>
              <a:ext cx="0" cy="96"/>
            </a:xfrm>
            <a:prstGeom prst="line">
              <a:avLst/>
            </a:prstGeom>
            <a:noFill/>
            <a:ln w="19050">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grpSp>
      <p:sp>
        <p:nvSpPr>
          <p:cNvPr id="25" name="Text Box 21"/>
          <p:cNvSpPr txBox="1">
            <a:spLocks noChangeArrowheads="1"/>
          </p:cNvSpPr>
          <p:nvPr/>
        </p:nvSpPr>
        <p:spPr bwMode="auto">
          <a:xfrm>
            <a:off x="1552241" y="2409406"/>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r>
              <a:rPr kumimoji="0" lang="en-US" sz="2400" b="0" i="0" u="none" strike="noStrike" kern="0" cap="none" spc="0" normalizeH="0" baseline="0" noProof="0">
                <a:ln>
                  <a:noFill/>
                </a:ln>
                <a:solidFill>
                  <a:prstClr val="black"/>
                </a:solidFill>
                <a:effectLst/>
                <a:uLnTx/>
                <a:uFillTx/>
                <a:latin typeface="Arial" charset="0"/>
                <a:ea typeface="+mn-ea"/>
                <a:cs typeface="Arial" charset="0"/>
              </a:rPr>
              <a:t>C</a:t>
            </a:r>
          </a:p>
        </p:txBody>
      </p:sp>
      <p:sp>
        <p:nvSpPr>
          <p:cNvPr id="26" name="Text Box 22"/>
          <p:cNvSpPr txBox="1">
            <a:spLocks noChangeArrowheads="1"/>
          </p:cNvSpPr>
          <p:nvPr/>
        </p:nvSpPr>
        <p:spPr bwMode="auto">
          <a:xfrm>
            <a:off x="3533441" y="2257007"/>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r>
              <a:rPr kumimoji="0" lang="en-US" sz="2400" b="0" i="0" u="none" strike="noStrike" kern="0" cap="none" spc="0" normalizeH="0" baseline="0" noProof="0">
                <a:ln>
                  <a:noFill/>
                </a:ln>
                <a:solidFill>
                  <a:prstClr val="black"/>
                </a:solidFill>
                <a:effectLst/>
                <a:uLnTx/>
                <a:uFillTx/>
                <a:latin typeface="Arial" charset="0"/>
                <a:ea typeface="+mn-ea"/>
                <a:cs typeface="Arial" charset="0"/>
              </a:rPr>
              <a:t>D</a:t>
            </a:r>
          </a:p>
        </p:txBody>
      </p:sp>
      <p:sp>
        <p:nvSpPr>
          <p:cNvPr id="27" name="Text Box 19"/>
          <p:cNvSpPr txBox="1">
            <a:spLocks noChangeArrowheads="1"/>
          </p:cNvSpPr>
          <p:nvPr/>
        </p:nvSpPr>
        <p:spPr bwMode="auto">
          <a:xfrm>
            <a:off x="1552241" y="1411808"/>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rial" charset="0"/>
                <a:ea typeface="+mn-ea"/>
                <a:cs typeface="Arial" charset="0"/>
              </a:rPr>
              <a:t>A</a:t>
            </a:r>
          </a:p>
        </p:txBody>
      </p:sp>
      <p:sp>
        <p:nvSpPr>
          <p:cNvPr id="28" name="Text Box 20"/>
          <p:cNvSpPr txBox="1">
            <a:spLocks noChangeArrowheads="1"/>
          </p:cNvSpPr>
          <p:nvPr/>
        </p:nvSpPr>
        <p:spPr bwMode="auto">
          <a:xfrm>
            <a:off x="2847641" y="1434357"/>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rial" charset="0"/>
                <a:ea typeface="+mn-ea"/>
                <a:cs typeface="Arial" charset="0"/>
              </a:rPr>
              <a:t>B</a:t>
            </a:r>
          </a:p>
        </p:txBody>
      </p:sp>
      <p:grpSp>
        <p:nvGrpSpPr>
          <p:cNvPr id="44" name="Group 3"/>
          <p:cNvGrpSpPr>
            <a:grpSpLocks/>
          </p:cNvGrpSpPr>
          <p:nvPr/>
        </p:nvGrpSpPr>
        <p:grpSpPr bwMode="auto">
          <a:xfrm>
            <a:off x="1933241" y="4855498"/>
            <a:ext cx="1371600" cy="152400"/>
            <a:chOff x="1008" y="1872"/>
            <a:chExt cx="864" cy="96"/>
          </a:xfrm>
        </p:grpSpPr>
        <p:sp>
          <p:nvSpPr>
            <p:cNvPr id="45" name="Line 4"/>
            <p:cNvSpPr>
              <a:spLocks noChangeShapeType="1"/>
            </p:cNvSpPr>
            <p:nvPr/>
          </p:nvSpPr>
          <p:spPr bwMode="auto">
            <a:xfrm flipV="1">
              <a:off x="1008" y="1916"/>
              <a:ext cx="864" cy="4"/>
            </a:xfrm>
            <a:prstGeom prst="line">
              <a:avLst/>
            </a:prstGeom>
            <a:noFill/>
            <a:ln w="38100">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46" name="Line 5"/>
            <p:cNvSpPr>
              <a:spLocks noChangeShapeType="1"/>
            </p:cNvSpPr>
            <p:nvPr/>
          </p:nvSpPr>
          <p:spPr bwMode="auto">
            <a:xfrm>
              <a:off x="1008" y="1872"/>
              <a:ext cx="0" cy="96"/>
            </a:xfrm>
            <a:prstGeom prst="line">
              <a:avLst/>
            </a:prstGeom>
            <a:noFill/>
            <a:ln w="19050">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48" name="Line 7"/>
            <p:cNvSpPr>
              <a:spLocks noChangeShapeType="1"/>
            </p:cNvSpPr>
            <p:nvPr/>
          </p:nvSpPr>
          <p:spPr bwMode="auto">
            <a:xfrm>
              <a:off x="1872" y="1872"/>
              <a:ext cx="0" cy="96"/>
            </a:xfrm>
            <a:prstGeom prst="line">
              <a:avLst/>
            </a:prstGeom>
            <a:noFill/>
            <a:ln w="19050">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grpSp>
      <p:grpSp>
        <p:nvGrpSpPr>
          <p:cNvPr id="49" name="Group 9"/>
          <p:cNvGrpSpPr>
            <a:grpSpLocks/>
          </p:cNvGrpSpPr>
          <p:nvPr/>
        </p:nvGrpSpPr>
        <p:grpSpPr bwMode="auto">
          <a:xfrm>
            <a:off x="1933241" y="5769898"/>
            <a:ext cx="2057400" cy="152400"/>
            <a:chOff x="1008" y="2448"/>
            <a:chExt cx="1296" cy="96"/>
          </a:xfrm>
        </p:grpSpPr>
        <p:sp>
          <p:nvSpPr>
            <p:cNvPr id="50" name="Line 10"/>
            <p:cNvSpPr>
              <a:spLocks noChangeShapeType="1"/>
            </p:cNvSpPr>
            <p:nvPr/>
          </p:nvSpPr>
          <p:spPr bwMode="auto">
            <a:xfrm>
              <a:off x="1008" y="2496"/>
              <a:ext cx="1296" cy="0"/>
            </a:xfrm>
            <a:prstGeom prst="line">
              <a:avLst/>
            </a:prstGeom>
            <a:noFill/>
            <a:ln w="38100">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51" name="Line 11"/>
            <p:cNvSpPr>
              <a:spLocks noChangeShapeType="1"/>
            </p:cNvSpPr>
            <p:nvPr/>
          </p:nvSpPr>
          <p:spPr bwMode="auto">
            <a:xfrm>
              <a:off x="1008" y="2448"/>
              <a:ext cx="0" cy="96"/>
            </a:xfrm>
            <a:prstGeom prst="line">
              <a:avLst/>
            </a:prstGeom>
            <a:noFill/>
            <a:ln w="19050">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54" name="Line 14"/>
            <p:cNvSpPr>
              <a:spLocks noChangeShapeType="1"/>
            </p:cNvSpPr>
            <p:nvPr/>
          </p:nvSpPr>
          <p:spPr bwMode="auto">
            <a:xfrm>
              <a:off x="2304" y="2448"/>
              <a:ext cx="0" cy="96"/>
            </a:xfrm>
            <a:prstGeom prst="line">
              <a:avLst/>
            </a:prstGeom>
            <a:noFill/>
            <a:ln w="19050">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grpSp>
      <p:sp>
        <p:nvSpPr>
          <p:cNvPr id="55" name="Text Box 21"/>
          <p:cNvSpPr txBox="1">
            <a:spLocks noChangeArrowheads="1"/>
          </p:cNvSpPr>
          <p:nvPr/>
        </p:nvSpPr>
        <p:spPr bwMode="auto">
          <a:xfrm>
            <a:off x="1780841" y="5388898"/>
            <a:ext cx="6858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r>
              <a:rPr kumimoji="0" lang="en-US" sz="2400" b="0" i="0" u="none" strike="noStrike" kern="0" cap="none" spc="0" normalizeH="0" baseline="0" noProof="0" smtClean="0">
                <a:ln>
                  <a:noFill/>
                </a:ln>
                <a:solidFill>
                  <a:prstClr val="black"/>
                </a:solidFill>
                <a:effectLst/>
                <a:uLnTx/>
                <a:uFillTx/>
                <a:latin typeface="Arial" charset="0"/>
                <a:ea typeface="+mn-ea"/>
                <a:cs typeface="Arial" charset="0"/>
              </a:rPr>
              <a:t>C</a:t>
            </a:r>
            <a:endParaRPr kumimoji="0" lang="en-US" sz="2400" b="0" i="0" u="none" strike="noStrike" kern="0" cap="none" spc="0" normalizeH="0" baseline="0" noProof="0">
              <a:ln>
                <a:noFill/>
              </a:ln>
              <a:solidFill>
                <a:prstClr val="black"/>
              </a:solidFill>
              <a:effectLst/>
              <a:uLnTx/>
              <a:uFillTx/>
              <a:latin typeface="Arial" charset="0"/>
              <a:ea typeface="+mn-ea"/>
              <a:cs typeface="Arial" charset="0"/>
            </a:endParaRPr>
          </a:p>
        </p:txBody>
      </p:sp>
      <p:sp>
        <p:nvSpPr>
          <p:cNvPr id="56" name="Text Box 22"/>
          <p:cNvSpPr txBox="1">
            <a:spLocks noChangeArrowheads="1"/>
          </p:cNvSpPr>
          <p:nvPr/>
        </p:nvSpPr>
        <p:spPr bwMode="auto">
          <a:xfrm>
            <a:off x="3838241" y="5299894"/>
            <a:ext cx="64775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r>
              <a:rPr kumimoji="0" lang="en-US" sz="2400" b="0" i="0" u="none" strike="noStrike" kern="0" cap="none" spc="0" normalizeH="0" baseline="0" noProof="0" smtClean="0">
                <a:ln>
                  <a:noFill/>
                </a:ln>
                <a:solidFill>
                  <a:prstClr val="black"/>
                </a:solidFill>
                <a:effectLst/>
                <a:uLnTx/>
                <a:uFillTx/>
                <a:latin typeface="Arial" charset="0"/>
                <a:ea typeface="+mn-ea"/>
                <a:cs typeface="Arial" charset="0"/>
              </a:rPr>
              <a:t>D</a:t>
            </a:r>
            <a:endParaRPr kumimoji="0" lang="en-US" sz="2400" b="0" i="0" u="none" strike="noStrike" kern="0" cap="none" spc="0" normalizeH="0" baseline="0" noProof="0">
              <a:ln>
                <a:noFill/>
              </a:ln>
              <a:solidFill>
                <a:prstClr val="black"/>
              </a:solidFill>
              <a:effectLst/>
              <a:uLnTx/>
              <a:uFillTx/>
              <a:latin typeface="Arial" charset="0"/>
              <a:ea typeface="+mn-ea"/>
              <a:cs typeface="Arial" charset="0"/>
            </a:endParaRPr>
          </a:p>
        </p:txBody>
      </p:sp>
      <p:sp>
        <p:nvSpPr>
          <p:cNvPr id="57" name="Text Box 19"/>
          <p:cNvSpPr txBox="1">
            <a:spLocks noChangeArrowheads="1"/>
          </p:cNvSpPr>
          <p:nvPr/>
        </p:nvSpPr>
        <p:spPr bwMode="auto">
          <a:xfrm>
            <a:off x="1780841" y="43913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r>
              <a:rPr kumimoji="0" lang="en-US" sz="2400" b="0" i="0" u="none" strike="noStrike" kern="1200" cap="none" spc="0" normalizeH="0" baseline="0" noProof="0" smtClean="0">
                <a:ln>
                  <a:noFill/>
                </a:ln>
                <a:solidFill>
                  <a:prstClr val="black"/>
                </a:solidFill>
                <a:effectLst/>
                <a:uLnTx/>
                <a:uFillTx/>
                <a:latin typeface="Arial" charset="0"/>
                <a:ea typeface="+mn-ea"/>
                <a:cs typeface="Arial" charset="0"/>
              </a:rPr>
              <a:t>A</a:t>
            </a:r>
            <a:endParaRPr kumimoji="0" lang="en-US" sz="24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58" name="Text Box 20"/>
          <p:cNvSpPr txBox="1">
            <a:spLocks noChangeArrowheads="1"/>
          </p:cNvSpPr>
          <p:nvPr/>
        </p:nvSpPr>
        <p:spPr bwMode="auto">
          <a:xfrm>
            <a:off x="3076241" y="4413849"/>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r>
              <a:rPr kumimoji="0" lang="en-US" sz="2400" b="0" i="0" u="none" strike="noStrike" kern="1200" cap="none" spc="0" normalizeH="0" baseline="0" noProof="0" smtClean="0">
                <a:ln>
                  <a:noFill/>
                </a:ln>
                <a:solidFill>
                  <a:prstClr val="black"/>
                </a:solidFill>
                <a:effectLst/>
                <a:uLnTx/>
                <a:uFillTx/>
                <a:latin typeface="Arial" charset="0"/>
                <a:ea typeface="+mn-ea"/>
                <a:cs typeface="Arial" charset="0"/>
              </a:rPr>
              <a:t>B</a:t>
            </a:r>
            <a:endParaRPr kumimoji="0" lang="en-US" sz="24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3070505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9"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p:cTn id="11" dur="1000" fill="hold"/>
                                        <p:tgtEl>
                                          <p:spTgt spid="11"/>
                                        </p:tgtEl>
                                        <p:attrNameLst>
                                          <p:attrName>ppt_x</p:attrName>
                                        </p:attrNameLst>
                                      </p:cBhvr>
                                      <p:tavLst>
                                        <p:tav tm="0">
                                          <p:val>
                                            <p:strVal val="#ppt_x-.2"/>
                                          </p:val>
                                        </p:tav>
                                        <p:tav tm="100000">
                                          <p:val>
                                            <p:strVal val="#ppt_x"/>
                                          </p:val>
                                        </p:tav>
                                      </p:tavLst>
                                    </p:anim>
                                    <p:anim calcmode="lin" valueType="num">
                                      <p:cBhvr>
                                        <p:cTn id="12" dur="1000" fill="hold"/>
                                        <p:tgtEl>
                                          <p:spTgt spid="11"/>
                                        </p:tgtEl>
                                        <p:attrNameLst>
                                          <p:attrName>ppt_y</p:attrName>
                                        </p:attrNameLst>
                                      </p:cBhvr>
                                      <p:tavLst>
                                        <p:tav tm="0">
                                          <p:val>
                                            <p:strVal val="#ppt_y"/>
                                          </p:val>
                                        </p:tav>
                                        <p:tav tm="100000">
                                          <p:val>
                                            <p:strVal val="#ppt_y"/>
                                          </p:val>
                                        </p:tav>
                                      </p:tavLst>
                                    </p:anim>
                                    <p:animEffect transition="in" filter="wipe(right)" prLst="gradientSize: 0.1">
                                      <p:cBhvr>
                                        <p:cTn id="13" dur="1000"/>
                                        <p:tgtEl>
                                          <p:spTgt spid="11"/>
                                        </p:tgtEl>
                                      </p:cBhvr>
                                    </p:animEffect>
                                  </p:childTnLst>
                                </p:cTn>
                              </p:par>
                            </p:childTnLst>
                          </p:cTn>
                        </p:par>
                        <p:par>
                          <p:cTn id="14" fill="hold">
                            <p:stCondLst>
                              <p:cond delay="1000"/>
                            </p:stCondLst>
                            <p:childTnLst>
                              <p:par>
                                <p:cTn id="15" presetID="29" presetClass="entr" presetSubtype="0" fill="hold" nodeType="after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p:cTn id="17" dur="1000" fill="hold"/>
                                        <p:tgtEl>
                                          <p:spTgt spid="17"/>
                                        </p:tgtEl>
                                        <p:attrNameLst>
                                          <p:attrName>ppt_x</p:attrName>
                                        </p:attrNameLst>
                                      </p:cBhvr>
                                      <p:tavLst>
                                        <p:tav tm="0">
                                          <p:val>
                                            <p:strVal val="#ppt_x-.2"/>
                                          </p:val>
                                        </p:tav>
                                        <p:tav tm="100000">
                                          <p:val>
                                            <p:strVal val="#ppt_x"/>
                                          </p:val>
                                        </p:tav>
                                      </p:tavLst>
                                    </p:anim>
                                    <p:anim calcmode="lin" valueType="num">
                                      <p:cBhvr>
                                        <p:cTn id="18" dur="1000" fill="hold"/>
                                        <p:tgtEl>
                                          <p:spTgt spid="17"/>
                                        </p:tgtEl>
                                        <p:attrNameLst>
                                          <p:attrName>ppt_y</p:attrName>
                                        </p:attrNameLst>
                                      </p:cBhvr>
                                      <p:tavLst>
                                        <p:tav tm="0">
                                          <p:val>
                                            <p:strVal val="#ppt_y"/>
                                          </p:val>
                                        </p:tav>
                                        <p:tav tm="100000">
                                          <p:val>
                                            <p:strVal val="#ppt_y"/>
                                          </p:val>
                                        </p:tav>
                                      </p:tavLst>
                                    </p:anim>
                                    <p:animEffect transition="in" filter="wipe(right)" prLst="gradientSize: 0.1">
                                      <p:cBhvr>
                                        <p:cTn id="19" dur="1000"/>
                                        <p:tgtEl>
                                          <p:spTgt spid="1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2000"/>
                                        <p:tgtEl>
                                          <p:spTgt spid="2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fade">
                                      <p:cBhvr>
                                        <p:cTn id="25" dur="2000"/>
                                        <p:tgtEl>
                                          <p:spTgt spid="2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fade">
                                      <p:cBhvr>
                                        <p:cTn id="28" dur="2000"/>
                                        <p:tgtEl>
                                          <p:spTgt spid="27"/>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fade">
                                      <p:cBhvr>
                                        <p:cTn id="31" dur="2000"/>
                                        <p:tgtEl>
                                          <p:spTgt spid="28"/>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 calcmode="lin" valueType="num">
                                      <p:cBhvr additive="base">
                                        <p:cTn id="36" dur="500" fill="hold"/>
                                        <p:tgtEl>
                                          <p:spTgt spid="10"/>
                                        </p:tgtEl>
                                        <p:attrNameLst>
                                          <p:attrName>ppt_x</p:attrName>
                                        </p:attrNameLst>
                                      </p:cBhvr>
                                      <p:tavLst>
                                        <p:tav tm="0">
                                          <p:val>
                                            <p:strVal val="#ppt_x"/>
                                          </p:val>
                                        </p:tav>
                                        <p:tav tm="100000">
                                          <p:val>
                                            <p:strVal val="#ppt_x"/>
                                          </p:val>
                                        </p:tav>
                                      </p:tavLst>
                                    </p:anim>
                                    <p:anim calcmode="lin" valueType="num">
                                      <p:cBhvr additive="base">
                                        <p:cTn id="37" dur="500" fill="hold"/>
                                        <p:tgtEl>
                                          <p:spTgt spid="10"/>
                                        </p:tgtEl>
                                        <p:attrNameLst>
                                          <p:attrName>ppt_y</p:attrName>
                                        </p:attrNameLst>
                                      </p:cBhvr>
                                      <p:tavLst>
                                        <p:tav tm="0">
                                          <p:val>
                                            <p:strVal val="1+#ppt_h/2"/>
                                          </p:val>
                                        </p:tav>
                                        <p:tav tm="100000">
                                          <p:val>
                                            <p:strVal val="#ppt_y"/>
                                          </p:val>
                                        </p:tav>
                                      </p:tavLst>
                                    </p:anim>
                                  </p:childTnLst>
                                </p:cTn>
                              </p:par>
                              <p:par>
                                <p:cTn id="38" presetID="2" presetClass="entr" presetSubtype="4" fill="hold" nodeType="withEffect">
                                  <p:stCondLst>
                                    <p:cond delay="0"/>
                                  </p:stCondLst>
                                  <p:childTnLst>
                                    <p:set>
                                      <p:cBhvr>
                                        <p:cTn id="39" dur="1" fill="hold">
                                          <p:stCondLst>
                                            <p:cond delay="0"/>
                                          </p:stCondLst>
                                        </p:cTn>
                                        <p:tgtEl>
                                          <p:spTgt spid="44"/>
                                        </p:tgtEl>
                                        <p:attrNameLst>
                                          <p:attrName>style.visibility</p:attrName>
                                        </p:attrNameLst>
                                      </p:cBhvr>
                                      <p:to>
                                        <p:strVal val="visible"/>
                                      </p:to>
                                    </p:set>
                                    <p:anim calcmode="lin" valueType="num">
                                      <p:cBhvr additive="base">
                                        <p:cTn id="40" dur="500" fill="hold"/>
                                        <p:tgtEl>
                                          <p:spTgt spid="44"/>
                                        </p:tgtEl>
                                        <p:attrNameLst>
                                          <p:attrName>ppt_x</p:attrName>
                                        </p:attrNameLst>
                                      </p:cBhvr>
                                      <p:tavLst>
                                        <p:tav tm="0">
                                          <p:val>
                                            <p:strVal val="#ppt_x"/>
                                          </p:val>
                                        </p:tav>
                                        <p:tav tm="100000">
                                          <p:val>
                                            <p:strVal val="#ppt_x"/>
                                          </p:val>
                                        </p:tav>
                                      </p:tavLst>
                                    </p:anim>
                                    <p:anim calcmode="lin" valueType="num">
                                      <p:cBhvr additive="base">
                                        <p:cTn id="41" dur="500" fill="hold"/>
                                        <p:tgtEl>
                                          <p:spTgt spid="44"/>
                                        </p:tgtEl>
                                        <p:attrNameLst>
                                          <p:attrName>ppt_y</p:attrName>
                                        </p:attrNameLst>
                                      </p:cBhvr>
                                      <p:tavLst>
                                        <p:tav tm="0">
                                          <p:val>
                                            <p:strVal val="1+#ppt_h/2"/>
                                          </p:val>
                                        </p:tav>
                                        <p:tav tm="100000">
                                          <p:val>
                                            <p:strVal val="#ppt_y"/>
                                          </p:val>
                                        </p:tav>
                                      </p:tavLst>
                                    </p:anim>
                                  </p:childTnLst>
                                </p:cTn>
                              </p:par>
                              <p:par>
                                <p:cTn id="42" presetID="2" presetClass="entr" presetSubtype="4" fill="hold" nodeType="withEffect">
                                  <p:stCondLst>
                                    <p:cond delay="0"/>
                                  </p:stCondLst>
                                  <p:childTnLst>
                                    <p:set>
                                      <p:cBhvr>
                                        <p:cTn id="43" dur="1" fill="hold">
                                          <p:stCondLst>
                                            <p:cond delay="0"/>
                                          </p:stCondLst>
                                        </p:cTn>
                                        <p:tgtEl>
                                          <p:spTgt spid="49"/>
                                        </p:tgtEl>
                                        <p:attrNameLst>
                                          <p:attrName>style.visibility</p:attrName>
                                        </p:attrNameLst>
                                      </p:cBhvr>
                                      <p:to>
                                        <p:strVal val="visible"/>
                                      </p:to>
                                    </p:set>
                                    <p:anim calcmode="lin" valueType="num">
                                      <p:cBhvr additive="base">
                                        <p:cTn id="44" dur="500" fill="hold"/>
                                        <p:tgtEl>
                                          <p:spTgt spid="49"/>
                                        </p:tgtEl>
                                        <p:attrNameLst>
                                          <p:attrName>ppt_x</p:attrName>
                                        </p:attrNameLst>
                                      </p:cBhvr>
                                      <p:tavLst>
                                        <p:tav tm="0">
                                          <p:val>
                                            <p:strVal val="#ppt_x"/>
                                          </p:val>
                                        </p:tav>
                                        <p:tav tm="100000">
                                          <p:val>
                                            <p:strVal val="#ppt_x"/>
                                          </p:val>
                                        </p:tav>
                                      </p:tavLst>
                                    </p:anim>
                                    <p:anim calcmode="lin" valueType="num">
                                      <p:cBhvr additive="base">
                                        <p:cTn id="45" dur="500" fill="hold"/>
                                        <p:tgtEl>
                                          <p:spTgt spid="49"/>
                                        </p:tgtEl>
                                        <p:attrNameLst>
                                          <p:attrName>ppt_y</p:attrName>
                                        </p:attrNameLst>
                                      </p:cBhvr>
                                      <p:tavLst>
                                        <p:tav tm="0">
                                          <p:val>
                                            <p:strVal val="1+#ppt_h/2"/>
                                          </p:val>
                                        </p:tav>
                                        <p:tav tm="100000">
                                          <p:val>
                                            <p:strVal val="#ppt_y"/>
                                          </p:val>
                                        </p:tav>
                                      </p:tavLst>
                                    </p:anim>
                                  </p:childTnLst>
                                </p:cTn>
                              </p:par>
                              <p:par>
                                <p:cTn id="46" presetID="2" presetClass="entr" presetSubtype="4" fill="hold" grpId="0" nodeType="withEffect">
                                  <p:stCondLst>
                                    <p:cond delay="0"/>
                                  </p:stCondLst>
                                  <p:childTnLst>
                                    <p:set>
                                      <p:cBhvr>
                                        <p:cTn id="47" dur="1" fill="hold">
                                          <p:stCondLst>
                                            <p:cond delay="0"/>
                                          </p:stCondLst>
                                        </p:cTn>
                                        <p:tgtEl>
                                          <p:spTgt spid="55"/>
                                        </p:tgtEl>
                                        <p:attrNameLst>
                                          <p:attrName>style.visibility</p:attrName>
                                        </p:attrNameLst>
                                      </p:cBhvr>
                                      <p:to>
                                        <p:strVal val="visible"/>
                                      </p:to>
                                    </p:set>
                                    <p:anim calcmode="lin" valueType="num">
                                      <p:cBhvr additive="base">
                                        <p:cTn id="48" dur="500" fill="hold"/>
                                        <p:tgtEl>
                                          <p:spTgt spid="55"/>
                                        </p:tgtEl>
                                        <p:attrNameLst>
                                          <p:attrName>ppt_x</p:attrName>
                                        </p:attrNameLst>
                                      </p:cBhvr>
                                      <p:tavLst>
                                        <p:tav tm="0">
                                          <p:val>
                                            <p:strVal val="#ppt_x"/>
                                          </p:val>
                                        </p:tav>
                                        <p:tav tm="100000">
                                          <p:val>
                                            <p:strVal val="#ppt_x"/>
                                          </p:val>
                                        </p:tav>
                                      </p:tavLst>
                                    </p:anim>
                                    <p:anim calcmode="lin" valueType="num">
                                      <p:cBhvr additive="base">
                                        <p:cTn id="49" dur="500" fill="hold"/>
                                        <p:tgtEl>
                                          <p:spTgt spid="55"/>
                                        </p:tgtEl>
                                        <p:attrNameLst>
                                          <p:attrName>ppt_y</p:attrName>
                                        </p:attrNameLst>
                                      </p:cBhvr>
                                      <p:tavLst>
                                        <p:tav tm="0">
                                          <p:val>
                                            <p:strVal val="1+#ppt_h/2"/>
                                          </p:val>
                                        </p:tav>
                                        <p:tav tm="100000">
                                          <p:val>
                                            <p:strVal val="#ppt_y"/>
                                          </p:val>
                                        </p:tav>
                                      </p:tavLst>
                                    </p:anim>
                                  </p:childTnLst>
                                </p:cTn>
                              </p:par>
                              <p:par>
                                <p:cTn id="50" presetID="2" presetClass="entr" presetSubtype="4" fill="hold" grpId="0" nodeType="withEffect">
                                  <p:stCondLst>
                                    <p:cond delay="0"/>
                                  </p:stCondLst>
                                  <p:childTnLst>
                                    <p:set>
                                      <p:cBhvr>
                                        <p:cTn id="51" dur="1" fill="hold">
                                          <p:stCondLst>
                                            <p:cond delay="0"/>
                                          </p:stCondLst>
                                        </p:cTn>
                                        <p:tgtEl>
                                          <p:spTgt spid="56"/>
                                        </p:tgtEl>
                                        <p:attrNameLst>
                                          <p:attrName>style.visibility</p:attrName>
                                        </p:attrNameLst>
                                      </p:cBhvr>
                                      <p:to>
                                        <p:strVal val="visible"/>
                                      </p:to>
                                    </p:set>
                                    <p:anim calcmode="lin" valueType="num">
                                      <p:cBhvr additive="base">
                                        <p:cTn id="52" dur="500" fill="hold"/>
                                        <p:tgtEl>
                                          <p:spTgt spid="56"/>
                                        </p:tgtEl>
                                        <p:attrNameLst>
                                          <p:attrName>ppt_x</p:attrName>
                                        </p:attrNameLst>
                                      </p:cBhvr>
                                      <p:tavLst>
                                        <p:tav tm="0">
                                          <p:val>
                                            <p:strVal val="#ppt_x"/>
                                          </p:val>
                                        </p:tav>
                                        <p:tav tm="100000">
                                          <p:val>
                                            <p:strVal val="#ppt_x"/>
                                          </p:val>
                                        </p:tav>
                                      </p:tavLst>
                                    </p:anim>
                                    <p:anim calcmode="lin" valueType="num">
                                      <p:cBhvr additive="base">
                                        <p:cTn id="53" dur="500" fill="hold"/>
                                        <p:tgtEl>
                                          <p:spTgt spid="56"/>
                                        </p:tgtEl>
                                        <p:attrNameLst>
                                          <p:attrName>ppt_y</p:attrName>
                                        </p:attrNameLst>
                                      </p:cBhvr>
                                      <p:tavLst>
                                        <p:tav tm="0">
                                          <p:val>
                                            <p:strVal val="1+#ppt_h/2"/>
                                          </p:val>
                                        </p:tav>
                                        <p:tav tm="100000">
                                          <p:val>
                                            <p:strVal val="#ppt_y"/>
                                          </p:val>
                                        </p:tav>
                                      </p:tavLst>
                                    </p:anim>
                                  </p:childTnLst>
                                </p:cTn>
                              </p:par>
                              <p:par>
                                <p:cTn id="54" presetID="2" presetClass="entr" presetSubtype="4" fill="hold" grpId="0" nodeType="withEffect">
                                  <p:stCondLst>
                                    <p:cond delay="0"/>
                                  </p:stCondLst>
                                  <p:childTnLst>
                                    <p:set>
                                      <p:cBhvr>
                                        <p:cTn id="55" dur="1" fill="hold">
                                          <p:stCondLst>
                                            <p:cond delay="0"/>
                                          </p:stCondLst>
                                        </p:cTn>
                                        <p:tgtEl>
                                          <p:spTgt spid="57"/>
                                        </p:tgtEl>
                                        <p:attrNameLst>
                                          <p:attrName>style.visibility</p:attrName>
                                        </p:attrNameLst>
                                      </p:cBhvr>
                                      <p:to>
                                        <p:strVal val="visible"/>
                                      </p:to>
                                    </p:set>
                                    <p:anim calcmode="lin" valueType="num">
                                      <p:cBhvr additive="base">
                                        <p:cTn id="56" dur="500" fill="hold"/>
                                        <p:tgtEl>
                                          <p:spTgt spid="57"/>
                                        </p:tgtEl>
                                        <p:attrNameLst>
                                          <p:attrName>ppt_x</p:attrName>
                                        </p:attrNameLst>
                                      </p:cBhvr>
                                      <p:tavLst>
                                        <p:tav tm="0">
                                          <p:val>
                                            <p:strVal val="#ppt_x"/>
                                          </p:val>
                                        </p:tav>
                                        <p:tav tm="100000">
                                          <p:val>
                                            <p:strVal val="#ppt_x"/>
                                          </p:val>
                                        </p:tav>
                                      </p:tavLst>
                                    </p:anim>
                                    <p:anim calcmode="lin" valueType="num">
                                      <p:cBhvr additive="base">
                                        <p:cTn id="57" dur="500" fill="hold"/>
                                        <p:tgtEl>
                                          <p:spTgt spid="57"/>
                                        </p:tgtEl>
                                        <p:attrNameLst>
                                          <p:attrName>ppt_y</p:attrName>
                                        </p:attrNameLst>
                                      </p:cBhvr>
                                      <p:tavLst>
                                        <p:tav tm="0">
                                          <p:val>
                                            <p:strVal val="1+#ppt_h/2"/>
                                          </p:val>
                                        </p:tav>
                                        <p:tav tm="100000">
                                          <p:val>
                                            <p:strVal val="#ppt_y"/>
                                          </p:val>
                                        </p:tav>
                                      </p:tavLst>
                                    </p:anim>
                                  </p:childTnLst>
                                </p:cTn>
                              </p:par>
                              <p:par>
                                <p:cTn id="58" presetID="2" presetClass="entr" presetSubtype="4" fill="hold" grpId="0" nodeType="withEffect">
                                  <p:stCondLst>
                                    <p:cond delay="0"/>
                                  </p:stCondLst>
                                  <p:childTnLst>
                                    <p:set>
                                      <p:cBhvr>
                                        <p:cTn id="59" dur="1" fill="hold">
                                          <p:stCondLst>
                                            <p:cond delay="0"/>
                                          </p:stCondLst>
                                        </p:cTn>
                                        <p:tgtEl>
                                          <p:spTgt spid="58"/>
                                        </p:tgtEl>
                                        <p:attrNameLst>
                                          <p:attrName>style.visibility</p:attrName>
                                        </p:attrNameLst>
                                      </p:cBhvr>
                                      <p:to>
                                        <p:strVal val="visible"/>
                                      </p:to>
                                    </p:set>
                                    <p:anim calcmode="lin" valueType="num">
                                      <p:cBhvr additive="base">
                                        <p:cTn id="60" dur="500" fill="hold"/>
                                        <p:tgtEl>
                                          <p:spTgt spid="58"/>
                                        </p:tgtEl>
                                        <p:attrNameLst>
                                          <p:attrName>ppt_x</p:attrName>
                                        </p:attrNameLst>
                                      </p:cBhvr>
                                      <p:tavLst>
                                        <p:tav tm="0">
                                          <p:val>
                                            <p:strVal val="#ppt_x"/>
                                          </p:val>
                                        </p:tav>
                                        <p:tav tm="100000">
                                          <p:val>
                                            <p:strVal val="#ppt_x"/>
                                          </p:val>
                                        </p:tav>
                                      </p:tavLst>
                                    </p:anim>
                                    <p:anim calcmode="lin" valueType="num">
                                      <p:cBhvr additive="base">
                                        <p:cTn id="61" dur="500" fill="hold"/>
                                        <p:tgtEl>
                                          <p:spTgt spid="5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25" grpId="0"/>
      <p:bldP spid="26" grpId="0"/>
      <p:bldP spid="27" grpId="0"/>
      <p:bldP spid="28" grpId="0"/>
      <p:bldP spid="55" grpId="0"/>
      <p:bldP spid="56" grpId="0"/>
      <p:bldP spid="57" grpId="0"/>
      <p:bldP spid="58"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4" name="Rectangle 3"/>
          <p:cNvSpPr/>
          <p:nvPr/>
        </p:nvSpPr>
        <p:spPr>
          <a:xfrm>
            <a:off x="830096" y="2087229"/>
            <a:ext cx="8313904" cy="86177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1" i="1" u="sng" strike="noStrike" kern="1200" cap="none" spc="0" normalizeH="0" baseline="0" noProof="0" dirty="0" err="1">
                <a:ln>
                  <a:noFill/>
                </a:ln>
                <a:solidFill>
                  <a:srgbClr val="04617B">
                    <a:lumMod val="50000"/>
                  </a:srgbClr>
                </a:solidFill>
                <a:effectLst/>
                <a:uLnTx/>
                <a:uFillTx/>
                <a:latin typeface="Times New Roman" panose="02020603050405020304" pitchFamily="18" charset="0"/>
                <a:ea typeface="+mn-ea"/>
                <a:cs typeface="Times New Roman" panose="02020603050405020304" pitchFamily="18" charset="0"/>
              </a:rPr>
              <a:t>Định</a:t>
            </a:r>
            <a:r>
              <a:rPr kumimoji="0" lang="en-US" sz="2500" b="1" i="1" u="sng" strike="noStrike" kern="1200" cap="none" spc="0" normalizeH="0" baseline="0" noProof="0" dirty="0">
                <a:ln>
                  <a:noFill/>
                </a:ln>
                <a:solidFill>
                  <a:srgbClr val="04617B">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500" b="1" i="1" u="sng" strike="noStrike" kern="1200" cap="none" spc="0" normalizeH="0" baseline="0" noProof="0" dirty="0" err="1">
                <a:ln>
                  <a:noFill/>
                </a:ln>
                <a:solidFill>
                  <a:srgbClr val="04617B">
                    <a:lumMod val="50000"/>
                  </a:srgbClr>
                </a:solidFill>
                <a:effectLst/>
                <a:uLnTx/>
                <a:uFillTx/>
                <a:latin typeface="Times New Roman" panose="02020603050405020304" pitchFamily="18" charset="0"/>
                <a:ea typeface="+mn-ea"/>
                <a:cs typeface="Times New Roman" panose="02020603050405020304" pitchFamily="18" charset="0"/>
              </a:rPr>
              <a:t>nghĩa</a:t>
            </a:r>
            <a:r>
              <a:rPr kumimoji="0" lang="en-US" sz="2500" b="1" i="1" u="sng" strike="noStrike" kern="1200" cap="none" spc="0" normalizeH="0" baseline="0" noProof="0" dirty="0">
                <a:ln>
                  <a:noFill/>
                </a:ln>
                <a:solidFill>
                  <a:srgbClr val="04617B">
                    <a:lumMod val="50000"/>
                  </a:srgbClr>
                </a:solidFill>
                <a:effectLst/>
                <a:uLnTx/>
                <a:uFillTx/>
                <a:latin typeface="Times New Roman" panose="02020603050405020304" pitchFamily="18" charset="0"/>
                <a:ea typeface="+mn-ea"/>
                <a:cs typeface="Times New Roman" panose="02020603050405020304" pitchFamily="18" charset="0"/>
              </a:rPr>
              <a:t>:</a:t>
            </a:r>
            <a:r>
              <a:rPr kumimoji="0" lang="en-US" sz="2500" b="1" i="1" u="none" strike="noStrike" kern="1200" cap="none" spc="0" normalizeH="0" baseline="0" noProof="0" dirty="0">
                <a:ln>
                  <a:noFill/>
                </a:ln>
                <a:solidFill>
                  <a:srgbClr val="04617B">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5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Tỉ</a:t>
            </a:r>
            <a:r>
              <a:rPr kumimoji="0" lang="en-US" sz="25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5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số</a:t>
            </a:r>
            <a:r>
              <a:rPr kumimoji="0" lang="en-US" sz="25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5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25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5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hai</a:t>
            </a:r>
            <a:r>
              <a:rPr kumimoji="0" lang="en-US" sz="25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5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đoạn</a:t>
            </a:r>
            <a:r>
              <a:rPr kumimoji="0" lang="en-US" sz="25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5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thẳng</a:t>
            </a:r>
            <a:r>
              <a:rPr kumimoji="0" lang="en-US" sz="25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5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a:t>
            </a:r>
            <a:r>
              <a:rPr kumimoji="0" lang="en-US" sz="25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5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tỉ</a:t>
            </a:r>
            <a:r>
              <a:rPr kumimoji="0" lang="en-US" sz="25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5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số</a:t>
            </a:r>
            <a:r>
              <a:rPr kumimoji="0" lang="en-US" sz="25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5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độ</a:t>
            </a:r>
            <a:r>
              <a:rPr kumimoji="0" lang="en-US" sz="25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5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dài</a:t>
            </a:r>
            <a:r>
              <a:rPr kumimoji="0" lang="en-US" sz="25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5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25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5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chúng</a:t>
            </a:r>
            <a:r>
              <a:rPr kumimoji="0" lang="en-US" sz="25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5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theo</a:t>
            </a:r>
            <a:r>
              <a:rPr kumimoji="0" lang="en-US" sz="25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5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cùng</a:t>
            </a:r>
            <a:r>
              <a:rPr kumimoji="0" lang="en-US" sz="25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5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một</a:t>
            </a:r>
            <a:r>
              <a:rPr kumimoji="0" lang="en-US" sz="25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5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đơn</a:t>
            </a:r>
            <a:r>
              <a:rPr kumimoji="0" lang="en-US" sz="25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5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vị</a:t>
            </a:r>
            <a:r>
              <a:rPr kumimoji="0" lang="en-US" sz="25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5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đo</a:t>
            </a:r>
            <a:r>
              <a:rPr kumimoji="0" lang="en-US" sz="25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5" name="Curved Right Arrow 4"/>
          <p:cNvSpPr/>
          <p:nvPr/>
        </p:nvSpPr>
        <p:spPr>
          <a:xfrm>
            <a:off x="287572" y="1843723"/>
            <a:ext cx="542524" cy="566671"/>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nstantia"/>
              <a:ea typeface="+mn-ea"/>
              <a:cs typeface="+mn-cs"/>
            </a:endParaRPr>
          </a:p>
        </p:txBody>
      </p:sp>
      <p:sp>
        <p:nvSpPr>
          <p:cNvPr id="6" name="TextBox 5"/>
          <p:cNvSpPr txBox="1"/>
          <p:nvPr/>
        </p:nvSpPr>
        <p:spPr>
          <a:xfrm>
            <a:off x="1748197" y="2471949"/>
            <a:ext cx="3515932"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theo cùng một đơn vị đo</a:t>
            </a:r>
          </a:p>
        </p:txBody>
      </p:sp>
      <p:sp>
        <p:nvSpPr>
          <p:cNvPr id="7" name="Rectangle 48"/>
          <p:cNvSpPr>
            <a:spLocks noChangeArrowheads="1"/>
          </p:cNvSpPr>
          <p:nvPr/>
        </p:nvSpPr>
        <p:spPr bwMode="auto">
          <a:xfrm>
            <a:off x="492673" y="4016720"/>
            <a:ext cx="8305800" cy="861774"/>
          </a:xfrm>
          <a:prstGeom prst="rect">
            <a:avLst/>
          </a:prstGeom>
          <a:noFill/>
          <a:ln w="9525">
            <a:noFill/>
            <a:miter lim="800000"/>
            <a:headEnd/>
            <a:tailEnd/>
          </a:ln>
          <a:effectLst/>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outerShdw blurRad="38100" dist="38100" dir="2700000" algn="tl">
                    <a:srgbClr val="C0C0C0"/>
                  </a:outerShdw>
                </a:effectLst>
                <a:uLnTx/>
                <a:uFillTx/>
                <a:latin typeface="Constantia"/>
                <a:ea typeface="+mn-ea"/>
                <a:cs typeface="+mn-cs"/>
              </a:rPr>
              <a:t> </a:t>
            </a:r>
            <a:r>
              <a:rPr kumimoji="0" lang="en-US" sz="2500" b="0" i="0" u="sng" strike="noStrike" kern="1200" cap="none" spc="0" normalizeH="0" baseline="0" noProof="0" dirty="0" err="1">
                <a:ln>
                  <a:noFill/>
                </a:ln>
                <a:solidFill>
                  <a:prstClr val="black"/>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rPr>
              <a:t>Chú</a:t>
            </a:r>
            <a:r>
              <a:rPr kumimoji="0" lang="en-US" sz="2500" b="0" i="0" u="sng" strike="noStrike" kern="1200" cap="none" spc="0" normalizeH="0" baseline="0" noProof="0" dirty="0">
                <a:ln>
                  <a:noFill/>
                </a:ln>
                <a:solidFill>
                  <a:prstClr val="black"/>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rPr>
              <a:t> </a:t>
            </a:r>
            <a:r>
              <a:rPr kumimoji="0" lang="en-US" sz="2500" b="0" i="0" u="sng" strike="noStrike" kern="1200" cap="none" spc="0" normalizeH="0" baseline="0" noProof="0" dirty="0" err="1">
                <a:ln>
                  <a:noFill/>
                </a:ln>
                <a:solidFill>
                  <a:prstClr val="black"/>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rPr>
              <a:t>ý</a:t>
            </a:r>
            <a:r>
              <a:rPr kumimoji="0" lang="en-US" sz="2500" b="0" i="0" u="none" strike="noStrike" kern="1200" cap="none" spc="0" normalizeH="0" baseline="0" noProof="0" dirty="0" err="1">
                <a:ln>
                  <a:noFill/>
                </a:ln>
                <a:solidFill>
                  <a:prstClr val="black"/>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rPr>
              <a:t>:Tỉ</a:t>
            </a:r>
            <a:r>
              <a:rPr kumimoji="0" lang="en-US" sz="2500" b="0" i="0" u="none" strike="noStrike" kern="1200" cap="none" spc="0" normalizeH="0" baseline="0" noProof="0" dirty="0">
                <a:ln>
                  <a:noFill/>
                </a:ln>
                <a:solidFill>
                  <a:prstClr val="black"/>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prstClr val="black"/>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rPr>
              <a:t>số</a:t>
            </a:r>
            <a:r>
              <a:rPr kumimoji="0" lang="en-US" sz="2500" b="0" i="0" u="none" strike="noStrike" kern="1200" cap="none" spc="0" normalizeH="0" baseline="0" noProof="0" dirty="0">
                <a:ln>
                  <a:noFill/>
                </a:ln>
                <a:solidFill>
                  <a:prstClr val="black"/>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prstClr val="black"/>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rPr>
              <a:t>của</a:t>
            </a:r>
            <a:r>
              <a:rPr kumimoji="0" lang="en-US" sz="2500" b="0" i="0" u="none" strike="noStrike" kern="1200" cap="none" spc="0" normalizeH="0" baseline="0" noProof="0" dirty="0">
                <a:ln>
                  <a:noFill/>
                </a:ln>
                <a:solidFill>
                  <a:prstClr val="black"/>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prstClr val="black"/>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rPr>
              <a:t>hai</a:t>
            </a:r>
            <a:r>
              <a:rPr kumimoji="0" lang="en-US" sz="2500" b="0" i="0" u="none" strike="noStrike" kern="1200" cap="none" spc="0" normalizeH="0" baseline="0" noProof="0" dirty="0">
                <a:ln>
                  <a:noFill/>
                </a:ln>
                <a:solidFill>
                  <a:prstClr val="black"/>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prstClr val="black"/>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rPr>
              <a:t>đoạn</a:t>
            </a:r>
            <a:r>
              <a:rPr kumimoji="0" lang="en-US" sz="2500" b="0" i="0" u="none" strike="noStrike" kern="1200" cap="none" spc="0" normalizeH="0" baseline="0" noProof="0" dirty="0">
                <a:ln>
                  <a:noFill/>
                </a:ln>
                <a:solidFill>
                  <a:prstClr val="black"/>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prstClr val="black"/>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rPr>
              <a:t>thẳng</a:t>
            </a:r>
            <a:r>
              <a:rPr kumimoji="0" lang="en-US" sz="2500" b="0" i="0" u="none" strike="noStrike" kern="1200" cap="none" spc="0" normalizeH="0" baseline="0" noProof="0" dirty="0">
                <a:ln>
                  <a:noFill/>
                </a:ln>
                <a:solidFill>
                  <a:prstClr val="black"/>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prstClr val="black"/>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rPr>
              <a:t>không</a:t>
            </a:r>
            <a:r>
              <a:rPr kumimoji="0" lang="en-US" sz="2500" b="0" i="0" u="none" strike="noStrike" kern="1200" cap="none" spc="0" normalizeH="0" baseline="0" noProof="0" dirty="0">
                <a:ln>
                  <a:noFill/>
                </a:ln>
                <a:solidFill>
                  <a:prstClr val="black"/>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prstClr val="black"/>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rPr>
              <a:t>phụ</a:t>
            </a:r>
            <a:r>
              <a:rPr kumimoji="0" lang="en-US" sz="2500" b="0" i="0" u="none" strike="noStrike" kern="1200" cap="none" spc="0" normalizeH="0" baseline="0" noProof="0" dirty="0">
                <a:ln>
                  <a:noFill/>
                </a:ln>
                <a:solidFill>
                  <a:prstClr val="black"/>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prstClr val="black"/>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rPr>
              <a:t>thuộc</a:t>
            </a:r>
            <a:r>
              <a:rPr kumimoji="0" lang="en-US" sz="2500" b="0" i="0" u="none" strike="noStrike" kern="1200" cap="none" spc="0" normalizeH="0" baseline="0" noProof="0" dirty="0">
                <a:ln>
                  <a:noFill/>
                </a:ln>
                <a:solidFill>
                  <a:prstClr val="black"/>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prstClr val="black"/>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rPr>
              <a:t>vào</a:t>
            </a:r>
            <a:r>
              <a:rPr kumimoji="0" lang="en-US" sz="2500" b="0" i="0" u="none" strike="noStrike" kern="1200" cap="none" spc="0" normalizeH="0" baseline="0" noProof="0" dirty="0">
                <a:ln>
                  <a:noFill/>
                </a:ln>
                <a:solidFill>
                  <a:prstClr val="black"/>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prstClr val="black"/>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rPr>
              <a:t>cách</a:t>
            </a:r>
            <a:r>
              <a:rPr kumimoji="0" lang="en-US" sz="2500" b="0" i="0" u="none" strike="noStrike" kern="1200" cap="none" spc="0" normalizeH="0" baseline="0" noProof="0" dirty="0">
                <a:ln>
                  <a:noFill/>
                </a:ln>
                <a:solidFill>
                  <a:prstClr val="black"/>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prstClr val="black"/>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rPr>
              <a:t>chọn</a:t>
            </a:r>
            <a:r>
              <a:rPr kumimoji="0" lang="en-US" sz="2500" b="0" i="0" u="none" strike="noStrike" kern="1200" cap="none" spc="0" normalizeH="0" baseline="0" noProof="0" dirty="0">
                <a:ln>
                  <a:noFill/>
                </a:ln>
                <a:solidFill>
                  <a:prstClr val="black"/>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prstClr val="black"/>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rPr>
              <a:t>đơn</a:t>
            </a:r>
            <a:r>
              <a:rPr kumimoji="0" lang="en-US" sz="2500" b="0" i="0" u="none" strike="noStrike" kern="1200" cap="none" spc="0" normalizeH="0" baseline="0" noProof="0" dirty="0">
                <a:ln>
                  <a:noFill/>
                </a:ln>
                <a:solidFill>
                  <a:prstClr val="black"/>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prstClr val="black"/>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rPr>
              <a:t>vị</a:t>
            </a:r>
            <a:r>
              <a:rPr kumimoji="0" lang="en-US" sz="2500" b="0" i="0" u="none" strike="noStrike" kern="1200" cap="none" spc="0" normalizeH="0" baseline="0" noProof="0" dirty="0">
                <a:ln>
                  <a:noFill/>
                </a:ln>
                <a:solidFill>
                  <a:prstClr val="black"/>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prstClr val="black"/>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rPr>
              <a:t>đo</a:t>
            </a:r>
            <a:r>
              <a:rPr kumimoji="0" lang="en-US" sz="2500" b="0" i="0" u="none" strike="noStrike" kern="1200" cap="none" spc="0" normalizeH="0" baseline="0" noProof="0" dirty="0">
                <a:ln>
                  <a:noFill/>
                </a:ln>
                <a:solidFill>
                  <a:prstClr val="black"/>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a:ln>
                  <a:noFill/>
                </a:ln>
                <a:solidFill>
                  <a:prstClr val="black"/>
                </a:solidFill>
                <a:effectLst>
                  <a:outerShdw blurRad="38100" dist="38100" dir="2700000" algn="tl">
                    <a:srgbClr val="C0C0C0"/>
                  </a:outerShdw>
                </a:effectLst>
                <a:uLnTx/>
                <a:uFillTx/>
                <a:latin typeface="Constantia"/>
                <a:ea typeface="+mn-ea"/>
                <a:cs typeface="+mn-cs"/>
              </a:rPr>
              <a:t>.</a:t>
            </a:r>
          </a:p>
        </p:txBody>
      </p:sp>
    </p:spTree>
    <p:extLst>
      <p:ext uri="{BB962C8B-B14F-4D97-AF65-F5344CB8AC3E}">
        <p14:creationId xmlns:p14="http://schemas.microsoft.com/office/powerpoint/2010/main" val="1369205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47700" y="1397000"/>
            <a:ext cx="8013700" cy="2895600"/>
          </a:xfrm>
        </p:spPr>
        <p:txBody>
          <a:bodyPr>
            <a:noAutofit/>
          </a:bodyPr>
          <a:lstStyle/>
          <a:p>
            <a:pPr>
              <a:lnSpc>
                <a:spcPct val="150000"/>
              </a:lnSpc>
            </a:pPr>
            <a:r>
              <a:rPr lang="en-US" sz="2800" b="1" i="1" dirty="0" err="1" smtClean="0">
                <a:solidFill>
                  <a:srgbClr val="FF0000"/>
                </a:solidFill>
                <a:latin typeface="Times New Roman" panose="02020603050405020304" pitchFamily="18" charset="0"/>
                <a:cs typeface="Times New Roman" panose="02020603050405020304" pitchFamily="18" charset="0"/>
              </a:rPr>
              <a:t>Bài</a:t>
            </a:r>
            <a:r>
              <a:rPr lang="en-US" sz="2800" b="1" i="1" dirty="0" smtClean="0">
                <a:solidFill>
                  <a:srgbClr val="FF0000"/>
                </a:solidFill>
                <a:latin typeface="Times New Roman" panose="02020603050405020304" pitchFamily="18" charset="0"/>
                <a:cs typeface="Times New Roman" panose="02020603050405020304" pitchFamily="18" charset="0"/>
              </a:rPr>
              <a:t> 1 (PHT)</a:t>
            </a:r>
            <a:r>
              <a:rPr lang="en-US" sz="2800" b="1" dirty="0" smtClean="0">
                <a:solidFill>
                  <a:srgbClr val="0000FF"/>
                </a:solidFill>
                <a:latin typeface="Times New Roman" panose="02020603050405020304" pitchFamily="18" charset="0"/>
                <a:cs typeface="Times New Roman" panose="02020603050405020304" pitchFamily="18" charset="0"/>
              </a:rPr>
              <a:t/>
            </a:r>
            <a:br>
              <a:rPr lang="en-US" sz="2800" b="1" dirty="0" smtClean="0">
                <a:solidFill>
                  <a:srgbClr val="0000FF"/>
                </a:solidFill>
                <a:latin typeface="Times New Roman" panose="02020603050405020304" pitchFamily="18" charset="0"/>
                <a:cs typeface="Times New Roman" panose="02020603050405020304" pitchFamily="18" charset="0"/>
              </a:rPr>
            </a:br>
            <a:r>
              <a:rPr lang="en-US" sz="2800" b="1" dirty="0" smtClean="0">
                <a:solidFill>
                  <a:srgbClr val="0000FF"/>
                </a:solidFill>
                <a:latin typeface="Times New Roman" panose="02020603050405020304" pitchFamily="18" charset="0"/>
                <a:cs typeface="Times New Roman" panose="02020603050405020304" pitchFamily="18" charset="0"/>
              </a:rPr>
              <a:t> Cho </a:t>
            </a:r>
            <a:r>
              <a:rPr lang="en-US" sz="2800" b="1" dirty="0" err="1" smtClean="0">
                <a:solidFill>
                  <a:srgbClr val="0000FF"/>
                </a:solidFill>
                <a:latin typeface="Times New Roman" panose="02020603050405020304" pitchFamily="18" charset="0"/>
                <a:cs typeface="Times New Roman" panose="02020603050405020304" pitchFamily="18" charset="0"/>
              </a:rPr>
              <a:t>độ</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dài</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của</a:t>
            </a:r>
            <a:r>
              <a:rPr lang="en-US" sz="2800" b="1" dirty="0" smtClean="0">
                <a:solidFill>
                  <a:srgbClr val="0000FF"/>
                </a:solidFill>
                <a:latin typeface="Times New Roman" panose="02020603050405020304" pitchFamily="18" charset="0"/>
                <a:cs typeface="Times New Roman" panose="02020603050405020304" pitchFamily="18" charset="0"/>
              </a:rPr>
              <a:t> AB </a:t>
            </a:r>
            <a:r>
              <a:rPr lang="en-US" sz="2800" b="1" dirty="0" err="1" smtClean="0">
                <a:solidFill>
                  <a:srgbClr val="0000FF"/>
                </a:solidFill>
                <a:latin typeface="Times New Roman" panose="02020603050405020304" pitchFamily="18" charset="0"/>
                <a:cs typeface="Times New Roman" panose="02020603050405020304" pitchFamily="18" charset="0"/>
              </a:rPr>
              <a:t>gấp</a:t>
            </a:r>
            <a:r>
              <a:rPr lang="en-US" sz="2800" b="1" dirty="0" smtClean="0">
                <a:solidFill>
                  <a:srgbClr val="0000FF"/>
                </a:solidFill>
                <a:latin typeface="Times New Roman" panose="02020603050405020304" pitchFamily="18" charset="0"/>
                <a:cs typeface="Times New Roman" panose="02020603050405020304" pitchFamily="18" charset="0"/>
              </a:rPr>
              <a:t> 5 </a:t>
            </a:r>
            <a:r>
              <a:rPr lang="en-US" sz="2800" b="1" dirty="0" err="1" smtClean="0">
                <a:solidFill>
                  <a:srgbClr val="0000FF"/>
                </a:solidFill>
                <a:latin typeface="Times New Roman" panose="02020603050405020304" pitchFamily="18" charset="0"/>
                <a:cs typeface="Times New Roman" panose="02020603050405020304" pitchFamily="18" charset="0"/>
              </a:rPr>
              <a:t>lần</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độ</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dài</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của</a:t>
            </a:r>
            <a:r>
              <a:rPr lang="en-US" sz="2800" b="1" dirty="0" smtClean="0">
                <a:solidFill>
                  <a:srgbClr val="0000FF"/>
                </a:solidFill>
                <a:latin typeface="Times New Roman" panose="02020603050405020304" pitchFamily="18" charset="0"/>
                <a:cs typeface="Times New Roman" panose="02020603050405020304" pitchFamily="18" charset="0"/>
              </a:rPr>
              <a:t> CD </a:t>
            </a:r>
            <a:r>
              <a:rPr lang="en-US" sz="2800" b="1" dirty="0" err="1" smtClean="0">
                <a:solidFill>
                  <a:srgbClr val="0000FF"/>
                </a:solidFill>
                <a:latin typeface="Times New Roman" panose="02020603050405020304" pitchFamily="18" charset="0"/>
                <a:cs typeface="Times New Roman" panose="02020603050405020304" pitchFamily="18" charset="0"/>
              </a:rPr>
              <a:t>và</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độ</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dài</a:t>
            </a:r>
            <a:r>
              <a:rPr lang="en-US" sz="2800" b="1" dirty="0" smtClean="0">
                <a:solidFill>
                  <a:srgbClr val="0000FF"/>
                </a:solidFill>
                <a:latin typeface="Times New Roman" panose="02020603050405020304" pitchFamily="18" charset="0"/>
                <a:cs typeface="Times New Roman" panose="02020603050405020304" pitchFamily="18" charset="0"/>
              </a:rPr>
              <a:t> A’B’ </a:t>
            </a:r>
            <a:r>
              <a:rPr lang="en-US" sz="2800" b="1" dirty="0" err="1" smtClean="0">
                <a:solidFill>
                  <a:srgbClr val="0000FF"/>
                </a:solidFill>
                <a:latin typeface="Times New Roman" panose="02020603050405020304" pitchFamily="18" charset="0"/>
                <a:cs typeface="Times New Roman" panose="02020603050405020304" pitchFamily="18" charset="0"/>
              </a:rPr>
              <a:t>gấp</a:t>
            </a:r>
            <a:r>
              <a:rPr lang="en-US" sz="2800" b="1" dirty="0" smtClean="0">
                <a:solidFill>
                  <a:srgbClr val="0000FF"/>
                </a:solidFill>
                <a:latin typeface="Times New Roman" panose="02020603050405020304" pitchFamily="18" charset="0"/>
                <a:cs typeface="Times New Roman" panose="02020603050405020304" pitchFamily="18" charset="0"/>
              </a:rPr>
              <a:t> 12 </a:t>
            </a:r>
            <a:r>
              <a:rPr lang="en-US" sz="2800" b="1" dirty="0" err="1" smtClean="0">
                <a:solidFill>
                  <a:srgbClr val="0000FF"/>
                </a:solidFill>
                <a:latin typeface="Times New Roman" panose="02020603050405020304" pitchFamily="18" charset="0"/>
                <a:cs typeface="Times New Roman" panose="02020603050405020304" pitchFamily="18" charset="0"/>
              </a:rPr>
              <a:t>lần</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độ</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dài</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của</a:t>
            </a:r>
            <a:r>
              <a:rPr lang="en-US" sz="2800" b="1" dirty="0" smtClean="0">
                <a:solidFill>
                  <a:srgbClr val="0000FF"/>
                </a:solidFill>
                <a:latin typeface="Times New Roman" panose="02020603050405020304" pitchFamily="18" charset="0"/>
                <a:cs typeface="Times New Roman" panose="02020603050405020304" pitchFamily="18" charset="0"/>
              </a:rPr>
              <a:t> CD. </a:t>
            </a:r>
            <a:r>
              <a:rPr lang="en-US" sz="2800" b="1" dirty="0" err="1" smtClean="0">
                <a:solidFill>
                  <a:srgbClr val="0000FF"/>
                </a:solidFill>
                <a:latin typeface="Times New Roman" panose="02020603050405020304" pitchFamily="18" charset="0"/>
                <a:cs typeface="Times New Roman" panose="02020603050405020304" pitchFamily="18" charset="0"/>
              </a:rPr>
              <a:t>Tính</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tỉ</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số</a:t>
            </a:r>
            <a:r>
              <a:rPr lang="en-US" sz="2800" b="1" dirty="0" smtClean="0">
                <a:solidFill>
                  <a:srgbClr val="0000FF"/>
                </a:solidFill>
                <a:latin typeface="Times New Roman" panose="02020603050405020304" pitchFamily="18" charset="0"/>
                <a:cs typeface="Times New Roman" panose="02020603050405020304" pitchFamily="18" charset="0"/>
              </a:rPr>
              <a:t> AB </a:t>
            </a:r>
            <a:r>
              <a:rPr lang="en-US" sz="2800" b="1" dirty="0" err="1" smtClean="0">
                <a:solidFill>
                  <a:srgbClr val="0000FF"/>
                </a:solidFill>
                <a:latin typeface="Times New Roman" panose="02020603050405020304" pitchFamily="18" charset="0"/>
                <a:cs typeface="Times New Roman" panose="02020603050405020304" pitchFamily="18" charset="0"/>
              </a:rPr>
              <a:t>và</a:t>
            </a:r>
            <a:r>
              <a:rPr lang="en-US" sz="2800" b="1" dirty="0" smtClean="0">
                <a:solidFill>
                  <a:srgbClr val="0000FF"/>
                </a:solidFill>
                <a:latin typeface="Times New Roman" panose="02020603050405020304" pitchFamily="18" charset="0"/>
                <a:cs typeface="Times New Roman" panose="02020603050405020304" pitchFamily="18" charset="0"/>
              </a:rPr>
              <a:t> A’B’.</a:t>
            </a:r>
            <a:endParaRPr lang="en-US" sz="2800" b="1"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3150016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l="-4000" r="-4000"/>
          </a:stretch>
        </a:blip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a:xfrm>
                <a:off x="219888" y="99314"/>
                <a:ext cx="8229600" cy="1143000"/>
              </a:xfrm>
            </p:spPr>
            <p:txBody>
              <a:bodyPr>
                <a:normAutofit/>
              </a:bodyPr>
              <a:lstStyle/>
              <a:p>
                <a:r>
                  <a:rPr lang="en-US" sz="2500" b="1" dirty="0" smtClean="0">
                    <a:solidFill>
                      <a:srgbClr val="0000FF"/>
                    </a:solidFill>
                    <a:latin typeface="Times New Roman" panose="02020603050405020304" pitchFamily="18" charset="0"/>
                    <a:cs typeface="Times New Roman" panose="02020603050405020304" pitchFamily="18" charset="0"/>
                  </a:rPr>
                  <a:t>Ví</a:t>
                </a:r>
                <a:r>
                  <a:rPr lang="en-US" sz="2500" b="1" dirty="0">
                    <a:solidFill>
                      <a:srgbClr val="0000FF"/>
                    </a:solidFill>
                    <a:latin typeface="Times New Roman" panose="02020603050405020304" pitchFamily="18" charset="0"/>
                    <a:cs typeface="Times New Roman" panose="02020603050405020304" pitchFamily="18" charset="0"/>
                  </a:rPr>
                  <a:t> </a:t>
                </a:r>
                <a:r>
                  <a:rPr lang="en-US" sz="2500" b="1" dirty="0" err="1">
                    <a:solidFill>
                      <a:srgbClr val="0000FF"/>
                    </a:solidFill>
                    <a:latin typeface="Times New Roman" panose="02020603050405020304" pitchFamily="18" charset="0"/>
                    <a:cs typeface="Times New Roman" panose="02020603050405020304" pitchFamily="18" charset="0"/>
                  </a:rPr>
                  <a:t>dụ</a:t>
                </a:r>
                <a:r>
                  <a:rPr lang="en-US" sz="2500" b="1" dirty="0">
                    <a:solidFill>
                      <a:srgbClr val="0000FF"/>
                    </a:solidFill>
                    <a:latin typeface="Times New Roman" panose="02020603050405020304" pitchFamily="18" charset="0"/>
                    <a:cs typeface="Times New Roman" panose="02020603050405020304" pitchFamily="18" charset="0"/>
                  </a:rPr>
                  <a:t> 1: </a:t>
                </a:r>
                <a:r>
                  <a:rPr lang="en-US" sz="2500" b="1" dirty="0" smtClean="0">
                    <a:solidFill>
                      <a:srgbClr val="0000FF"/>
                    </a:solidFill>
                    <a:latin typeface="Times New Roman" panose="02020603050405020304" pitchFamily="18" charset="0"/>
                    <a:cs typeface="Times New Roman" panose="02020603050405020304" pitchFamily="18" charset="0"/>
                  </a:rPr>
                  <a:t>Cho </a:t>
                </a:r>
                <a:r>
                  <a:rPr lang="en-US" sz="2500" b="1" dirty="0" err="1">
                    <a:solidFill>
                      <a:srgbClr val="0000FF"/>
                    </a:solidFill>
                    <a:latin typeface="Times New Roman" panose="02020603050405020304" pitchFamily="18" charset="0"/>
                    <a:cs typeface="Times New Roman" panose="02020603050405020304" pitchFamily="18" charset="0"/>
                  </a:rPr>
                  <a:t>đoạn</a:t>
                </a:r>
                <a:r>
                  <a:rPr lang="en-US" sz="2500" b="1" dirty="0">
                    <a:solidFill>
                      <a:srgbClr val="0000FF"/>
                    </a:solidFill>
                    <a:latin typeface="Times New Roman" panose="02020603050405020304" pitchFamily="18" charset="0"/>
                    <a:cs typeface="Times New Roman" panose="02020603050405020304" pitchFamily="18" charset="0"/>
                  </a:rPr>
                  <a:t> </a:t>
                </a:r>
                <a:r>
                  <a:rPr lang="en-US" sz="2500" b="1" dirty="0" err="1">
                    <a:solidFill>
                      <a:srgbClr val="0000FF"/>
                    </a:solidFill>
                    <a:latin typeface="Times New Roman" panose="02020603050405020304" pitchFamily="18" charset="0"/>
                    <a:cs typeface="Times New Roman" panose="02020603050405020304" pitchFamily="18" charset="0"/>
                  </a:rPr>
                  <a:t>thẳng</a:t>
                </a:r>
                <a:r>
                  <a:rPr lang="en-US" sz="2500" b="1" dirty="0">
                    <a:solidFill>
                      <a:srgbClr val="0000FF"/>
                    </a:solidFill>
                    <a:latin typeface="Times New Roman" panose="02020603050405020304" pitchFamily="18" charset="0"/>
                    <a:cs typeface="Times New Roman" panose="02020603050405020304" pitchFamily="18" charset="0"/>
                  </a:rPr>
                  <a:t> </a:t>
                </a:r>
                <a:r>
                  <a:rPr lang="en-US" sz="2500" b="1" dirty="0" smtClean="0">
                    <a:solidFill>
                      <a:srgbClr val="0000FF"/>
                    </a:solidFill>
                    <a:latin typeface="Times New Roman" panose="02020603050405020304" pitchFamily="18" charset="0"/>
                    <a:cs typeface="Times New Roman" panose="02020603050405020304" pitchFamily="18" charset="0"/>
                  </a:rPr>
                  <a:t>AB = </a:t>
                </a:r>
                <a:r>
                  <a:rPr lang="en-US" sz="2500" b="1" dirty="0">
                    <a:solidFill>
                      <a:srgbClr val="0000FF"/>
                    </a:solidFill>
                    <a:latin typeface="Times New Roman" panose="02020603050405020304" pitchFamily="18" charset="0"/>
                    <a:cs typeface="Times New Roman" panose="02020603050405020304" pitchFamily="18" charset="0"/>
                  </a:rPr>
                  <a:t>2cm, </a:t>
                </a:r>
                <a:r>
                  <a:rPr lang="en-US" sz="2500" b="1" dirty="0" smtClean="0">
                    <a:solidFill>
                      <a:srgbClr val="0000FF"/>
                    </a:solidFill>
                    <a:latin typeface="Times New Roman" panose="02020603050405020304" pitchFamily="18" charset="0"/>
                    <a:cs typeface="Times New Roman" panose="02020603050405020304" pitchFamily="18" charset="0"/>
                  </a:rPr>
                  <a:t>CD = 3cm.Tính </a:t>
                </a:r>
                <a14:m>
                  <m:oMath xmlns:m="http://schemas.openxmlformats.org/officeDocument/2006/math">
                    <m:f>
                      <m:fPr>
                        <m:ctrlPr>
                          <a:rPr lang="en-US" sz="2500" b="1" i="1">
                            <a:solidFill>
                              <a:srgbClr val="0000FF"/>
                            </a:solidFill>
                            <a:latin typeface="Cambria Math" panose="02040503050406030204" pitchFamily="18" charset="0"/>
                          </a:rPr>
                        </m:ctrlPr>
                      </m:fPr>
                      <m:num>
                        <m:r>
                          <a:rPr lang="en-US" sz="2500" b="1">
                            <a:solidFill>
                              <a:srgbClr val="0000FF"/>
                            </a:solidFill>
                            <a:latin typeface="Cambria Math" panose="02040503050406030204" pitchFamily="18" charset="0"/>
                          </a:rPr>
                          <m:t>𝐀𝐁</m:t>
                        </m:r>
                      </m:num>
                      <m:den>
                        <m:r>
                          <a:rPr lang="en-US" sz="2500" b="1">
                            <a:solidFill>
                              <a:srgbClr val="0000FF"/>
                            </a:solidFill>
                            <a:latin typeface="Cambria Math" panose="02040503050406030204" pitchFamily="18" charset="0"/>
                          </a:rPr>
                          <m:t>𝐂𝐃</m:t>
                        </m:r>
                      </m:den>
                    </m:f>
                  </m:oMath>
                </a14:m>
                <a:r>
                  <a:rPr lang="en-US" sz="2500" b="1" dirty="0">
                    <a:solidFill>
                      <a:srgbClr val="0000FF"/>
                    </a:solidFill>
                    <a:latin typeface="Times New Roman" panose="02020603050405020304" pitchFamily="18" charset="0"/>
                    <a:cs typeface="Times New Roman" panose="02020603050405020304" pitchFamily="18" charset="0"/>
                  </a:rPr>
                  <a:t>?</a:t>
                </a:r>
              </a:p>
            </p:txBody>
          </p:sp>
        </mc:Choice>
        <mc:Fallback xmlns="">
          <p:sp>
            <p:nvSpPr>
              <p:cNvPr id="2" name="Title 1"/>
              <p:cNvSpPr>
                <a:spLocks noGrp="1" noRot="1" noChangeAspect="1" noMove="1" noResize="1" noEditPoints="1" noAdjustHandles="1" noChangeArrowheads="1" noChangeShapeType="1" noTextEdit="1"/>
              </p:cNvSpPr>
              <p:nvPr>
                <p:ph type="title"/>
              </p:nvPr>
            </p:nvSpPr>
            <p:spPr>
              <a:xfrm>
                <a:off x="219888" y="99314"/>
                <a:ext cx="8229600" cy="1143000"/>
              </a:xfrm>
              <a:blipFill>
                <a:blip r:embed="rId4"/>
                <a:stretch>
                  <a:fillRect l="-2296" b="-90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itle 1"/>
              <p:cNvSpPr txBox="1">
                <a:spLocks/>
              </p:cNvSpPr>
              <p:nvPr/>
            </p:nvSpPr>
            <p:spPr>
              <a:xfrm>
                <a:off x="180564" y="2184248"/>
                <a:ext cx="10152575" cy="2152289"/>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dirty="0" smtClean="0">
                    <a:ln>
                      <a:noFill/>
                    </a:ln>
                    <a:solidFill>
                      <a:srgbClr val="0000FF"/>
                    </a:solidFill>
                    <a:effectLst/>
                    <a:uLnTx/>
                    <a:uFillTx/>
                    <a:latin typeface="Times New Roman" panose="02020603050405020304" pitchFamily="18" charset="0"/>
                    <a:ea typeface="+mj-ea"/>
                    <a:cs typeface="Times New Roman" panose="02020603050405020304" pitchFamily="18" charset="0"/>
                  </a:rPr>
                  <a:t> </a:t>
                </a:r>
                <a:r>
                  <a:rPr kumimoji="0" lang="en-US" sz="2500" b="1" i="0" u="none" strike="noStrike" kern="1200" cap="none" spc="0" normalizeH="0" baseline="0" noProof="0" dirty="0" err="1">
                    <a:ln>
                      <a:noFill/>
                    </a:ln>
                    <a:solidFill>
                      <a:srgbClr val="0000FF"/>
                    </a:solidFill>
                    <a:effectLst/>
                    <a:uLnTx/>
                    <a:uFillTx/>
                    <a:latin typeface="Times New Roman" panose="02020603050405020304" pitchFamily="18" charset="0"/>
                    <a:ea typeface="+mj-ea"/>
                    <a:cs typeface="Times New Roman" panose="02020603050405020304" pitchFamily="18" charset="0"/>
                  </a:rPr>
                  <a:t>Ví</a:t>
                </a:r>
                <a:r>
                  <a:rPr kumimoji="0" lang="en-US" sz="2500" b="1" i="0" u="none" strike="noStrike" kern="1200" cap="none" spc="0" normalizeH="0" baseline="0" noProof="0" dirty="0">
                    <a:ln>
                      <a:noFill/>
                    </a:ln>
                    <a:solidFill>
                      <a:srgbClr val="0000FF"/>
                    </a:solidFill>
                    <a:effectLst/>
                    <a:uLnTx/>
                    <a:uFillTx/>
                    <a:latin typeface="Times New Roman" panose="02020603050405020304" pitchFamily="18" charset="0"/>
                    <a:ea typeface="+mj-ea"/>
                    <a:cs typeface="Times New Roman" panose="02020603050405020304" pitchFamily="18" charset="0"/>
                  </a:rPr>
                  <a:t> </a:t>
                </a:r>
                <a:r>
                  <a:rPr kumimoji="0" lang="en-US" sz="2500" b="1" i="0" u="none" strike="noStrike" kern="1200" cap="none" spc="0" normalizeH="0" baseline="0" noProof="0" dirty="0" err="1">
                    <a:ln>
                      <a:noFill/>
                    </a:ln>
                    <a:solidFill>
                      <a:srgbClr val="0000FF"/>
                    </a:solidFill>
                    <a:effectLst/>
                    <a:uLnTx/>
                    <a:uFillTx/>
                    <a:latin typeface="Times New Roman" panose="02020603050405020304" pitchFamily="18" charset="0"/>
                    <a:ea typeface="+mj-ea"/>
                    <a:cs typeface="Times New Roman" panose="02020603050405020304" pitchFamily="18" charset="0"/>
                  </a:rPr>
                  <a:t>dụ</a:t>
                </a:r>
                <a:r>
                  <a:rPr kumimoji="0" lang="en-US" sz="2500" b="1" i="0" u="none" strike="noStrike" kern="1200" cap="none" spc="0" normalizeH="0" baseline="0" noProof="0" dirty="0">
                    <a:ln>
                      <a:noFill/>
                    </a:ln>
                    <a:solidFill>
                      <a:srgbClr val="0000FF"/>
                    </a:solidFill>
                    <a:effectLst/>
                    <a:uLnTx/>
                    <a:uFillTx/>
                    <a:latin typeface="Times New Roman" panose="02020603050405020304" pitchFamily="18" charset="0"/>
                    <a:ea typeface="+mj-ea"/>
                    <a:cs typeface="Times New Roman" panose="02020603050405020304" pitchFamily="18" charset="0"/>
                  </a:rPr>
                  <a:t> 3: Cho </a:t>
                </a:r>
                <a:r>
                  <a:rPr kumimoji="0" lang="en-US" sz="2500" b="1" i="0" u="none" strike="noStrike" kern="1200" cap="none" spc="0" normalizeH="0" baseline="0" noProof="0" dirty="0" err="1">
                    <a:ln>
                      <a:noFill/>
                    </a:ln>
                    <a:solidFill>
                      <a:srgbClr val="0000FF"/>
                    </a:solidFill>
                    <a:effectLst/>
                    <a:uLnTx/>
                    <a:uFillTx/>
                    <a:latin typeface="Times New Roman" panose="02020603050405020304" pitchFamily="18" charset="0"/>
                    <a:ea typeface="+mj-ea"/>
                    <a:cs typeface="Times New Roman" panose="02020603050405020304" pitchFamily="18" charset="0"/>
                  </a:rPr>
                  <a:t>đoạn</a:t>
                </a:r>
                <a:r>
                  <a:rPr kumimoji="0" lang="en-US" sz="2500" b="1" i="0" u="none" strike="noStrike" kern="1200" cap="none" spc="0" normalizeH="0" baseline="0" noProof="0" dirty="0">
                    <a:ln>
                      <a:noFill/>
                    </a:ln>
                    <a:solidFill>
                      <a:srgbClr val="0000FF"/>
                    </a:solidFill>
                    <a:effectLst/>
                    <a:uLnTx/>
                    <a:uFillTx/>
                    <a:latin typeface="Times New Roman" panose="02020603050405020304" pitchFamily="18" charset="0"/>
                    <a:ea typeface="+mj-ea"/>
                    <a:cs typeface="Times New Roman" panose="02020603050405020304" pitchFamily="18" charset="0"/>
                  </a:rPr>
                  <a:t> </a:t>
                </a:r>
                <a:r>
                  <a:rPr kumimoji="0" lang="en-US" sz="2500" b="1" i="0" u="none" strike="noStrike" kern="1200" cap="none" spc="0" normalizeH="0" baseline="0" noProof="0" dirty="0" err="1">
                    <a:ln>
                      <a:noFill/>
                    </a:ln>
                    <a:solidFill>
                      <a:srgbClr val="0000FF"/>
                    </a:solidFill>
                    <a:effectLst/>
                    <a:uLnTx/>
                    <a:uFillTx/>
                    <a:latin typeface="Times New Roman" panose="02020603050405020304" pitchFamily="18" charset="0"/>
                    <a:ea typeface="+mj-ea"/>
                    <a:cs typeface="Times New Roman" panose="02020603050405020304" pitchFamily="18" charset="0"/>
                  </a:rPr>
                  <a:t>thẳng</a:t>
                </a:r>
                <a:r>
                  <a:rPr kumimoji="0" lang="en-US" sz="2500" b="1" i="0" u="none" strike="noStrike" kern="1200" cap="none" spc="0" normalizeH="0" baseline="0" noProof="0" dirty="0">
                    <a:ln>
                      <a:noFill/>
                    </a:ln>
                    <a:solidFill>
                      <a:srgbClr val="0000FF"/>
                    </a:solidFill>
                    <a:effectLst/>
                    <a:uLnTx/>
                    <a:uFillTx/>
                    <a:latin typeface="Times New Roman" panose="02020603050405020304" pitchFamily="18" charset="0"/>
                    <a:ea typeface="+mj-ea"/>
                    <a:cs typeface="Times New Roman" panose="02020603050405020304" pitchFamily="18" charset="0"/>
                  </a:rPr>
                  <a:t> A’B</a:t>
                </a:r>
                <a:r>
                  <a:rPr kumimoji="0" lang="en-US" sz="2500" b="1" i="0" u="none" strike="noStrike" kern="1200" cap="none" spc="0" normalizeH="0" baseline="0" noProof="0" dirty="0" smtClean="0">
                    <a:ln>
                      <a:noFill/>
                    </a:ln>
                    <a:solidFill>
                      <a:srgbClr val="0000FF"/>
                    </a:solidFill>
                    <a:effectLst/>
                    <a:uLnTx/>
                    <a:uFillTx/>
                    <a:latin typeface="Times New Roman" panose="02020603050405020304" pitchFamily="18" charset="0"/>
                    <a:ea typeface="+mj-ea"/>
                    <a:cs typeface="Times New Roman" panose="02020603050405020304" pitchFamily="18" charset="0"/>
                  </a:rPr>
                  <a:t>’ =  </a:t>
                </a:r>
                <a:r>
                  <a:rPr kumimoji="0" lang="en-US" sz="2500" b="1" i="0" u="none" strike="noStrike" kern="1200" cap="none" spc="0" normalizeH="0" baseline="0" noProof="0" dirty="0">
                    <a:ln>
                      <a:noFill/>
                    </a:ln>
                    <a:solidFill>
                      <a:srgbClr val="0000FF"/>
                    </a:solidFill>
                    <a:effectLst/>
                    <a:uLnTx/>
                    <a:uFillTx/>
                    <a:latin typeface="Times New Roman" panose="02020603050405020304" pitchFamily="18" charset="0"/>
                    <a:ea typeface="+mj-ea"/>
                    <a:cs typeface="Times New Roman" panose="02020603050405020304" pitchFamily="18" charset="0"/>
                  </a:rPr>
                  <a:t>4dm; C’D’ = 60cm. </a:t>
                </a:r>
                <a:r>
                  <a:rPr kumimoji="0" lang="en-US" sz="2500" b="1" i="0" u="none" strike="noStrike" kern="1200" cap="none" spc="0" normalizeH="0" baseline="0" noProof="0" dirty="0" err="1">
                    <a:ln>
                      <a:noFill/>
                    </a:ln>
                    <a:solidFill>
                      <a:srgbClr val="0000FF"/>
                    </a:solidFill>
                    <a:effectLst/>
                    <a:uLnTx/>
                    <a:uFillTx/>
                    <a:latin typeface="Times New Roman" panose="02020603050405020304" pitchFamily="18" charset="0"/>
                    <a:ea typeface="+mj-ea"/>
                    <a:cs typeface="Times New Roman" panose="02020603050405020304" pitchFamily="18" charset="0"/>
                  </a:rPr>
                  <a:t>Tính</a:t>
                </a:r>
                <a:r>
                  <a:rPr kumimoji="0" lang="en-US" sz="2500" b="1" i="0" u="none" strike="noStrike" kern="1200" cap="none" spc="0" normalizeH="0" baseline="0" noProof="0" dirty="0">
                    <a:ln>
                      <a:noFill/>
                    </a:ln>
                    <a:solidFill>
                      <a:srgbClr val="0000FF"/>
                    </a:solidFill>
                    <a:effectLst/>
                    <a:uLnTx/>
                    <a:uFillTx/>
                    <a:latin typeface="Times New Roman" panose="02020603050405020304" pitchFamily="18" charset="0"/>
                    <a:ea typeface="+mj-ea"/>
                    <a:cs typeface="Times New Roman" panose="02020603050405020304" pitchFamily="18" charset="0"/>
                  </a:rPr>
                  <a:t> </a:t>
                </a:r>
                <a14:m>
                  <m:oMath xmlns:m="http://schemas.openxmlformats.org/officeDocument/2006/math">
                    <m:f>
                      <m:fPr>
                        <m:ctrlPr>
                          <a:rPr kumimoji="0" lang="en-US" sz="2400" b="1" i="1" u="none" strike="noStrike" kern="1200" cap="none" spc="0" normalizeH="0" baseline="0" noProof="0">
                            <a:ln>
                              <a:noFill/>
                            </a:ln>
                            <a:solidFill>
                              <a:srgbClr val="0000FF"/>
                            </a:solidFill>
                            <a:effectLst/>
                            <a:uLnTx/>
                            <a:uFillTx/>
                            <a:latin typeface="Cambria Math" panose="02040503050406030204" pitchFamily="18" charset="0"/>
                            <a:ea typeface="+mj-ea"/>
                            <a:cs typeface="+mj-cs"/>
                          </a:rPr>
                        </m:ctrlPr>
                      </m:fPr>
                      <m:num>
                        <m:r>
                          <m:rPr>
                            <m:nor/>
                          </m:rPr>
                          <a:rPr kumimoji="0" lang="en-US" sz="2400" b="1" i="0" u="none" strike="noStrike" kern="1200" cap="none" spc="0" normalizeH="0" baseline="0" noProof="0">
                            <a:ln>
                              <a:noFill/>
                            </a:ln>
                            <a:solidFill>
                              <a:srgbClr val="0000FF"/>
                            </a:solidFill>
                            <a:effectLst/>
                            <a:uLnTx/>
                            <a:uFillTx/>
                            <a:latin typeface="Times New Roman" panose="02020603050405020304" pitchFamily="18" charset="0"/>
                            <a:ea typeface="+mj-ea"/>
                            <a:cs typeface="Times New Roman" panose="02020603050405020304" pitchFamily="18" charset="0"/>
                          </a:rPr>
                          <m:t>A</m:t>
                        </m:r>
                        <m:r>
                          <m:rPr>
                            <m:nor/>
                          </m:rPr>
                          <a:rPr kumimoji="0" lang="en-US" sz="2400" b="1" i="0" u="none" strike="noStrike" kern="1200" cap="none" spc="0" normalizeH="0" baseline="0" noProof="0">
                            <a:ln>
                              <a:noFill/>
                            </a:ln>
                            <a:solidFill>
                              <a:srgbClr val="0000FF"/>
                            </a:solidFill>
                            <a:effectLst/>
                            <a:uLnTx/>
                            <a:uFillTx/>
                            <a:latin typeface="Times New Roman" panose="02020603050405020304" pitchFamily="18" charset="0"/>
                            <a:ea typeface="+mj-ea"/>
                            <a:cs typeface="Times New Roman" panose="02020603050405020304" pitchFamily="18" charset="0"/>
                          </a:rPr>
                          <m:t>’</m:t>
                        </m:r>
                        <m:r>
                          <m:rPr>
                            <m:nor/>
                          </m:rPr>
                          <a:rPr kumimoji="0" lang="en-US" sz="2400" b="1" i="0" u="none" strike="noStrike" kern="1200" cap="none" spc="0" normalizeH="0" baseline="0" noProof="0">
                            <a:ln>
                              <a:noFill/>
                            </a:ln>
                            <a:solidFill>
                              <a:srgbClr val="0000FF"/>
                            </a:solidFill>
                            <a:effectLst/>
                            <a:uLnTx/>
                            <a:uFillTx/>
                            <a:latin typeface="Times New Roman" panose="02020603050405020304" pitchFamily="18" charset="0"/>
                            <a:ea typeface="+mj-ea"/>
                            <a:cs typeface="Times New Roman" panose="02020603050405020304" pitchFamily="18" charset="0"/>
                          </a:rPr>
                          <m:t>B</m:t>
                        </m:r>
                        <m:r>
                          <m:rPr>
                            <m:nor/>
                          </m:rPr>
                          <a:rPr kumimoji="0" lang="en-US" sz="2400" b="1" i="0" u="none" strike="noStrike" kern="1200" cap="none" spc="0" normalizeH="0" baseline="0" noProof="0">
                            <a:ln>
                              <a:noFill/>
                            </a:ln>
                            <a:solidFill>
                              <a:srgbClr val="0000FF"/>
                            </a:solidFill>
                            <a:effectLst/>
                            <a:uLnTx/>
                            <a:uFillTx/>
                            <a:latin typeface="Times New Roman" panose="02020603050405020304" pitchFamily="18" charset="0"/>
                            <a:ea typeface="+mj-ea"/>
                            <a:cs typeface="Times New Roman" panose="02020603050405020304" pitchFamily="18" charset="0"/>
                          </a:rPr>
                          <m:t>’</m:t>
                        </m:r>
                      </m:num>
                      <m:den>
                        <m:r>
                          <m:rPr>
                            <m:nor/>
                          </m:rPr>
                          <a:rPr kumimoji="0" lang="en-US" sz="2400" b="1" i="0" u="none" strike="noStrike" kern="1200" cap="none" spc="0" normalizeH="0" baseline="0" noProof="0">
                            <a:ln>
                              <a:noFill/>
                            </a:ln>
                            <a:solidFill>
                              <a:srgbClr val="0000FF"/>
                            </a:solidFill>
                            <a:effectLst/>
                            <a:uLnTx/>
                            <a:uFillTx/>
                            <a:latin typeface="Times New Roman" panose="02020603050405020304" pitchFamily="18" charset="0"/>
                            <a:ea typeface="+mj-ea"/>
                            <a:cs typeface="Times New Roman" panose="02020603050405020304" pitchFamily="18" charset="0"/>
                          </a:rPr>
                          <m:t>C</m:t>
                        </m:r>
                        <m:r>
                          <m:rPr>
                            <m:nor/>
                          </m:rPr>
                          <a:rPr kumimoji="0" lang="en-US" sz="2400" b="1" i="0" u="none" strike="noStrike" kern="1200" cap="none" spc="0" normalizeH="0" baseline="0" noProof="0">
                            <a:ln>
                              <a:noFill/>
                            </a:ln>
                            <a:solidFill>
                              <a:srgbClr val="0000FF"/>
                            </a:solidFill>
                            <a:effectLst/>
                            <a:uLnTx/>
                            <a:uFillTx/>
                            <a:latin typeface="Times New Roman" panose="02020603050405020304" pitchFamily="18" charset="0"/>
                            <a:ea typeface="+mj-ea"/>
                            <a:cs typeface="Times New Roman" panose="02020603050405020304" pitchFamily="18" charset="0"/>
                          </a:rPr>
                          <m:t>’</m:t>
                        </m:r>
                        <m:r>
                          <m:rPr>
                            <m:nor/>
                          </m:rPr>
                          <a:rPr kumimoji="0" lang="en-US" sz="2400" b="1" i="0" u="none" strike="noStrike" kern="1200" cap="none" spc="0" normalizeH="0" baseline="0" noProof="0">
                            <a:ln>
                              <a:noFill/>
                            </a:ln>
                            <a:solidFill>
                              <a:srgbClr val="0000FF"/>
                            </a:solidFill>
                            <a:effectLst/>
                            <a:uLnTx/>
                            <a:uFillTx/>
                            <a:latin typeface="Times New Roman" panose="02020603050405020304" pitchFamily="18" charset="0"/>
                            <a:ea typeface="+mj-ea"/>
                            <a:cs typeface="Times New Roman" panose="02020603050405020304" pitchFamily="18" charset="0"/>
                          </a:rPr>
                          <m:t>D</m:t>
                        </m:r>
                        <m:r>
                          <m:rPr>
                            <m:nor/>
                          </m:rPr>
                          <a:rPr kumimoji="0" lang="en-US" sz="2400" b="1" i="0" u="none" strike="noStrike" kern="1200" cap="none" spc="0" normalizeH="0" baseline="0" noProof="0">
                            <a:ln>
                              <a:noFill/>
                            </a:ln>
                            <a:solidFill>
                              <a:srgbClr val="0000FF"/>
                            </a:solidFill>
                            <a:effectLst/>
                            <a:uLnTx/>
                            <a:uFillTx/>
                            <a:latin typeface="Times New Roman" panose="02020603050405020304" pitchFamily="18" charset="0"/>
                            <a:ea typeface="+mj-ea"/>
                            <a:cs typeface="Times New Roman" panose="02020603050405020304" pitchFamily="18" charset="0"/>
                          </a:rPr>
                          <m:t>’</m:t>
                        </m:r>
                      </m:den>
                    </m:f>
                  </m:oMath>
                </a14:m>
                <a:r>
                  <a:rPr kumimoji="0" 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mj-ea"/>
                    <a:cs typeface="Times New Roman" panose="02020603050405020304" pitchFamily="18" charset="0"/>
                  </a:rPr>
                  <a:t>?</a:t>
                </a:r>
                <a:r>
                  <a:rPr kumimoji="0" lang="en-US" sz="2500" b="1" i="0" u="none" strike="noStrike" kern="1200" cap="none" spc="0" normalizeH="0" baseline="0" noProof="0" dirty="0">
                    <a:ln>
                      <a:noFill/>
                    </a:ln>
                    <a:solidFill>
                      <a:srgbClr val="0000FF"/>
                    </a:solidFill>
                    <a:effectLst/>
                    <a:uLnTx/>
                    <a:uFillTx/>
                    <a:latin typeface="Times New Roman" panose="02020603050405020304" pitchFamily="18" charset="0"/>
                    <a:ea typeface="+mj-ea"/>
                    <a:cs typeface="Times New Roman" panose="02020603050405020304" pitchFamily="18" charset="0"/>
                  </a:rPr>
                  <a:t> </a:t>
                </a:r>
              </a:p>
            </p:txBody>
          </p:sp>
        </mc:Choice>
        <mc:Fallback xmlns="">
          <p:sp>
            <p:nvSpPr>
              <p:cNvPr id="10" name="Title 1"/>
              <p:cNvSpPr txBox="1">
                <a:spLocks noRot="1" noChangeAspect="1" noMove="1" noResize="1" noEditPoints="1" noAdjustHandles="1" noChangeArrowheads="1" noChangeShapeType="1" noTextEdit="1"/>
              </p:cNvSpPr>
              <p:nvPr/>
            </p:nvSpPr>
            <p:spPr>
              <a:xfrm>
                <a:off x="180564" y="2184248"/>
                <a:ext cx="10152575" cy="2152289"/>
              </a:xfrm>
              <a:prstGeom prst="rect">
                <a:avLst/>
              </a:prstGeom>
              <a:blipFill>
                <a:blip r:embed="rId5"/>
                <a:stretch>
                  <a:fillRect l="-541"/>
                </a:stretch>
              </a:blipFill>
            </p:spPr>
            <p:txBody>
              <a:bodyPr/>
              <a:lstStyle/>
              <a:p>
                <a:r>
                  <a:rPr lang="en-US">
                    <a:noFill/>
                  </a:rPr>
                  <a:t> </a:t>
                </a:r>
              </a:p>
            </p:txBody>
          </p:sp>
        </mc:Fallback>
      </mc:AlternateContent>
      <p:sp>
        <p:nvSpPr>
          <p:cNvPr id="3" name="Right Brace 2"/>
          <p:cNvSpPr/>
          <p:nvPr/>
        </p:nvSpPr>
        <p:spPr>
          <a:xfrm>
            <a:off x="2602073" y="1446138"/>
            <a:ext cx="569385" cy="1054359"/>
          </a:xfrm>
          <a:prstGeom prst="rightBrace">
            <a:avLst>
              <a:gd name="adj1" fmla="val 8333"/>
              <a:gd name="adj2" fmla="val 52309"/>
            </a:avLst>
          </a:prstGeom>
          <a:ln w="19050"/>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4" name="Rectangle 3"/>
              <p:cNvSpPr/>
              <p:nvPr/>
            </p:nvSpPr>
            <p:spPr>
              <a:xfrm>
                <a:off x="4143239" y="1582817"/>
                <a:ext cx="675185" cy="78483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2400" b="1" i="1">
                              <a:solidFill>
                                <a:srgbClr val="04617B">
                                  <a:lumMod val="50000"/>
                                </a:srgbClr>
                              </a:solidFill>
                              <a:latin typeface="Cambria Math" panose="02040503050406030204" pitchFamily="18" charset="0"/>
                              <a:ea typeface="+mj-ea"/>
                              <a:cs typeface="+mj-cs"/>
                            </a:rPr>
                          </m:ctrlPr>
                        </m:fPr>
                        <m:num>
                          <m:r>
                            <a:rPr lang="en-US" sz="2400" b="1">
                              <a:solidFill>
                                <a:srgbClr val="04617B">
                                  <a:lumMod val="50000"/>
                                </a:srgbClr>
                              </a:solidFill>
                              <a:latin typeface="Cambria Math" panose="02040503050406030204" pitchFamily="18" charset="0"/>
                              <a:ea typeface="+mj-ea"/>
                              <a:cs typeface="+mj-cs"/>
                            </a:rPr>
                            <m:t>𝐀𝐁</m:t>
                          </m:r>
                        </m:num>
                        <m:den>
                          <m:r>
                            <a:rPr lang="en-US" sz="2400" b="1">
                              <a:solidFill>
                                <a:srgbClr val="04617B">
                                  <a:lumMod val="50000"/>
                                </a:srgbClr>
                              </a:solidFill>
                              <a:latin typeface="Cambria Math" panose="02040503050406030204" pitchFamily="18" charset="0"/>
                              <a:ea typeface="+mj-ea"/>
                              <a:cs typeface="+mj-cs"/>
                            </a:rPr>
                            <m:t>𝐂𝐃</m:t>
                          </m:r>
                        </m:den>
                      </m:f>
                    </m:oMath>
                  </m:oMathPara>
                </a14:m>
                <a:endParaRPr lang="en-US"/>
              </a:p>
            </p:txBody>
          </p:sp>
        </mc:Choice>
        <mc:Fallback xmlns="">
          <p:sp>
            <p:nvSpPr>
              <p:cNvPr id="4" name="Rectangle 3"/>
              <p:cNvSpPr>
                <a:spLocks noRot="1" noChangeAspect="1" noMove="1" noResize="1" noEditPoints="1" noAdjustHandles="1" noChangeArrowheads="1" noChangeShapeType="1" noTextEdit="1"/>
              </p:cNvSpPr>
              <p:nvPr/>
            </p:nvSpPr>
            <p:spPr>
              <a:xfrm>
                <a:off x="4143239" y="1582817"/>
                <a:ext cx="675185" cy="784830"/>
              </a:xfrm>
              <a:prstGeom prst="rect">
                <a:avLst/>
              </a:prstGeom>
              <a:blipFill>
                <a:blip r:embed="rId6"/>
                <a:stretch>
                  <a:fillRect/>
                </a:stretch>
              </a:blipFill>
            </p:spPr>
            <p:txBody>
              <a:bodyPr/>
              <a:lstStyle/>
              <a:p>
                <a:r>
                  <a:rPr lang="en-US">
                    <a:noFill/>
                  </a:rPr>
                  <a:t> </a:t>
                </a:r>
              </a:p>
            </p:txBody>
          </p:sp>
        </mc:Fallback>
      </mc:AlternateContent>
      <p:sp>
        <p:nvSpPr>
          <p:cNvPr id="5" name="TextBox 4"/>
          <p:cNvSpPr txBox="1"/>
          <p:nvPr/>
        </p:nvSpPr>
        <p:spPr>
          <a:xfrm>
            <a:off x="4909807" y="1678321"/>
            <a:ext cx="569947" cy="584775"/>
          </a:xfrm>
          <a:prstGeom prst="rect">
            <a:avLst/>
          </a:prstGeom>
          <a:noFill/>
        </p:spPr>
        <p:txBody>
          <a:bodyPr wrap="square" rtlCol="0">
            <a:spAutoFit/>
          </a:bodyPr>
          <a:lstStyle/>
          <a:p>
            <a:r>
              <a:rPr lang="en-US" sz="3200" smtClean="0">
                <a:solidFill>
                  <a:schemeClr val="accent2">
                    <a:lumMod val="50000"/>
                  </a:schemeClr>
                </a:solidFill>
                <a:latin typeface="Times New Roman" panose="02020603050405020304" pitchFamily="18" charset="0"/>
                <a:cs typeface="Times New Roman" panose="02020603050405020304" pitchFamily="18" charset="0"/>
              </a:rPr>
              <a:t>=</a:t>
            </a:r>
            <a:endParaRPr lang="en-US" sz="3200">
              <a:solidFill>
                <a:schemeClr val="accent2">
                  <a:lumMod val="50000"/>
                </a:schemeClr>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6" name="Rectangle 5"/>
              <p:cNvSpPr/>
              <p:nvPr/>
            </p:nvSpPr>
            <p:spPr>
              <a:xfrm>
                <a:off x="5375783" y="1532447"/>
                <a:ext cx="457176" cy="81509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2500" b="1" i="1" smtClean="0">
                              <a:solidFill>
                                <a:schemeClr val="tx2">
                                  <a:lumMod val="50000"/>
                                </a:schemeClr>
                              </a:solidFill>
                              <a:latin typeface="Cambria Math" panose="02040503050406030204" pitchFamily="18" charset="0"/>
                            </a:rPr>
                          </m:ctrlPr>
                        </m:fPr>
                        <m:num>
                          <m:r>
                            <a:rPr lang="en-US" sz="2500" b="1" i="1" smtClean="0">
                              <a:solidFill>
                                <a:schemeClr val="tx2">
                                  <a:lumMod val="50000"/>
                                </a:schemeClr>
                              </a:solidFill>
                              <a:latin typeface="Cambria Math" panose="02040503050406030204" pitchFamily="18" charset="0"/>
                            </a:rPr>
                            <m:t>𝟐</m:t>
                          </m:r>
                        </m:num>
                        <m:den>
                          <m:r>
                            <a:rPr lang="en-US" sz="2500" b="1" i="1" smtClean="0">
                              <a:solidFill>
                                <a:schemeClr val="tx2">
                                  <a:lumMod val="50000"/>
                                </a:schemeClr>
                              </a:solidFill>
                              <a:latin typeface="Cambria Math" panose="02040503050406030204" pitchFamily="18" charset="0"/>
                            </a:rPr>
                            <m:t>𝟑</m:t>
                          </m:r>
                        </m:den>
                      </m:f>
                    </m:oMath>
                  </m:oMathPara>
                </a14:m>
                <a:endParaRPr lang="en-US" sz="2500">
                  <a:latin typeface="Times New Roman" panose="02020603050405020304" pitchFamily="18" charset="0"/>
                  <a:cs typeface="Times New Roman" panose="02020603050405020304" pitchFamily="18"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5375783" y="1532447"/>
                <a:ext cx="457176" cy="815095"/>
              </a:xfrm>
              <a:prstGeom prst="rect">
                <a:avLst/>
              </a:prstGeom>
              <a:blipFill>
                <a:blip r:embed="rId7"/>
                <a:stretch>
                  <a:fillRect/>
                </a:stretch>
              </a:blipFill>
            </p:spPr>
            <p:txBody>
              <a:bodyPr/>
              <a:lstStyle/>
              <a:p>
                <a:r>
                  <a:rPr lang="en-US">
                    <a:noFill/>
                  </a:rPr>
                  <a:t> </a:t>
                </a:r>
              </a:p>
            </p:txBody>
          </p:sp>
        </mc:Fallback>
      </mc:AlternateContent>
      <p:sp>
        <p:nvSpPr>
          <p:cNvPr id="24" name="TextBox 23"/>
          <p:cNvSpPr txBox="1"/>
          <p:nvPr/>
        </p:nvSpPr>
        <p:spPr>
          <a:xfrm>
            <a:off x="2339395" y="5081004"/>
            <a:ext cx="569947" cy="584775"/>
          </a:xfrm>
          <a:prstGeom prst="rect">
            <a:avLst/>
          </a:prstGeom>
          <a:noFill/>
        </p:spPr>
        <p:txBody>
          <a:bodyPr wrap="square" rtlCol="0">
            <a:spAutoFit/>
          </a:bodyPr>
          <a:lstStyle/>
          <a:p>
            <a:r>
              <a:rPr lang="en-US" sz="3200" smtClean="0">
                <a:solidFill>
                  <a:schemeClr val="accent2">
                    <a:lumMod val="50000"/>
                  </a:schemeClr>
                </a:solidFill>
                <a:latin typeface="Times New Roman" panose="02020603050405020304" pitchFamily="18" charset="0"/>
                <a:cs typeface="Times New Roman" panose="02020603050405020304" pitchFamily="18" charset="0"/>
              </a:rPr>
              <a:t>=</a:t>
            </a:r>
            <a:endParaRPr lang="en-US" sz="3200">
              <a:solidFill>
                <a:schemeClr val="accent2">
                  <a:lumMod val="50000"/>
                </a:schemeClr>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9" name="Rectangle 28"/>
              <p:cNvSpPr/>
              <p:nvPr/>
            </p:nvSpPr>
            <p:spPr>
              <a:xfrm>
                <a:off x="2695341" y="4971426"/>
                <a:ext cx="457176" cy="81368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2500" b="1" i="1" smtClean="0">
                              <a:solidFill>
                                <a:schemeClr val="tx2">
                                  <a:lumMod val="50000"/>
                                </a:schemeClr>
                              </a:solidFill>
                              <a:latin typeface="Cambria Math" panose="02040503050406030204" pitchFamily="18" charset="0"/>
                            </a:rPr>
                          </m:ctrlPr>
                        </m:fPr>
                        <m:num>
                          <m:r>
                            <a:rPr lang="en-US" sz="2500" b="1" i="1" smtClean="0">
                              <a:solidFill>
                                <a:schemeClr val="tx2">
                                  <a:lumMod val="50000"/>
                                </a:schemeClr>
                              </a:solidFill>
                              <a:latin typeface="Cambria Math" panose="02040503050406030204" pitchFamily="18" charset="0"/>
                            </a:rPr>
                            <m:t>𝟒</m:t>
                          </m:r>
                        </m:num>
                        <m:den>
                          <m:r>
                            <a:rPr lang="en-US" sz="2500" b="1" i="1" smtClean="0">
                              <a:solidFill>
                                <a:schemeClr val="tx2">
                                  <a:lumMod val="50000"/>
                                </a:schemeClr>
                              </a:solidFill>
                              <a:latin typeface="Cambria Math" panose="02040503050406030204" pitchFamily="18" charset="0"/>
                            </a:rPr>
                            <m:t>𝟔</m:t>
                          </m:r>
                        </m:den>
                      </m:f>
                    </m:oMath>
                  </m:oMathPara>
                </a14:m>
                <a:endParaRPr lang="en-US" sz="2500">
                  <a:latin typeface="Times New Roman" panose="02020603050405020304" pitchFamily="18" charset="0"/>
                  <a:cs typeface="Times New Roman" panose="02020603050405020304" pitchFamily="18" charset="0"/>
                </a:endParaRPr>
              </a:p>
            </p:txBody>
          </p:sp>
        </mc:Choice>
        <mc:Fallback xmlns="">
          <p:sp>
            <p:nvSpPr>
              <p:cNvPr id="29" name="Rectangle 28"/>
              <p:cNvSpPr>
                <a:spLocks noRot="1" noChangeAspect="1" noMove="1" noResize="1" noEditPoints="1" noAdjustHandles="1" noChangeArrowheads="1" noChangeShapeType="1" noTextEdit="1"/>
              </p:cNvSpPr>
              <p:nvPr/>
            </p:nvSpPr>
            <p:spPr>
              <a:xfrm>
                <a:off x="2695341" y="4971426"/>
                <a:ext cx="457176" cy="813684"/>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1593962" y="4971426"/>
                <a:ext cx="912429" cy="78931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2400" b="1" i="1">
                              <a:solidFill>
                                <a:srgbClr val="04617B">
                                  <a:lumMod val="50000"/>
                                </a:srgbClr>
                              </a:solidFill>
                              <a:latin typeface="Cambria Math" panose="02040503050406030204" pitchFamily="18" charset="0"/>
                            </a:rPr>
                          </m:ctrlPr>
                        </m:fPr>
                        <m:num>
                          <m:r>
                            <m:rPr>
                              <m:nor/>
                            </m:rPr>
                            <a:rPr lang="en-US" sz="2400" b="1">
                              <a:solidFill>
                                <a:srgbClr val="04617B">
                                  <a:lumMod val="50000"/>
                                </a:srgbClr>
                              </a:solidFill>
                              <a:latin typeface="Times New Roman" panose="02020603050405020304" pitchFamily="18" charset="0"/>
                              <a:cs typeface="Times New Roman" panose="02020603050405020304" pitchFamily="18" charset="0"/>
                            </a:rPr>
                            <m:t>A</m:t>
                          </m:r>
                          <m:r>
                            <m:rPr>
                              <m:nor/>
                            </m:rPr>
                            <a:rPr lang="en-US" sz="2400" b="1">
                              <a:solidFill>
                                <a:srgbClr val="04617B">
                                  <a:lumMod val="50000"/>
                                </a:srgbClr>
                              </a:solidFill>
                              <a:latin typeface="Times New Roman" panose="02020603050405020304" pitchFamily="18" charset="0"/>
                              <a:cs typeface="Times New Roman" panose="02020603050405020304" pitchFamily="18" charset="0"/>
                            </a:rPr>
                            <m:t>’</m:t>
                          </m:r>
                          <m:r>
                            <m:rPr>
                              <m:nor/>
                            </m:rPr>
                            <a:rPr lang="en-US" sz="2400" b="1">
                              <a:solidFill>
                                <a:srgbClr val="04617B">
                                  <a:lumMod val="50000"/>
                                </a:srgbClr>
                              </a:solidFill>
                              <a:latin typeface="Times New Roman" panose="02020603050405020304" pitchFamily="18" charset="0"/>
                              <a:cs typeface="Times New Roman" panose="02020603050405020304" pitchFamily="18" charset="0"/>
                            </a:rPr>
                            <m:t>B</m:t>
                          </m:r>
                          <m:r>
                            <m:rPr>
                              <m:nor/>
                            </m:rPr>
                            <a:rPr lang="en-US" sz="2400" b="1">
                              <a:solidFill>
                                <a:srgbClr val="04617B">
                                  <a:lumMod val="50000"/>
                                </a:srgbClr>
                              </a:solidFill>
                              <a:latin typeface="Times New Roman" panose="02020603050405020304" pitchFamily="18" charset="0"/>
                              <a:cs typeface="Times New Roman" panose="02020603050405020304" pitchFamily="18" charset="0"/>
                            </a:rPr>
                            <m:t>’</m:t>
                          </m:r>
                        </m:num>
                        <m:den>
                          <m:r>
                            <m:rPr>
                              <m:nor/>
                            </m:rPr>
                            <a:rPr lang="en-US" sz="2400" b="1">
                              <a:solidFill>
                                <a:srgbClr val="04617B">
                                  <a:lumMod val="50000"/>
                                </a:srgbClr>
                              </a:solidFill>
                              <a:latin typeface="Times New Roman" panose="02020603050405020304" pitchFamily="18" charset="0"/>
                              <a:cs typeface="Times New Roman" panose="02020603050405020304" pitchFamily="18" charset="0"/>
                            </a:rPr>
                            <m:t>C</m:t>
                          </m:r>
                          <m:r>
                            <m:rPr>
                              <m:nor/>
                            </m:rPr>
                            <a:rPr lang="en-US" sz="2400" b="1">
                              <a:solidFill>
                                <a:srgbClr val="04617B">
                                  <a:lumMod val="50000"/>
                                </a:srgbClr>
                              </a:solidFill>
                              <a:latin typeface="Times New Roman" panose="02020603050405020304" pitchFamily="18" charset="0"/>
                              <a:cs typeface="Times New Roman" panose="02020603050405020304" pitchFamily="18" charset="0"/>
                            </a:rPr>
                            <m:t>’</m:t>
                          </m:r>
                          <m:r>
                            <m:rPr>
                              <m:nor/>
                            </m:rPr>
                            <a:rPr lang="en-US" sz="2400" b="1">
                              <a:solidFill>
                                <a:srgbClr val="04617B">
                                  <a:lumMod val="50000"/>
                                </a:srgbClr>
                              </a:solidFill>
                              <a:latin typeface="Times New Roman" panose="02020603050405020304" pitchFamily="18" charset="0"/>
                              <a:cs typeface="Times New Roman" panose="02020603050405020304" pitchFamily="18" charset="0"/>
                            </a:rPr>
                            <m:t>D</m:t>
                          </m:r>
                          <m:r>
                            <m:rPr>
                              <m:nor/>
                            </m:rPr>
                            <a:rPr lang="en-US" sz="2400" b="1">
                              <a:solidFill>
                                <a:srgbClr val="04617B">
                                  <a:lumMod val="50000"/>
                                </a:srgbClr>
                              </a:solidFill>
                              <a:latin typeface="Times New Roman" panose="02020603050405020304" pitchFamily="18" charset="0"/>
                              <a:cs typeface="Times New Roman" panose="02020603050405020304" pitchFamily="18" charset="0"/>
                            </a:rPr>
                            <m:t>’</m:t>
                          </m:r>
                        </m:den>
                      </m:f>
                    </m:oMath>
                  </m:oMathPara>
                </a14:m>
                <a:endParaRPr lang="en-US"/>
              </a:p>
            </p:txBody>
          </p:sp>
        </mc:Choice>
        <mc:Fallback xmlns="">
          <p:sp>
            <p:nvSpPr>
              <p:cNvPr id="7" name="Rectangle 6"/>
              <p:cNvSpPr>
                <a:spLocks noRot="1" noChangeAspect="1" noMove="1" noResize="1" noEditPoints="1" noAdjustHandles="1" noChangeArrowheads="1" noChangeShapeType="1" noTextEdit="1"/>
              </p:cNvSpPr>
              <p:nvPr/>
            </p:nvSpPr>
            <p:spPr>
              <a:xfrm>
                <a:off x="1593962" y="4971426"/>
                <a:ext cx="912429" cy="789319"/>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Rectangle 29"/>
              <p:cNvSpPr/>
              <p:nvPr/>
            </p:nvSpPr>
            <p:spPr>
              <a:xfrm>
                <a:off x="3460475" y="4965845"/>
                <a:ext cx="457176" cy="81509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2500" b="1" i="1" smtClean="0">
                              <a:solidFill>
                                <a:schemeClr val="tx2">
                                  <a:lumMod val="50000"/>
                                </a:schemeClr>
                              </a:solidFill>
                              <a:latin typeface="Cambria Math" panose="02040503050406030204" pitchFamily="18" charset="0"/>
                            </a:rPr>
                          </m:ctrlPr>
                        </m:fPr>
                        <m:num>
                          <m:r>
                            <a:rPr lang="en-US" sz="2500" b="1" i="1" smtClean="0">
                              <a:solidFill>
                                <a:schemeClr val="tx2">
                                  <a:lumMod val="50000"/>
                                </a:schemeClr>
                              </a:solidFill>
                              <a:latin typeface="Cambria Math" panose="02040503050406030204" pitchFamily="18" charset="0"/>
                            </a:rPr>
                            <m:t>𝟐</m:t>
                          </m:r>
                        </m:num>
                        <m:den>
                          <m:r>
                            <a:rPr lang="en-US" sz="2500" b="1" i="1" smtClean="0">
                              <a:solidFill>
                                <a:schemeClr val="tx2">
                                  <a:lumMod val="50000"/>
                                </a:schemeClr>
                              </a:solidFill>
                              <a:latin typeface="Cambria Math" panose="02040503050406030204" pitchFamily="18" charset="0"/>
                            </a:rPr>
                            <m:t>𝟑</m:t>
                          </m:r>
                        </m:den>
                      </m:f>
                    </m:oMath>
                  </m:oMathPara>
                </a14:m>
                <a:endParaRPr lang="en-US" sz="2500">
                  <a:latin typeface="Times New Roman" panose="02020603050405020304" pitchFamily="18" charset="0"/>
                  <a:cs typeface="Times New Roman" panose="02020603050405020304" pitchFamily="18" charset="0"/>
                </a:endParaRPr>
              </a:p>
            </p:txBody>
          </p:sp>
        </mc:Choice>
        <mc:Fallback xmlns="">
          <p:sp>
            <p:nvSpPr>
              <p:cNvPr id="30" name="Rectangle 29"/>
              <p:cNvSpPr>
                <a:spLocks noRot="1" noChangeAspect="1" noMove="1" noResize="1" noEditPoints="1" noAdjustHandles="1" noChangeArrowheads="1" noChangeShapeType="1" noTextEdit="1"/>
              </p:cNvSpPr>
              <p:nvPr/>
            </p:nvSpPr>
            <p:spPr>
              <a:xfrm>
                <a:off x="3460475" y="4965845"/>
                <a:ext cx="457176" cy="815095"/>
              </a:xfrm>
              <a:prstGeom prst="rect">
                <a:avLst/>
              </a:prstGeom>
              <a:blipFill>
                <a:blip r:embed="rId10"/>
                <a:stretch>
                  <a:fillRect/>
                </a:stretch>
              </a:blipFill>
            </p:spPr>
            <p:txBody>
              <a:bodyPr/>
              <a:lstStyle/>
              <a:p>
                <a:r>
                  <a:rPr lang="en-US">
                    <a:noFill/>
                  </a:rPr>
                  <a:t> </a:t>
                </a:r>
              </a:p>
            </p:txBody>
          </p:sp>
        </mc:Fallback>
      </mc:AlternateContent>
      <p:sp>
        <p:nvSpPr>
          <p:cNvPr id="31" name="TextBox 30"/>
          <p:cNvSpPr txBox="1"/>
          <p:nvPr/>
        </p:nvSpPr>
        <p:spPr>
          <a:xfrm>
            <a:off x="3003817" y="5099310"/>
            <a:ext cx="569947" cy="584775"/>
          </a:xfrm>
          <a:prstGeom prst="rect">
            <a:avLst/>
          </a:prstGeom>
          <a:noFill/>
        </p:spPr>
        <p:txBody>
          <a:bodyPr wrap="square" rtlCol="0">
            <a:spAutoFit/>
          </a:bodyPr>
          <a:lstStyle/>
          <a:p>
            <a:r>
              <a:rPr lang="en-US" sz="3200" smtClean="0">
                <a:solidFill>
                  <a:schemeClr val="accent2">
                    <a:lumMod val="50000"/>
                  </a:schemeClr>
                </a:solidFill>
                <a:latin typeface="Times New Roman" panose="02020603050405020304" pitchFamily="18" charset="0"/>
                <a:cs typeface="Times New Roman" panose="02020603050405020304" pitchFamily="18" charset="0"/>
              </a:rPr>
              <a:t>=</a:t>
            </a:r>
            <a:endParaRPr lang="en-US" sz="3200">
              <a:solidFill>
                <a:schemeClr val="accent2">
                  <a:lumMod val="50000"/>
                </a:schemeClr>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1504092" y="3932820"/>
            <a:ext cx="3975662" cy="477054"/>
          </a:xfrm>
          <a:prstGeom prst="rect">
            <a:avLst/>
          </a:prstGeom>
          <a:noFill/>
        </p:spPr>
        <p:txBody>
          <a:bodyPr wrap="square" rtlCol="0">
            <a:spAutoFit/>
          </a:bodyPr>
          <a:lstStyle/>
          <a:p>
            <a:r>
              <a:rPr lang="en-US" sz="2500" b="1" smtClean="0">
                <a:solidFill>
                  <a:schemeClr val="tx2">
                    <a:lumMod val="50000"/>
                  </a:schemeClr>
                </a:solidFill>
                <a:latin typeface="Times New Roman" panose="02020603050405020304" pitchFamily="18" charset="0"/>
                <a:cs typeface="Times New Roman" panose="02020603050405020304" pitchFamily="18" charset="0"/>
              </a:rPr>
              <a:t>Đổi C’D’ = 60 cm = 6dm</a:t>
            </a:r>
            <a:endParaRPr lang="en-US" sz="2500" b="1">
              <a:solidFill>
                <a:schemeClr val="tx2">
                  <a:lumMod val="50000"/>
                </a:schemeClr>
              </a:solidFill>
              <a:latin typeface="Times New Roman" panose="02020603050405020304" pitchFamily="18" charset="0"/>
              <a:cs typeface="Times New Roman" panose="02020603050405020304" pitchFamily="18" charset="0"/>
            </a:endParaRPr>
          </a:p>
        </p:txBody>
      </p:sp>
      <p:sp>
        <p:nvSpPr>
          <p:cNvPr id="23" name="TextBox 22"/>
          <p:cNvSpPr txBox="1"/>
          <p:nvPr/>
        </p:nvSpPr>
        <p:spPr>
          <a:xfrm>
            <a:off x="1135299" y="1582817"/>
            <a:ext cx="1560042" cy="861774"/>
          </a:xfrm>
          <a:prstGeom prst="rect">
            <a:avLst/>
          </a:prstGeom>
          <a:noFill/>
        </p:spPr>
        <p:txBody>
          <a:bodyPr wrap="none" rtlCol="0">
            <a:spAutoFit/>
          </a:bodyPr>
          <a:lstStyle/>
          <a:p>
            <a:r>
              <a:rPr lang="en-US" sz="2500" b="1" smtClean="0">
                <a:solidFill>
                  <a:srgbClr val="0000FF"/>
                </a:solidFill>
                <a:latin typeface="Times New Roman" panose="02020603050405020304" pitchFamily="18" charset="0"/>
                <a:cs typeface="Times New Roman" panose="02020603050405020304" pitchFamily="18" charset="0"/>
              </a:rPr>
              <a:t>AB = 2cm</a:t>
            </a:r>
          </a:p>
          <a:p>
            <a:r>
              <a:rPr lang="en-US" sz="2500" b="1" smtClean="0">
                <a:solidFill>
                  <a:srgbClr val="0000FF"/>
                </a:solidFill>
                <a:latin typeface="Times New Roman" panose="02020603050405020304" pitchFamily="18" charset="0"/>
                <a:cs typeface="Times New Roman" panose="02020603050405020304" pitchFamily="18" charset="0"/>
              </a:rPr>
              <a:t>CD = 3cm</a:t>
            </a:r>
            <a:endParaRPr lang="en-US" sz="2500" b="1">
              <a:solidFill>
                <a:srgbClr val="0000FF"/>
              </a:solidFill>
              <a:latin typeface="Times New Roman" panose="02020603050405020304" pitchFamily="18" charset="0"/>
              <a:cs typeface="Times New Roman" panose="02020603050405020304" pitchFamily="18" charset="0"/>
            </a:endParaRPr>
          </a:p>
        </p:txBody>
      </p:sp>
      <p:sp>
        <p:nvSpPr>
          <p:cNvPr id="39" name="Right Arrow 38"/>
          <p:cNvSpPr/>
          <p:nvPr/>
        </p:nvSpPr>
        <p:spPr>
          <a:xfrm>
            <a:off x="3343736" y="1833022"/>
            <a:ext cx="569189" cy="351225"/>
          </a:xfrm>
          <a:prstGeom prst="rightArrow">
            <a:avLst/>
          </a:prstGeom>
          <a:no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25160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barn(inVertical)">
                                      <p:cBhvr>
                                        <p:cTn id="13" dur="500"/>
                                        <p:tgtEl>
                                          <p:spTgt spid="24"/>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barn(inVertical)">
                                      <p:cBhvr>
                                        <p:cTn id="16" dur="500"/>
                                        <p:tgtEl>
                                          <p:spTgt spid="29"/>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barn(inVertical)">
                                      <p:cBhvr>
                                        <p:cTn id="19" dur="500"/>
                                        <p:tgtEl>
                                          <p:spTgt spid="31"/>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barn(inVertical)">
                                      <p:cBhvr>
                                        <p:cTn id="2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9" grpId="0"/>
      <p:bldP spid="7" grpId="0"/>
      <p:bldP spid="30" grpId="0"/>
      <p:bldP spid="31" grpId="0"/>
      <p:bldP spid="8"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1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1" Type="http://schemas.openxmlformats.org/officeDocument/2006/relationships/image" Target="../media/image1.jpeg"/></Relationships>
</file>

<file path=ppt/theme/_rels/theme6.xml.rels><?xml version="1.0" encoding="UTF-8" standalone="yes"?>
<Relationships xmlns="http://schemas.openxmlformats.org/package/2006/relationships"><Relationship Id="rId1" Type="http://schemas.openxmlformats.org/officeDocument/2006/relationships/image" Target="../media/image1.jpeg"/></Relationships>
</file>

<file path=ppt/theme/_rels/theme7.xml.rels><?xml version="1.0" encoding="UTF-8" standalone="yes"?>
<Relationships xmlns="http://schemas.openxmlformats.org/package/2006/relationships"><Relationship Id="rId1" Type="http://schemas.openxmlformats.org/officeDocument/2006/relationships/image" Target="../media/image1.jpeg"/></Relationships>
</file>

<file path=ppt/theme/_rels/theme8.xml.rels><?xml version="1.0" encoding="UTF-8" standalone="yes"?>
<Relationships xmlns="http://schemas.openxmlformats.org/package/2006/relationships"><Relationship Id="rId1" Type="http://schemas.openxmlformats.org/officeDocument/2006/relationships/image" Target="../media/image1.jpeg"/></Relationships>
</file>

<file path=ppt/theme/_rels/theme9.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10.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8_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1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3.xml><?xml version="1.0" encoding="utf-8"?>
<a:theme xmlns:a="http://schemas.openxmlformats.org/drawingml/2006/main" name="2_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6.xml><?xml version="1.0" encoding="utf-8"?>
<a:theme xmlns:a="http://schemas.openxmlformats.org/drawingml/2006/main" name="4_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7.xml><?xml version="1.0" encoding="utf-8"?>
<a:theme xmlns:a="http://schemas.openxmlformats.org/drawingml/2006/main" name="5_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8.xml><?xml version="1.0" encoding="utf-8"?>
<a:theme xmlns:a="http://schemas.openxmlformats.org/drawingml/2006/main" name="6_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9.xml><?xml version="1.0" encoding="utf-8"?>
<a:theme xmlns:a="http://schemas.openxmlformats.org/drawingml/2006/main" name="7_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Override1.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ppt/theme/themeOverride2.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docProps/app.xml><?xml version="1.0" encoding="utf-8"?>
<Properties xmlns="http://schemas.openxmlformats.org/officeDocument/2006/extended-properties" xmlns:vt="http://schemas.openxmlformats.org/officeDocument/2006/docPropsVTypes">
  <Template>Austin</Template>
  <TotalTime>8645</TotalTime>
  <Words>2035</Words>
  <Application>Microsoft Office PowerPoint</Application>
  <PresentationFormat>On-screen Show (4:3)</PresentationFormat>
  <Paragraphs>368</Paragraphs>
  <Slides>36</Slides>
  <Notes>17</Notes>
  <HiddenSlides>12</HiddenSlides>
  <MMClips>5</MMClips>
  <ScaleCrop>false</ScaleCrop>
  <HeadingPairs>
    <vt:vector size="8" baseType="variant">
      <vt:variant>
        <vt:lpstr>Fonts Used</vt:lpstr>
      </vt:variant>
      <vt:variant>
        <vt:i4>14</vt:i4>
      </vt:variant>
      <vt:variant>
        <vt:lpstr>Theme</vt:lpstr>
      </vt:variant>
      <vt:variant>
        <vt:i4>13</vt:i4>
      </vt:variant>
      <vt:variant>
        <vt:lpstr>Embedded OLE Servers</vt:lpstr>
      </vt:variant>
      <vt:variant>
        <vt:i4>1</vt:i4>
      </vt:variant>
      <vt:variant>
        <vt:lpstr>Slide Titles</vt:lpstr>
      </vt:variant>
      <vt:variant>
        <vt:i4>36</vt:i4>
      </vt:variant>
    </vt:vector>
  </HeadingPairs>
  <TitlesOfParts>
    <vt:vector size="64" baseType="lpstr">
      <vt:lpstr>.VnTime</vt:lpstr>
      <vt:lpstr>Arial</vt:lpstr>
      <vt:lpstr>Arial </vt:lpstr>
      <vt:lpstr>Calibri</vt:lpstr>
      <vt:lpstr>Cambria Math</vt:lpstr>
      <vt:lpstr>Constantia</vt:lpstr>
      <vt:lpstr>Garamond</vt:lpstr>
      <vt:lpstr>SVN-Zero</vt:lpstr>
      <vt:lpstr>Tahoma</vt:lpstr>
      <vt:lpstr>Times New Roman</vt:lpstr>
      <vt:lpstr>Verdana</vt:lpstr>
      <vt:lpstr>VNI-Times</vt:lpstr>
      <vt:lpstr>Wingdings</vt:lpstr>
      <vt:lpstr>Wingdings 2</vt:lpstr>
      <vt:lpstr>Flow</vt:lpstr>
      <vt:lpstr>1_Flow</vt:lpstr>
      <vt:lpstr>2_Flow</vt:lpstr>
      <vt:lpstr>Office Theme</vt:lpstr>
      <vt:lpstr>3_Flow</vt:lpstr>
      <vt:lpstr>4_Flow</vt:lpstr>
      <vt:lpstr>5_Flow</vt:lpstr>
      <vt:lpstr>6_Flow</vt:lpstr>
      <vt:lpstr>7_Flow</vt:lpstr>
      <vt:lpstr>1_Office Theme</vt:lpstr>
      <vt:lpstr>8_Flow</vt:lpstr>
      <vt:lpstr>2_Office Theme</vt:lpstr>
      <vt:lpstr>3_Office Theme</vt:lpstr>
      <vt:lpstr>Equation</vt:lpstr>
      <vt:lpstr>PowerPoint Presentation</vt:lpstr>
      <vt:lpstr>PowerPoint Presentation</vt:lpstr>
      <vt:lpstr>PowerPoint Presentation</vt:lpstr>
      <vt:lpstr>PowerPoint Presentation</vt:lpstr>
      <vt:lpstr>PowerPoint Presentation</vt:lpstr>
      <vt:lpstr>Ví dụ 1: Cho đoạn thẳng AB = 2cm, CD = 3cm. Tính  AB/CD?</vt:lpstr>
      <vt:lpstr>PowerPoint Presentation</vt:lpstr>
      <vt:lpstr>Bài 1 (PHT)  Cho độ dài của AB gấp 5 lần độ dài của CD và độ dài A’B’ gấp 12 lần độ dài của CD. Tính tỉ số AB và A’B’.</vt:lpstr>
      <vt:lpstr>Ví dụ 1: Cho đoạn thẳng AB = 2cm, CD = 3cm.Tính AB/CD?</vt:lpstr>
      <vt:lpstr>PowerPoint Presentation</vt:lpstr>
      <vt:lpstr>PowerPoint Presentation</vt:lpstr>
      <vt:lpstr>Câu hỏi:  Cho biết hai  đoạn thẳng AB và CD tỉ lệ với 3 và 4.   CD = 12 cm. Độ dài  đoạn thẳng AB là:</vt:lpstr>
      <vt:lpstr>PowerPoint Presentation</vt:lpstr>
      <vt:lpstr>PowerPoint Presentation</vt:lpstr>
      <vt:lpstr>PowerPoint Presentation</vt:lpstr>
      <vt:lpstr>PowerPoint Presentation</vt:lpstr>
      <vt:lpstr>Bài tập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Trò chơi và bài hát</vt:lpstr>
      <vt:lpstr>PowerPoint Presentation</vt:lpstr>
      <vt:lpstr>Bài 2:  Cho biết hai  đoạn thẳng AB và CD tỉ lệ với 3 và 4.   CD = 12 cm. Độ dài AB là:</vt:lpstr>
      <vt:lpstr> Hoàn thành sơ đồ tư duy sau: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Ví dụ 1: Cho đoạn thẳng AB = 2cm, CD = 3cm.Tính AB/CD?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Thao-pc</dc:creator>
  <cp:lastModifiedBy>ThienIT</cp:lastModifiedBy>
  <cp:revision>288</cp:revision>
  <dcterms:created xsi:type="dcterms:W3CDTF">2021-01-09T04:53:30Z</dcterms:created>
  <dcterms:modified xsi:type="dcterms:W3CDTF">2021-03-05T09:11:07Z</dcterms:modified>
</cp:coreProperties>
</file>