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1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25" r:id="rId2"/>
    <p:sldId id="324" r:id="rId3"/>
    <p:sldId id="328" r:id="rId4"/>
    <p:sldId id="312" r:id="rId5"/>
    <p:sldId id="313" r:id="rId6"/>
    <p:sldId id="314" r:id="rId7"/>
    <p:sldId id="323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32" r:id="rId16"/>
    <p:sldId id="331" r:id="rId17"/>
    <p:sldId id="33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#9Slide05 SVNClementine" panose="020F0502020204030203" pitchFamily="34" charset="0"/>
      <p:regular r:id="rId25"/>
    </p:embeddedFont>
    <p:embeddedFont>
      <p:font typeface="等线" panose="020B0604020202020204" charset="0"/>
      <p:regular r:id="rId26"/>
      <p:bold r:id="rId27"/>
    </p:embeddedFont>
    <p:embeddedFont>
      <p:font typeface="#9Slide05 Edwardian" panose="02040603050506020204" pitchFamily="18" charset="0"/>
      <p:regular r:id="rId28"/>
    </p:embeddedFont>
    <p:embeddedFont>
      <p:font typeface="等线 Light" panose="020B0604020202020204" charset="0"/>
      <p:regular r:id="rId29"/>
    </p:embeddedFont>
    <p:embeddedFont>
      <p:font typeface="inpin heiti" panose="020B0604020202020204" charset="-122"/>
      <p:regular r:id="rId30"/>
    </p:embeddedFont>
    <p:embeddedFont>
      <p:font typeface="Patrick Hand" panose="020B0604020202020204" charset="0"/>
      <p:regular r:id="rId31"/>
    </p:embeddedFont>
    <p:embeddedFont>
      <p:font typeface="#9Slide05 Pateglamt Script" panose="02000000000000000000" pitchFamily="2" charset="0"/>
      <p:regular r:id="rId32"/>
    </p:embeddedFont>
    <p:embeddedFont>
      <p:font typeface="#9Slide05 SVNThe Carpenter" pitchFamily="2" charset="0"/>
      <p:regular r:id="rId33"/>
      <p:bold r:id="rId34"/>
    </p:embeddedFont>
    <p:embeddedFont>
      <p:font typeface="#9Slide03 Kaleko 105 Round Bold" pitchFamily="2" charset="0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85AC3"/>
    <a:srgbClr val="FF00FF"/>
    <a:srgbClr val="DE6614"/>
    <a:srgbClr val="FF33CC"/>
    <a:srgbClr val="33CC33"/>
    <a:srgbClr val="5BE77C"/>
    <a:srgbClr val="0000FF"/>
    <a:srgbClr val="62B4BA"/>
    <a:srgbClr val="98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4A479-3603-4D4F-ABAA-E59213EFA054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04AFD-CBB6-49B9-97BF-B7ECE65EE1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10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7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0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34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AC9D5-5F41-4B19-AEC1-5D229DD875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1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AC9D5-5F41-4B19-AEC1-5D229DD875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9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7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13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8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4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1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7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2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3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5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5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0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8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2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9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3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8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8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5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5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1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1_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37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1_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73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8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8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4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59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8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2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8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1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4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4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9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9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6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2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2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04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40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62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66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239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97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46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11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9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8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52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15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6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43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6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4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9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7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3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6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6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2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4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0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2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3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6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8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0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7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63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5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2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4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8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4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4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7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1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0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4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4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3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0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8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1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2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1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9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4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4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4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0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2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1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3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3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BBC3-DC52-43D9-B2DD-0275893A520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0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7" r:id="rId2"/>
    <p:sldLayoutId id="2147483801" r:id="rId3"/>
    <p:sldLayoutId id="2147483798" r:id="rId4"/>
    <p:sldLayoutId id="2147483797" r:id="rId5"/>
    <p:sldLayoutId id="2147483795" r:id="rId6"/>
    <p:sldLayoutId id="2147483791" r:id="rId7"/>
    <p:sldLayoutId id="2147483789" r:id="rId8"/>
    <p:sldLayoutId id="2147483787" r:id="rId9"/>
    <p:sldLayoutId id="2147483786" r:id="rId10"/>
    <p:sldLayoutId id="2147483768" r:id="rId11"/>
    <p:sldLayoutId id="2147483750" r:id="rId12"/>
    <p:sldLayoutId id="2147483747" r:id="rId13"/>
    <p:sldLayoutId id="2147483745" r:id="rId14"/>
    <p:sldLayoutId id="2147483650" r:id="rId15"/>
    <p:sldLayoutId id="2147483813" r:id="rId16"/>
    <p:sldLayoutId id="2147483812" r:id="rId17"/>
    <p:sldLayoutId id="2147483811" r:id="rId18"/>
    <p:sldLayoutId id="2147483810" r:id="rId19"/>
    <p:sldLayoutId id="2147483809" r:id="rId20"/>
    <p:sldLayoutId id="2147483808" r:id="rId21"/>
    <p:sldLayoutId id="2147483802" r:id="rId22"/>
    <p:sldLayoutId id="2147483796" r:id="rId23"/>
    <p:sldLayoutId id="2147483781" r:id="rId24"/>
    <p:sldLayoutId id="2147483780" r:id="rId25"/>
    <p:sldLayoutId id="2147483779" r:id="rId26"/>
    <p:sldLayoutId id="2147483778" r:id="rId27"/>
    <p:sldLayoutId id="2147483777" r:id="rId28"/>
    <p:sldLayoutId id="2147483776" r:id="rId29"/>
    <p:sldLayoutId id="2147483775" r:id="rId30"/>
    <p:sldLayoutId id="2147483774" r:id="rId31"/>
    <p:sldLayoutId id="2147483773" r:id="rId32"/>
    <p:sldLayoutId id="2147483772" r:id="rId33"/>
    <p:sldLayoutId id="2147483771" r:id="rId34"/>
    <p:sldLayoutId id="2147483770" r:id="rId35"/>
    <p:sldLayoutId id="2147483769" r:id="rId36"/>
    <p:sldLayoutId id="2147483767" r:id="rId37"/>
    <p:sldLayoutId id="2147483766" r:id="rId38"/>
    <p:sldLayoutId id="2147483765" r:id="rId39"/>
    <p:sldLayoutId id="2147483764" r:id="rId40"/>
    <p:sldLayoutId id="2147483763" r:id="rId41"/>
    <p:sldLayoutId id="2147483762" r:id="rId42"/>
    <p:sldLayoutId id="2147483761" r:id="rId43"/>
    <p:sldLayoutId id="2147483759" r:id="rId44"/>
    <p:sldLayoutId id="2147483758" r:id="rId45"/>
    <p:sldLayoutId id="2147483757" r:id="rId46"/>
    <p:sldLayoutId id="2147483756" r:id="rId47"/>
    <p:sldLayoutId id="2147483755" r:id="rId48"/>
    <p:sldLayoutId id="2147483753" r:id="rId49"/>
    <p:sldLayoutId id="2147483752" r:id="rId50"/>
    <p:sldLayoutId id="2147483751" r:id="rId51"/>
    <p:sldLayoutId id="2147483748" r:id="rId52"/>
    <p:sldLayoutId id="2147483736" r:id="rId53"/>
    <p:sldLayoutId id="2147483735" r:id="rId54"/>
    <p:sldLayoutId id="2147483731" r:id="rId55"/>
    <p:sldLayoutId id="2147483722" r:id="rId56"/>
    <p:sldLayoutId id="2147483721" r:id="rId57"/>
    <p:sldLayoutId id="2147483720" r:id="rId58"/>
    <p:sldLayoutId id="2147483719" r:id="rId59"/>
    <p:sldLayoutId id="2147483718" r:id="rId60"/>
    <p:sldLayoutId id="2147483717" r:id="rId61"/>
    <p:sldLayoutId id="2147483716" r:id="rId62"/>
    <p:sldLayoutId id="2147483715" r:id="rId63"/>
    <p:sldLayoutId id="2147483714" r:id="rId64"/>
    <p:sldLayoutId id="2147483709" r:id="rId65"/>
    <p:sldLayoutId id="2147483708" r:id="rId66"/>
    <p:sldLayoutId id="2147483707" r:id="rId67"/>
    <p:sldLayoutId id="2147483706" r:id="rId68"/>
    <p:sldLayoutId id="2147483705" r:id="rId69"/>
    <p:sldLayoutId id="2147483704" r:id="rId70"/>
    <p:sldLayoutId id="2147483703" r:id="rId71"/>
    <p:sldLayoutId id="2147483702" r:id="rId72"/>
    <p:sldLayoutId id="2147483701" r:id="rId73"/>
    <p:sldLayoutId id="2147483700" r:id="rId74"/>
    <p:sldLayoutId id="2147483699" r:id="rId75"/>
    <p:sldLayoutId id="2147483698" r:id="rId76"/>
    <p:sldLayoutId id="2147483697" r:id="rId77"/>
    <p:sldLayoutId id="2147483696" r:id="rId78"/>
    <p:sldLayoutId id="2147483695" r:id="rId79"/>
    <p:sldLayoutId id="2147483694" r:id="rId80"/>
    <p:sldLayoutId id="2147483693" r:id="rId81"/>
    <p:sldLayoutId id="2147483692" r:id="rId82"/>
    <p:sldLayoutId id="2147483691" r:id="rId83"/>
    <p:sldLayoutId id="2147483690" r:id="rId84"/>
    <p:sldLayoutId id="2147483689" r:id="rId85"/>
    <p:sldLayoutId id="2147483688" r:id="rId86"/>
    <p:sldLayoutId id="2147483687" r:id="rId87"/>
    <p:sldLayoutId id="2147483686" r:id="rId88"/>
    <p:sldLayoutId id="2147483685" r:id="rId89"/>
    <p:sldLayoutId id="2147483684" r:id="rId90"/>
    <p:sldLayoutId id="2147483683" r:id="rId91"/>
    <p:sldLayoutId id="2147483682" r:id="rId92"/>
    <p:sldLayoutId id="2147483681" r:id="rId93"/>
    <p:sldLayoutId id="2147483680" r:id="rId94"/>
    <p:sldLayoutId id="2147483679" r:id="rId95"/>
    <p:sldLayoutId id="2147483678" r:id="rId96"/>
    <p:sldLayoutId id="2147483677" r:id="rId97"/>
    <p:sldLayoutId id="2147483676" r:id="rId98"/>
    <p:sldLayoutId id="2147483675" r:id="rId99"/>
    <p:sldLayoutId id="2147483674" r:id="rId100"/>
    <p:sldLayoutId id="2147483673" r:id="rId101"/>
    <p:sldLayoutId id="2147483672" r:id="rId102"/>
    <p:sldLayoutId id="2147483671" r:id="rId103"/>
    <p:sldLayoutId id="2147483670" r:id="rId104"/>
    <p:sldLayoutId id="2147483669" r:id="rId105"/>
    <p:sldLayoutId id="2147483668" r:id="rId106"/>
    <p:sldLayoutId id="2147483667" r:id="rId107"/>
    <p:sldLayoutId id="2147483666" r:id="rId108"/>
    <p:sldLayoutId id="2147483665" r:id="rId109"/>
    <p:sldLayoutId id="2147483664" r:id="rId110"/>
    <p:sldLayoutId id="2147483663" r:id="rId111"/>
    <p:sldLayoutId id="2147483662" r:id="rId112"/>
    <p:sldLayoutId id="2147483661" r:id="rId113"/>
    <p:sldLayoutId id="2147483660" r:id="rId114"/>
    <p:sldLayoutId id="2147483651" r:id="rId115"/>
    <p:sldLayoutId id="2147483652" r:id="rId116"/>
    <p:sldLayoutId id="2147483653" r:id="rId117"/>
    <p:sldLayoutId id="2147483654" r:id="rId118"/>
    <p:sldLayoutId id="2147483800" r:id="rId119"/>
    <p:sldLayoutId id="2147483799" r:id="rId120"/>
    <p:sldLayoutId id="2147483794" r:id="rId121"/>
    <p:sldLayoutId id="2147483793" r:id="rId122"/>
    <p:sldLayoutId id="2147483792" r:id="rId123"/>
    <p:sldLayoutId id="2147483790" r:id="rId124"/>
    <p:sldLayoutId id="2147483788" r:id="rId125"/>
    <p:sldLayoutId id="2147483713" r:id="rId126"/>
    <p:sldLayoutId id="2147483712" r:id="rId127"/>
    <p:sldLayoutId id="2147483655" r:id="rId128"/>
    <p:sldLayoutId id="2147483656" r:id="rId129"/>
    <p:sldLayoutId id="2147483657" r:id="rId130"/>
    <p:sldLayoutId id="2147483658" r:id="rId131"/>
    <p:sldLayoutId id="2147483659" r:id="rId132"/>
    <p:sldLayoutId id="2147483710" r:id="rId133"/>
    <p:sldLayoutId id="2147483814" r:id="rId134"/>
    <p:sldLayoutId id="2147483782" r:id="rId135"/>
    <p:sldLayoutId id="2147483711" r:id="rId136"/>
    <p:sldLayoutId id="2147483823" r:id="rId137"/>
    <p:sldLayoutId id="2147483822" r:id="rId138"/>
    <p:sldLayoutId id="2147483821" r:id="rId139"/>
    <p:sldLayoutId id="2147483820" r:id="rId140"/>
    <p:sldLayoutId id="2147483819" r:id="rId141"/>
    <p:sldLayoutId id="2147483818" r:id="rId142"/>
    <p:sldLayoutId id="2147483817" r:id="rId143"/>
    <p:sldLayoutId id="2147483816" r:id="rId144"/>
    <p:sldLayoutId id="2147483815" r:id="rId145"/>
    <p:sldLayoutId id="2147483785" r:id="rId146"/>
    <p:sldLayoutId id="2147483784" r:id="rId147"/>
    <p:sldLayoutId id="2147483783" r:id="rId148"/>
    <p:sldLayoutId id="2147483730" r:id="rId149"/>
    <p:sldLayoutId id="2147483729" r:id="rId150"/>
    <p:sldLayoutId id="2147483728" r:id="rId151"/>
    <p:sldLayoutId id="2147483727" r:id="rId152"/>
    <p:sldLayoutId id="2147483726" r:id="rId153"/>
    <p:sldLayoutId id="2147483725" r:id="rId154"/>
    <p:sldLayoutId id="2147483724" r:id="rId155"/>
    <p:sldLayoutId id="2147483723" r:id="rId156"/>
    <p:sldLayoutId id="2147483732" r:id="rId157"/>
    <p:sldLayoutId id="2147483805" r:id="rId158"/>
    <p:sldLayoutId id="2147483743" r:id="rId159"/>
    <p:sldLayoutId id="2147483733" r:id="rId160"/>
    <p:sldLayoutId id="2147483804" r:id="rId161"/>
    <p:sldLayoutId id="2147483742" r:id="rId162"/>
    <p:sldLayoutId id="2147483740" r:id="rId163"/>
    <p:sldLayoutId id="2147483734" r:id="rId164"/>
    <p:sldLayoutId id="2147483806" r:id="rId165"/>
    <p:sldLayoutId id="2147483803" r:id="rId166"/>
    <p:sldLayoutId id="2147483760" r:id="rId167"/>
    <p:sldLayoutId id="2147483754" r:id="rId168"/>
    <p:sldLayoutId id="2147483749" r:id="rId169"/>
    <p:sldLayoutId id="2147483746" r:id="rId170"/>
    <p:sldLayoutId id="2147483744" r:id="rId171"/>
    <p:sldLayoutId id="2147483741" r:id="rId172"/>
    <p:sldLayoutId id="2147483739" r:id="rId173"/>
    <p:sldLayoutId id="2147483738" r:id="rId174"/>
    <p:sldLayoutId id="2147483737" r:id="rId17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56.png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3.bin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slide" Target="slide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53.png"/><Relationship Id="rId20" Type="http://schemas.openxmlformats.org/officeDocument/2006/relationships/oleObject" Target="../embeddings/oleObject2.bin"/><Relationship Id="rId29" Type="http://schemas.openxmlformats.org/officeDocument/2006/relationships/image" Target="../media/image46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microsoft.com/office/2007/relationships/hdphoto" Target="../media/hdphoto4.wdp"/><Relationship Id="rId5" Type="http://schemas.openxmlformats.org/officeDocument/2006/relationships/image" Target="../media/image42.png"/><Relationship Id="rId15" Type="http://schemas.openxmlformats.org/officeDocument/2006/relationships/image" Target="../media/image52.GIF"/><Relationship Id="rId23" Type="http://schemas.openxmlformats.org/officeDocument/2006/relationships/image" Target="../media/image55.png"/><Relationship Id="rId28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openxmlformats.org/officeDocument/2006/relationships/image" Target="../media/image40.wmf"/><Relationship Id="rId31" Type="http://schemas.openxmlformats.org/officeDocument/2006/relationships/image" Target="../media/image480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GIF"/><Relationship Id="rId22" Type="http://schemas.openxmlformats.org/officeDocument/2006/relationships/slide" Target="slide4.xml"/><Relationship Id="rId27" Type="http://schemas.openxmlformats.org/officeDocument/2006/relationships/image" Target="../media/image440.png"/><Relationship Id="rId30" Type="http://schemas.openxmlformats.org/officeDocument/2006/relationships/image" Target="../media/image4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15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6.gif"/><Relationship Id="rId17" Type="http://schemas.openxmlformats.org/officeDocument/2006/relationships/image" Target="../media/image68.png"/><Relationship Id="rId2" Type="http://schemas.openxmlformats.org/officeDocument/2006/relationships/image" Target="../media/image58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slide" Target="slide14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10" Type="http://schemas.openxmlformats.org/officeDocument/2006/relationships/image" Target="../media/image65.gif"/><Relationship Id="rId4" Type="http://schemas.openxmlformats.org/officeDocument/2006/relationships/image" Target="../media/image60.png"/><Relationship Id="rId9" Type="http://schemas.openxmlformats.org/officeDocument/2006/relationships/slide" Target="slide12.xml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8.xml"/><Relationship Id="rId5" Type="http://schemas.openxmlformats.org/officeDocument/2006/relationships/slide" Target="slide2.xml"/><Relationship Id="rId4" Type="http://schemas.openxmlformats.org/officeDocument/2006/relationships/image" Target="../media/image6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18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8.png"/><Relationship Id="rId11" Type="http://schemas.openxmlformats.org/officeDocument/2006/relationships/image" Target="../media/image7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image" Target="../media/image23.jpeg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10" Type="http://schemas.openxmlformats.org/officeDocument/2006/relationships/image" Target="../media/image21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slide" Target="slide9.xml"/><Relationship Id="rId5" Type="http://schemas.openxmlformats.org/officeDocument/2006/relationships/image" Target="../media/image27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3" y="1025944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rot="590413">
            <a:off x="7872153" y="272052"/>
            <a:ext cx="4359961" cy="260415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727847">
            <a:off x="8473185" y="541398"/>
            <a:ext cx="3263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#9Slide05 SVNThe Carpenter" pitchFamily="2" charset="0"/>
              </a:rPr>
              <a:t>Dịp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hè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năm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ngoái</a:t>
            </a:r>
            <a:r>
              <a:rPr lang="en-US" sz="2800" dirty="0" smtClean="0">
                <a:latin typeface="#9Slide05 SVNThe Carpenter" pitchFamily="2" charset="0"/>
              </a:rPr>
              <a:t>, </a:t>
            </a:r>
            <a:r>
              <a:rPr lang="en-US" sz="2800" dirty="0" err="1" smtClean="0">
                <a:latin typeface="#9Slide05 SVNThe Carpenter" pitchFamily="2" charset="0"/>
              </a:rPr>
              <a:t>Tít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được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vi-VN" sz="2800" dirty="0" smtClean="0">
                <a:latin typeface="#9Slide05 SVNThe Carpenter" pitchFamily="2" charset="0"/>
              </a:rPr>
              <a:t>về quê chơ</a:t>
            </a:r>
            <a:r>
              <a:rPr lang="en-US" sz="2800" dirty="0" err="1" smtClean="0">
                <a:latin typeface="#9Slide05 SVNThe Carpenter" pitchFamily="2" charset="0"/>
              </a:rPr>
              <a:t>i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với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ông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bà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nội</a:t>
            </a:r>
            <a:r>
              <a:rPr lang="en-US" sz="2800" dirty="0" smtClean="0">
                <a:latin typeface="#9Slide05 SVNThe Carpenter" pitchFamily="2" charset="0"/>
              </a:rPr>
              <a:t>, </a:t>
            </a:r>
            <a:r>
              <a:rPr lang="vi-VN" sz="2800" dirty="0" smtClean="0">
                <a:latin typeface="#9Slide05 SVNThe Carpenter" pitchFamily="2" charset="0"/>
              </a:rPr>
              <a:t>em </a:t>
            </a:r>
            <a:r>
              <a:rPr lang="en-US" sz="2800" dirty="0" err="1" smtClean="0">
                <a:latin typeface="#9Slide05 SVNThe Carpenter" pitchFamily="2" charset="0"/>
              </a:rPr>
              <a:t>vui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vi-VN" sz="2800" dirty="0" smtClean="0">
                <a:latin typeface="#9Slide05 SVNThe Carpenter" pitchFamily="2" charset="0"/>
              </a:rPr>
              <a:t>lắm. </a:t>
            </a:r>
            <a:r>
              <a:rPr lang="en-US" sz="2800" dirty="0" err="1" smtClean="0">
                <a:latin typeface="#9Slide05 SVNThe Carpenter" pitchFamily="2" charset="0"/>
              </a:rPr>
              <a:t>Lên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Hà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Nội</a:t>
            </a:r>
            <a:r>
              <a:rPr lang="en-US" sz="2800" dirty="0" smtClean="0">
                <a:latin typeface="#9Slide05 SVNThe Carpenter" pitchFamily="2" charset="0"/>
              </a:rPr>
              <a:t>, </a:t>
            </a:r>
            <a:r>
              <a:rPr lang="vi-VN" sz="2800" dirty="0" smtClean="0">
                <a:latin typeface="#9Slide05 SVNThe Carpenter" pitchFamily="2" charset="0"/>
              </a:rPr>
              <a:t>em kể lại những chuyện khi về quê chơi </a:t>
            </a:r>
            <a:r>
              <a:rPr lang="en-US" sz="2800" dirty="0" err="1" smtClean="0">
                <a:latin typeface="#9Slide05 SVNThe Carpenter" pitchFamily="2" charset="0"/>
              </a:rPr>
              <a:t>với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mọi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en-US" sz="2800" dirty="0" err="1" smtClean="0">
                <a:latin typeface="#9Slide05 SVNThe Carpenter" pitchFamily="2" charset="0"/>
              </a:rPr>
              <a:t>người</a:t>
            </a:r>
            <a:r>
              <a:rPr lang="en-US" sz="2800" dirty="0" smtClean="0">
                <a:latin typeface="#9Slide05 SVNThe Carpenter" pitchFamily="2" charset="0"/>
              </a:rPr>
              <a:t>. </a:t>
            </a:r>
            <a:r>
              <a:rPr lang="vi-VN" sz="2800" dirty="0" smtClean="0">
                <a:latin typeface="#9Slide05 SVNThe Carpenter" pitchFamily="2" charset="0"/>
              </a:rPr>
              <a:t>Bây giờ mình cùng nghe </a:t>
            </a:r>
            <a:r>
              <a:rPr lang="en-US" sz="2800" dirty="0" err="1" smtClean="0">
                <a:latin typeface="#9Slide05 SVNThe Carpenter" pitchFamily="2" charset="0"/>
              </a:rPr>
              <a:t>Tít</a:t>
            </a:r>
            <a:r>
              <a:rPr lang="en-US" sz="2800" dirty="0" smtClean="0">
                <a:latin typeface="#9Slide05 SVNThe Carpenter" pitchFamily="2" charset="0"/>
              </a:rPr>
              <a:t> </a:t>
            </a:r>
            <a:r>
              <a:rPr lang="vi-VN" sz="2800" dirty="0" smtClean="0">
                <a:latin typeface="#9Slide05 SVNThe Carpenter" pitchFamily="2" charset="0"/>
              </a:rPr>
              <a:t>kể chuyện nhé!</a:t>
            </a:r>
            <a:endParaRPr lang="en-US" sz="2800" dirty="0">
              <a:latin typeface="#9Slide05 SVNThe Carpenter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5" y="1517316"/>
            <a:ext cx="923624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0389" y="1175181"/>
            <a:ext cx="11749273" cy="527857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2863760" y="7597"/>
            <a:ext cx="5893384" cy="79119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55169" b="47066"/>
          <a:stretch>
            <a:fillRect/>
          </a:stretch>
        </p:blipFill>
        <p:spPr>
          <a:xfrm>
            <a:off x="6092173" y="1702878"/>
            <a:ext cx="710882" cy="8562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1" t="4603" r="83334" b="37015"/>
          <a:stretch>
            <a:fillRect/>
          </a:stretch>
        </p:blipFill>
        <p:spPr>
          <a:xfrm rot="21375158">
            <a:off x="11357938" y="3714334"/>
            <a:ext cx="726251" cy="10425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0" t="2302" r="34456" b="44764"/>
          <a:stretch>
            <a:fillRect/>
          </a:stretch>
        </p:blipFill>
        <p:spPr>
          <a:xfrm rot="587771">
            <a:off x="3380631" y="3193775"/>
            <a:ext cx="1193497" cy="1640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-5371" r="5975" b="52437"/>
          <a:stretch>
            <a:fillRect/>
          </a:stretch>
        </p:blipFill>
        <p:spPr>
          <a:xfrm>
            <a:off x="3464122" y="2388518"/>
            <a:ext cx="920553" cy="11088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8" t="52177" r="1193" b="-5111"/>
          <a:stretch>
            <a:fillRect/>
          </a:stretch>
        </p:blipFill>
        <p:spPr>
          <a:xfrm>
            <a:off x="3561095" y="4371173"/>
            <a:ext cx="920553" cy="1108848"/>
          </a:xfrm>
          <a:prstGeom prst="rect">
            <a:avLst/>
          </a:prstGeom>
        </p:spPr>
      </p:pic>
      <p:pic>
        <p:nvPicPr>
          <p:cNvPr id="3080" name="Picture 8" descr="Chim sâu -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5" y="5090900"/>
            <a:ext cx="2449856" cy="18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39">
            <a:off x="3682121" y="5352364"/>
            <a:ext cx="1155512" cy="117584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92" y="5013280"/>
            <a:ext cx="2318955" cy="163966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61026" r="49019" b="-6042"/>
          <a:stretch>
            <a:fillRect/>
          </a:stretch>
        </p:blipFill>
        <p:spPr>
          <a:xfrm rot="20765614">
            <a:off x="9364312" y="5245557"/>
            <a:ext cx="1351501" cy="1607195"/>
          </a:xfrm>
          <a:prstGeom prst="rect">
            <a:avLst/>
          </a:prstGeom>
        </p:spPr>
      </p:pic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1493480" y="-508748"/>
            <a:ext cx="2299123" cy="22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by lml9214 on 动效gif | Aesthetic gif, Overlays cute, Cute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95" y="-904090"/>
            <a:ext cx="3057779" cy="30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918765" flipH="1">
            <a:off x="-3087913" y="849164"/>
            <a:ext cx="2818272" cy="462010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9282713" y="-195038"/>
            <a:ext cx="2784846" cy="1474159"/>
            <a:chOff x="-1024834" y="556407"/>
            <a:chExt cx="2784846" cy="1474159"/>
          </a:xfrm>
        </p:grpSpPr>
        <p:sp>
          <p:nvSpPr>
            <p:cNvPr id="69" name="Rounded Rectangle 68"/>
            <p:cNvSpPr/>
            <p:nvPr/>
          </p:nvSpPr>
          <p:spPr>
            <a:xfrm>
              <a:off x="-259857" y="828124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800408" y="1333282"/>
            <a:ext cx="45137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387871" y="2044073"/>
            <a:ext cx="5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752943" y="2029463"/>
            <a:ext cx="6016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 m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=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cm  =        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mm     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677966" y="2781683"/>
            <a:ext cx="279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1km =          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737345" y="3770350"/>
            <a:ext cx="2607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1kg =            g  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793766" y="4714507"/>
            <a:ext cx="2755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  kg</a:t>
            </a: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6886581" y="2056051"/>
            <a:ext cx="644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7235455" y="2029463"/>
            <a:ext cx="4209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 m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=      dam =      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dam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 Box 17"/>
          <p:cNvSpPr txBox="1">
            <a:spLocks noChangeArrowheads="1"/>
          </p:cNvSpPr>
          <p:nvPr/>
        </p:nvSpPr>
        <p:spPr bwMode="auto">
          <a:xfrm>
            <a:off x="7224751" y="2784165"/>
            <a:ext cx="4976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 m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km =         km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7340377" y="3637777"/>
            <a:ext cx="4426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 g =           kg =          kg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7184356" y="4728747"/>
            <a:ext cx="4748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1 kg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=  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</a:t>
            </a:r>
            <a:r>
              <a:rPr lang="en-US" altLang="en-US" sz="28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 =          </a:t>
            </a:r>
            <a:r>
              <a:rPr lang="en-US" altLang="en-US" sz="28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07458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18" imgW="114151" imgH="215619" progId="Equation.3">
                  <p:embed/>
                </p:oleObj>
              </mc:Choice>
              <mc:Fallback>
                <p:oleObj name="Equation" r:id="rId18" imgW="114151" imgH="215619" progId="Equation.3">
                  <p:embed/>
                  <p:pic>
                    <p:nvPicPr>
                      <p:cNvPr id="615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6994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615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0540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Equation" r:id="rId21" imgW="114151" imgH="215619" progId="Equation.3">
                  <p:embed/>
                </p:oleObj>
              </mc:Choice>
              <mc:Fallback>
                <p:oleObj name="Equation" r:id="rId21" imgW="114151" imgH="215619" progId="Equation.3">
                  <p:embed/>
                  <p:pic>
                    <p:nvPicPr>
                      <p:cNvPr id="615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3050338" y="2016472"/>
            <a:ext cx="848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>
            <a:off x="4598855" y="2029911"/>
            <a:ext cx="1060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1789349" y="2775052"/>
            <a:ext cx="112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819595" y="3772157"/>
            <a:ext cx="1106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1987018" y="4734030"/>
            <a:ext cx="1042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90" name="Text Box 31"/>
          <p:cNvSpPr txBox="1">
            <a:spLocks noChangeArrowheads="1"/>
          </p:cNvSpPr>
          <p:nvPr/>
        </p:nvSpPr>
        <p:spPr bwMode="auto">
          <a:xfrm>
            <a:off x="7612167" y="2408178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6410425" y="492955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10009848" y="2775712"/>
            <a:ext cx="1204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</a:p>
        </p:txBody>
      </p:sp>
      <p:sp>
        <p:nvSpPr>
          <p:cNvPr id="96" name="Text Box 38"/>
          <p:cNvSpPr txBox="1">
            <a:spLocks noChangeArrowheads="1"/>
          </p:cNvSpPr>
          <p:nvPr/>
        </p:nvSpPr>
        <p:spPr bwMode="auto">
          <a:xfrm>
            <a:off x="9975679" y="3642631"/>
            <a:ext cx="1081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</a:t>
            </a:r>
          </a:p>
        </p:txBody>
      </p:sp>
      <p:sp>
        <p:nvSpPr>
          <p:cNvPr id="97" name="Text Box 39"/>
          <p:cNvSpPr txBox="1">
            <a:spLocks noChangeArrowheads="1"/>
          </p:cNvSpPr>
          <p:nvPr/>
        </p:nvSpPr>
        <p:spPr bwMode="auto">
          <a:xfrm>
            <a:off x="2430567" y="2268478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9" name="Text Box 41"/>
          <p:cNvSpPr txBox="1">
            <a:spLocks noChangeArrowheads="1"/>
          </p:cNvSpPr>
          <p:nvPr/>
        </p:nvSpPr>
        <p:spPr bwMode="auto">
          <a:xfrm>
            <a:off x="10145421" y="4746742"/>
            <a:ext cx="1248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0" name="Text Box 42"/>
          <p:cNvSpPr txBox="1">
            <a:spLocks noChangeArrowheads="1"/>
          </p:cNvSpPr>
          <p:nvPr/>
        </p:nvSpPr>
        <p:spPr bwMode="auto">
          <a:xfrm>
            <a:off x="2506767" y="234467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Text Box 43"/>
          <p:cNvSpPr txBox="1">
            <a:spLocks noChangeArrowheads="1"/>
          </p:cNvSpPr>
          <p:nvPr/>
        </p:nvSpPr>
        <p:spPr bwMode="auto">
          <a:xfrm>
            <a:off x="1651685" y="2026387"/>
            <a:ext cx="636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" name="Text Box 44"/>
          <p:cNvSpPr txBox="1">
            <a:spLocks noChangeArrowheads="1"/>
          </p:cNvSpPr>
          <p:nvPr/>
        </p:nvSpPr>
        <p:spPr bwMode="auto">
          <a:xfrm>
            <a:off x="9803338" y="2044073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0,1  </a:t>
            </a: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6959" y="5171671"/>
            <a:ext cx="731248" cy="51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49" y="2052342"/>
            <a:ext cx="869329" cy="57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blipFill>
                <a:blip r:embed="rId27"/>
                <a:stretch>
                  <a:fillRect r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66" y="2602318"/>
            <a:ext cx="894524" cy="894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39961 -0.5370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1484 -0.3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6094 -0.2759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43034 -0.1046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81432 -0.5342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59609 -0.4025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3541 L 0.10378 -0.02083 C 0.12526 0.02778 0.15782 0.05394 0.19193 0.05394 C 0.23073 0.05394 0.26185 0.02778 0.28334 -0.02083 L 0.38737 -0.23541 " pathEditMode="relative" rAng="0" ptsTypes="AAAAA">
                                      <p:cBhvr>
                                        <p:cTn id="2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361 L 0.04153 0.0338 C 0.05026 0.04676 0.06328 0.05394 0.07695 0.05394 C 0.09245 0.05394 0.10495 0.04676 0.11367 0.0338 L 0.15534 -0.02361 " pathEditMode="relative" rAng="0" ptsTypes="AAAAA">
                                      <p:cBhvr>
                                        <p:cTn id="2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4" grpId="0"/>
      <p:bldP spid="96" grpId="0"/>
      <p:bldP spid="99" grpId="0"/>
      <p:bldP spid="101" grpId="0"/>
      <p:bldP spid="102" grpId="0"/>
      <p:bldP spid="2" grpId="0"/>
      <p:bldP spid="6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2335" y="-323043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074" y="-204433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39" y="3419053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11180024" y="6496738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512" y="437486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Google Shape;2167;p57"/>
          <p:cNvSpPr/>
          <p:nvPr/>
        </p:nvSpPr>
        <p:spPr>
          <a:xfrm>
            <a:off x="7534901" y="-27672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dirty="0" err="1" smtClean="0">
                <a:latin typeface="UTM Cookies" panose="02040603050506020204" pitchFamily="18" charset="0"/>
              </a:rPr>
              <a:t>Bắt</a:t>
            </a:r>
            <a:r>
              <a:rPr lang="en-US" sz="4800" dirty="0" smtClean="0">
                <a:latin typeface="UTM Cookies" panose="02040603050506020204" pitchFamily="18" charset="0"/>
              </a:rPr>
              <a:t> </a:t>
            </a:r>
            <a:r>
              <a:rPr lang="en-US" sz="4800" dirty="0" err="1" smtClean="0">
                <a:latin typeface="UTM Cookies" panose="02040603050506020204" pitchFamily="18" charset="0"/>
              </a:rPr>
              <a:t>côn</a:t>
            </a:r>
            <a:r>
              <a:rPr lang="en-US" sz="4800" dirty="0" smtClean="0">
                <a:latin typeface="UTM Cookies" panose="02040603050506020204" pitchFamily="18" charset="0"/>
              </a:rPr>
              <a:t> </a:t>
            </a:r>
            <a:r>
              <a:rPr lang="en-US" sz="4800" dirty="0" err="1" smtClean="0">
                <a:latin typeface="UTM Cookies" panose="02040603050506020204" pitchFamily="18" charset="0"/>
              </a:rPr>
              <a:t>trùng</a:t>
            </a:r>
            <a:endParaRPr sz="4800" dirty="0">
              <a:latin typeface="UTM Cookies" panose="020406030505060202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4255371" y="2591112"/>
            <a:ext cx="4832783" cy="1609990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latin typeface="#9Slide05 Edwardian" panose="02040603050506020204" pitchFamily="18" charset="0"/>
              </a:rPr>
              <a:t>Cùng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ông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bà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tìm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bắt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những</a:t>
            </a:r>
            <a:r>
              <a:rPr lang="en-US" sz="3200" dirty="0" smtClean="0">
                <a:latin typeface="#9Slide05 Edwardian" panose="02040603050506020204" pitchFamily="18" charset="0"/>
              </a:rPr>
              <a:t> con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côn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trùng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để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vườn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hoa</a:t>
            </a:r>
            <a:r>
              <a:rPr lang="en-US" sz="3200" dirty="0" smtClean="0">
                <a:latin typeface="#9Slide05 Edwardian" panose="02040603050506020204" pitchFamily="18" charset="0"/>
              </a:rPr>
              <a:t> 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tươi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đẹp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thôi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Tít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ơi</a:t>
            </a:r>
            <a:r>
              <a:rPr lang="en-US" sz="3200" dirty="0" smtClean="0">
                <a:latin typeface="#9Slide05 Edwardian" panose="02040603050506020204" pitchFamily="18" charset="0"/>
              </a:rPr>
              <a:t>! </a:t>
            </a:r>
            <a:endParaRPr lang="en-US" sz="3200" dirty="0">
              <a:latin typeface="#9Slide05 Edwardian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7" y="3863534"/>
            <a:ext cx="4473328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hả Diều Vào Mùa Xuân Hình ảnh | Định dạng hình ảnh PSD 401003741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5590" y="8020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0" y="-225417"/>
            <a:ext cx="9325279" cy="530352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645731" y="287953"/>
            <a:ext cx="597704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3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en-US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endParaRPr lang="en-US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):</a:t>
            </a:r>
            <a:endParaRPr lang="en-US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70843" y="1490212"/>
            <a:ext cx="73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314215" y="1578269"/>
            <a:ext cx="7066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5285 m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=       km         m =           km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1404242" y="2257322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1827 m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= ……km …… m = …,……km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1480442" y="3018590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2063 m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= ……km  ……m = ….,……km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1556642" y="3856790"/>
            <a:ext cx="7675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702 m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= …km ……m = ….,……km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3233249" y="2222255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4388994" y="220822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827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916780" y="225150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1,827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278678" y="2971339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511081" y="2990309"/>
            <a:ext cx="852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63</a:t>
            </a: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111186" y="3005959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2,063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3064321" y="3791663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943460" y="3792722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702</a:t>
            </a: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5546695" y="383566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0,702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079537" y="1559229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4127908" y="156987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285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5663627" y="1569874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5,285</a:t>
            </a:r>
          </a:p>
        </p:txBody>
      </p:sp>
    </p:spTree>
    <p:extLst>
      <p:ext uri="{BB962C8B-B14F-4D97-AF65-F5344CB8AC3E}">
        <p14:creationId xmlns:p14="http://schemas.microsoft.com/office/powerpoint/2010/main" val="753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1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3FE33E01-7071-4805-A2ED-A1A1DB0F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9923" y="0"/>
            <a:ext cx="12192001" cy="6858000"/>
          </a:xfrm>
          <a:prstGeom prst="rect">
            <a:avLst/>
          </a:prstGeom>
        </p:spPr>
      </p:pic>
      <p:pic>
        <p:nvPicPr>
          <p:cNvPr id="1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299" y="5519079"/>
            <a:ext cx="2137731" cy="1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082218" y="2010412"/>
            <a:ext cx="540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3891" y="2033882"/>
            <a:ext cx="5225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34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...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m…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= 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…,... m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76875" y="2794583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786 cm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… m 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…cm 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= …,… m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476875" y="3615389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408 cm = …  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m 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…cm = …,…m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188617" y="2010412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953102" y="1995293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160314" y="2732889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991475" y="2747516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86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5366081" y="2019146"/>
            <a:ext cx="979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3,4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80843" y="2791556"/>
            <a:ext cx="137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7,86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188616" y="3557855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4225802" y="3568322"/>
            <a:ext cx="3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5578163" y="3598886"/>
            <a:ext cx="1278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4,08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92680" y="356038"/>
            <a:ext cx="856012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cs typeface="Arial" panose="020B0604020202020204" pitchFamily="34" charset="0"/>
              </a:rPr>
              <a:t>Bài</a:t>
            </a:r>
            <a:r>
              <a:rPr lang="en-US" altLang="en-US" sz="2800" b="1" dirty="0" smtClean="0">
                <a:cs typeface="Arial" panose="020B0604020202020204" pitchFamily="34" charset="0"/>
              </a:rPr>
              <a:t> 3</a:t>
            </a:r>
            <a:r>
              <a:rPr lang="en-US" altLang="en-US" sz="2800" b="1" dirty="0">
                <a:cs typeface="Arial" panose="020B0604020202020204" pitchFamily="34" charset="0"/>
              </a:rPr>
              <a:t>:</a:t>
            </a:r>
            <a:r>
              <a:rPr lang="en-US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cs typeface="Arial" panose="020B0604020202020204" pitchFamily="34" charset="0"/>
              </a:rPr>
              <a:t>vàochỗ</a:t>
            </a:r>
            <a:r>
              <a:rPr lang="en-US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 smtClean="0">
                <a:cs typeface="Arial" panose="020B0604020202020204" pitchFamily="34" charset="0"/>
              </a:rPr>
              <a:t>):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6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11"/>
            <a:ext cx="12179807" cy="6842477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5082401" y="-27911"/>
            <a:ext cx="7552944" cy="4034645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98373" y="802464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c)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307974" y="878664"/>
            <a:ext cx="599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6258 g </a:t>
            </a: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=      kg          g =             kg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307974" y="1640664"/>
            <a:ext cx="575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2065 g </a:t>
            </a: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… kg … g = …,…   kg</a:t>
            </a:r>
            <a:endParaRPr lang="en-US" altLang="en-US" sz="2800" b="1" dirty="0">
              <a:solidFill>
                <a:srgbClr val="DE6614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139583" y="2333666"/>
            <a:ext cx="6152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8047 kg </a:t>
            </a: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= … </a:t>
            </a:r>
            <a:r>
              <a:rPr lang="en-US" altLang="en-US" sz="2800" b="1" dirty="0" err="1" smtClean="0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b="1" dirty="0" smtClean="0">
                <a:solidFill>
                  <a:srgbClr val="DE6614"/>
                </a:solidFill>
                <a:cs typeface="Arial" panose="020B0604020202020204" pitchFamily="34" charset="0"/>
              </a:rPr>
              <a:t> … kg = ..,…   </a:t>
            </a:r>
            <a:r>
              <a:rPr lang="en-US" altLang="en-US" sz="2800" b="1" dirty="0" err="1" smtClean="0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endParaRPr lang="en-US" altLang="en-US" sz="2800" b="1" dirty="0">
              <a:solidFill>
                <a:srgbClr val="DE6614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821119" y="87866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8819031" y="888088"/>
            <a:ext cx="793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258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0342576" y="878664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6,258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897765" y="1568065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758648" y="1604790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65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0014281" y="1643721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2,065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914315" y="2282580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8896564" y="2282580"/>
            <a:ext cx="69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47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10214449" y="2328130"/>
            <a:ext cx="1339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8,047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3" y="5518203"/>
            <a:ext cx="4401086" cy="144661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-21261"/>
            <a:ext cx="856012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cs typeface="Arial" panose="020B0604020202020204" pitchFamily="34" charset="0"/>
              </a:rPr>
              <a:t>Bài</a:t>
            </a:r>
            <a:r>
              <a:rPr lang="en-US" altLang="en-US" sz="2800" b="1" dirty="0" smtClean="0">
                <a:cs typeface="Arial" panose="020B0604020202020204" pitchFamily="34" charset="0"/>
              </a:rPr>
              <a:t> 3</a:t>
            </a:r>
            <a:r>
              <a:rPr lang="en-US" altLang="en-US" sz="2800" b="1" dirty="0">
                <a:cs typeface="Arial" panose="020B0604020202020204" pitchFamily="34" charset="0"/>
              </a:rPr>
              <a:t>:</a:t>
            </a:r>
            <a:r>
              <a:rPr lang="en-US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cs typeface="Arial" panose="020B0604020202020204" pitchFamily="34" charset="0"/>
              </a:rPr>
              <a:t>vàochỗ</a:t>
            </a:r>
            <a:r>
              <a:rPr lang="en-US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 smtClean="0">
                <a:cs typeface="Arial" panose="020B0604020202020204" pitchFamily="34" charset="0"/>
              </a:rPr>
              <a:t>):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8" y="1544990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69" y="2509444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00412" y="1696573"/>
            <a:ext cx="70929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#9Slide05 SVNThe Carpenter" pitchFamily="2" charset="0"/>
              </a:rPr>
              <a:t>Chuyến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về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thăm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quê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của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tớ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thật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thú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vị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phải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không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các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bạn</a:t>
            </a:r>
            <a:r>
              <a:rPr lang="en-US" sz="4400" dirty="0" smtClean="0">
                <a:latin typeface="#9Slide05 SVNThe Carpenter" pitchFamily="2" charset="0"/>
              </a:rPr>
              <a:t>! </a:t>
            </a:r>
            <a:r>
              <a:rPr lang="en-US" sz="4400" dirty="0" err="1" smtClean="0">
                <a:latin typeface="#9Slide05 SVNThe Carpenter" pitchFamily="2" charset="0"/>
              </a:rPr>
              <a:t>Chúc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các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bạn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mùa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hè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có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thật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nhiều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chuyến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đi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vui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vẻ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như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tớ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nhé</a:t>
            </a:r>
            <a:r>
              <a:rPr lang="en-US" sz="4400" dirty="0" smtClean="0">
                <a:latin typeface="#9Slide05 SVNThe Carpenter" pitchFamily="2" charset="0"/>
              </a:rPr>
              <a:t>! </a:t>
            </a:r>
            <a:r>
              <a:rPr lang="en-US" sz="4400" dirty="0" err="1" smtClean="0">
                <a:latin typeface="#9Slide05 SVNThe Carpenter" pitchFamily="2" charset="0"/>
              </a:rPr>
              <a:t>Tạm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biệt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các</a:t>
            </a:r>
            <a:r>
              <a:rPr lang="en-US" sz="4400" dirty="0" smtClean="0">
                <a:latin typeface="#9Slide05 SVNThe Carpenter" pitchFamily="2" charset="0"/>
              </a:rPr>
              <a:t> </a:t>
            </a:r>
            <a:r>
              <a:rPr lang="en-US" sz="4400" dirty="0" err="1" smtClean="0">
                <a:latin typeface="#9Slide05 SVNThe Carpenter" pitchFamily="2" charset="0"/>
              </a:rPr>
              <a:t>bạn</a:t>
            </a:r>
            <a:r>
              <a:rPr lang="en-US" sz="4400" dirty="0" smtClean="0">
                <a:latin typeface="#9Slide05 SVNThe Carpenter" pitchFamily="2" charset="0"/>
              </a:rPr>
              <a:t>!</a:t>
            </a:r>
            <a:endParaRPr lang="en-US" sz="4400" dirty="0"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grpSp>
        <p:nvGrpSpPr>
          <p:cNvPr id="19" name="组合 35">
            <a:extLst>
              <a:ext uri="{FF2B5EF4-FFF2-40B4-BE49-F238E27FC236}">
                <a16:creationId xmlns:a16="http://schemas.microsoft.com/office/drawing/2014/main" id="{536AE091-CD33-4ECA-BBEE-1C9E83B50064}"/>
              </a:ext>
            </a:extLst>
          </p:cNvPr>
          <p:cNvGrpSpPr/>
          <p:nvPr/>
        </p:nvGrpSpPr>
        <p:grpSpPr>
          <a:xfrm>
            <a:off x="1370084" y="1192467"/>
            <a:ext cx="10519423" cy="1156326"/>
            <a:chOff x="3914426" y="2500881"/>
            <a:chExt cx="7068621" cy="1156326"/>
          </a:xfrm>
        </p:grpSpPr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F006D4F8-FF12-44BD-B8AE-DC25FA0E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2097" y="2703100"/>
              <a:ext cx="617095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Củng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về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đơn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vị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độ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dài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,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đơn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vị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khối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lượng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21" name="组合 37">
              <a:extLst>
                <a:ext uri="{FF2B5EF4-FFF2-40B4-BE49-F238E27FC236}">
                  <a16:creationId xmlns:a16="http://schemas.microsoft.com/office/drawing/2014/main" id="{F83F819F-6C1D-4292-8993-2BA5673AF3C7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2" name="图片 38">
                <a:extLst>
                  <a:ext uri="{FF2B5EF4-FFF2-40B4-BE49-F238E27FC236}">
                    <a16:creationId xmlns:a16="http://schemas.microsoft.com/office/drawing/2014/main" id="{38B7F3B6-3576-440F-8665-00C6562F7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4D6FB6A8-7C63-4258-BFAB-A78C4DE6D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01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4" name="组合 80">
            <a:extLst>
              <a:ext uri="{FF2B5EF4-FFF2-40B4-BE49-F238E27FC236}">
                <a16:creationId xmlns:a16="http://schemas.microsoft.com/office/drawing/2014/main" id="{7446D716-A5A5-42E3-BB07-39F3AA4C2316}"/>
              </a:ext>
            </a:extLst>
          </p:cNvPr>
          <p:cNvGrpSpPr/>
          <p:nvPr/>
        </p:nvGrpSpPr>
        <p:grpSpPr>
          <a:xfrm>
            <a:off x="1407331" y="2263833"/>
            <a:ext cx="8552081" cy="1078526"/>
            <a:chOff x="3914426" y="2500881"/>
            <a:chExt cx="5737077" cy="1078526"/>
          </a:xfrm>
        </p:grpSpPr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57B5F122-7B51-446A-AD6E-A1CA68BFE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7344" y="2625300"/>
              <a:ext cx="482415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Rèn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cách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viết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các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độ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dài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,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khối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lượng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dưới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dạng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thập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phân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26" name="组合 82">
              <a:extLst>
                <a:ext uri="{FF2B5EF4-FFF2-40B4-BE49-F238E27FC236}">
                  <a16:creationId xmlns:a16="http://schemas.microsoft.com/office/drawing/2014/main" id="{E428D25C-03A0-4197-9D69-57797BC80AE5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7" name="图片 83">
                <a:extLst>
                  <a:ext uri="{FF2B5EF4-FFF2-40B4-BE49-F238E27FC236}">
                    <a16:creationId xmlns:a16="http://schemas.microsoft.com/office/drawing/2014/main" id="{FFD1C5D0-FAA4-4C52-AE23-1EAF84ED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7D552E96-828C-4FF2-B781-FD57D738C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02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9" name="组合 110">
            <a:extLst>
              <a:ext uri="{FF2B5EF4-FFF2-40B4-BE49-F238E27FC236}">
                <a16:creationId xmlns:a16="http://schemas.microsoft.com/office/drawing/2014/main" id="{CE6D3DD3-C09D-4655-B174-5B5141989FF0}"/>
              </a:ext>
            </a:extLst>
          </p:cNvPr>
          <p:cNvGrpSpPr/>
          <p:nvPr/>
        </p:nvGrpSpPr>
        <p:grpSpPr>
          <a:xfrm>
            <a:off x="1461058" y="3475005"/>
            <a:ext cx="5778097" cy="1007730"/>
            <a:chOff x="3914426" y="2500881"/>
            <a:chExt cx="3889155" cy="1007730"/>
          </a:xfrm>
        </p:grpSpPr>
        <p:sp>
          <p:nvSpPr>
            <p:cNvPr id="30" name="文本框 31">
              <a:extLst>
                <a:ext uri="{FF2B5EF4-FFF2-40B4-BE49-F238E27FC236}">
                  <a16:creationId xmlns:a16="http://schemas.microsoft.com/office/drawing/2014/main" id="{B4D5C9D5-2AEB-49E5-BFF5-5BA2CF035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8052" y="2554504"/>
              <a:ext cx="30055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vi-VN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Yêu thích môn học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31" name="组合 112">
              <a:extLst>
                <a:ext uri="{FF2B5EF4-FFF2-40B4-BE49-F238E27FC236}">
                  <a16:creationId xmlns:a16="http://schemas.microsoft.com/office/drawing/2014/main" id="{9FBF5286-A262-4B19-BEA7-2909552FC85E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32" name="图片 113">
                <a:extLst>
                  <a:ext uri="{FF2B5EF4-FFF2-40B4-BE49-F238E27FC236}">
                    <a16:creationId xmlns:a16="http://schemas.microsoft.com/office/drawing/2014/main" id="{422A078B-7A84-47FA-B323-0C8463D7E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33" name="文本框 29">
                <a:extLst>
                  <a:ext uri="{FF2B5EF4-FFF2-40B4-BE49-F238E27FC236}">
                    <a16:creationId xmlns:a16="http://schemas.microsoft.com/office/drawing/2014/main" id="{042F0066-2E1B-41A5-8C05-9C0B6A7AF7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 smtClean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03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34" name="矩形 140">
            <a:extLst>
              <a:ext uri="{FF2B5EF4-FFF2-40B4-BE49-F238E27FC236}">
                <a16:creationId xmlns:a16="http://schemas.microsoft.com/office/drawing/2014/main" id="{D2641D76-E75A-4E96-AB83-443414D0AD45}"/>
              </a:ext>
            </a:extLst>
          </p:cNvPr>
          <p:cNvSpPr/>
          <p:nvPr/>
        </p:nvSpPr>
        <p:spPr>
          <a:xfrm>
            <a:off x="3127596" y="58181"/>
            <a:ext cx="63979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ĐÁNH GIÁ</a:t>
            </a:r>
            <a:r>
              <a:rPr lang="en-US" altLang="zh-CN" sz="4800" cap="none" spc="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 MỤC TIÊU</a:t>
            </a:r>
            <a:endParaRPr lang="zh-CN" altLang="en-US" sz="4800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Kaleko 105 Round Bold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35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7" y="1060076"/>
            <a:ext cx="973027" cy="9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4" y="2101066"/>
            <a:ext cx="991302" cy="9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2" y="3228293"/>
            <a:ext cx="991302" cy="9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8" y="1544990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69" y="2509444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90195" y="864486"/>
            <a:ext cx="890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Dặn</a:t>
            </a:r>
            <a:r>
              <a:rPr lang="en-US" sz="8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 </a:t>
            </a:r>
            <a:r>
              <a:rPr lang="en-US" sz="8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dò</a:t>
            </a:r>
            <a:endParaRPr lang="en-US" sz="8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3972" y="1989448"/>
            <a:ext cx="670097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 smtClean="0">
                <a:latin typeface="#9Slide05 Edwardian" panose="02040603050506020204" pitchFamily="18" charset="0"/>
              </a:rPr>
              <a:t>Ôn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tập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về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đơn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vị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đo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độ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dài</a:t>
            </a:r>
            <a:r>
              <a:rPr lang="en-US" sz="3600" b="1" dirty="0" smtClean="0">
                <a:latin typeface="#9Slide05 Edwardian" panose="02040603050506020204" pitchFamily="18" charset="0"/>
              </a:rPr>
              <a:t>,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đơn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vị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đo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khối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lượng</a:t>
            </a:r>
            <a:r>
              <a:rPr lang="en-US" sz="3600" b="1" dirty="0" smtClean="0">
                <a:latin typeface="#9Slide05 Edwardian" panose="0204060305050602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 smtClean="0">
                <a:latin typeface="#9Slide05 Edwardian" panose="02040603050506020204" pitchFamily="18" charset="0"/>
              </a:rPr>
              <a:t>Đọc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trước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bài</a:t>
            </a:r>
            <a:r>
              <a:rPr lang="en-US" sz="3600" b="1" dirty="0" smtClean="0">
                <a:latin typeface="#9Slide05 Edwardian" panose="02040603050506020204" pitchFamily="18" charset="0"/>
              </a:rPr>
              <a:t> “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Ôn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tập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về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đo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độ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dài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và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đo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khối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lượng</a:t>
            </a:r>
            <a:r>
              <a:rPr lang="en-US" sz="3600" b="1" dirty="0" smtClean="0">
                <a:latin typeface="#9Slide05 Edwardian" panose="02040603050506020204" pitchFamily="18" charset="0"/>
              </a:rPr>
              <a:t> (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tiếp</a:t>
            </a:r>
            <a:r>
              <a:rPr lang="en-US" sz="3600" b="1" dirty="0" smtClean="0">
                <a:latin typeface="#9Slide05 Edwardian" panose="02040603050506020204" pitchFamily="18" charset="0"/>
              </a:rPr>
              <a:t> </a:t>
            </a:r>
            <a:r>
              <a:rPr lang="en-US" sz="3600" b="1" dirty="0" err="1" smtClean="0">
                <a:latin typeface="#9Slide05 Edwardian" panose="02040603050506020204" pitchFamily="18" charset="0"/>
              </a:rPr>
              <a:t>theo</a:t>
            </a:r>
            <a:r>
              <a:rPr lang="en-US" sz="3600" b="1" dirty="0" smtClean="0">
                <a:latin typeface="#9Slide05 Edwardian" panose="02040603050506020204" pitchFamily="18" charset="0"/>
              </a:rPr>
              <a:t>)”.</a:t>
            </a:r>
            <a:endParaRPr lang="en-US" sz="3600" b="1" dirty="0"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7869" y="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6" y="361664"/>
            <a:ext cx="2895851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9" y="1983587"/>
            <a:ext cx="10058400" cy="2144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09" y="4288032"/>
            <a:ext cx="433463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grpSp>
        <p:nvGrpSpPr>
          <p:cNvPr id="19" name="组合 35">
            <a:extLst>
              <a:ext uri="{FF2B5EF4-FFF2-40B4-BE49-F238E27FC236}">
                <a16:creationId xmlns:a16="http://schemas.microsoft.com/office/drawing/2014/main" id="{536AE091-CD33-4ECA-BBEE-1C9E83B50064}"/>
              </a:ext>
            </a:extLst>
          </p:cNvPr>
          <p:cNvGrpSpPr/>
          <p:nvPr/>
        </p:nvGrpSpPr>
        <p:grpSpPr>
          <a:xfrm>
            <a:off x="1370084" y="1192467"/>
            <a:ext cx="10711658" cy="711101"/>
            <a:chOff x="3914426" y="2500881"/>
            <a:chExt cx="7197795" cy="711101"/>
          </a:xfrm>
        </p:grpSpPr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F006D4F8-FF12-44BD-B8AE-DC25FA0E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1" y="2688762"/>
              <a:ext cx="6170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Củng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về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đơn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vị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đơn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vị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khối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lượng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37">
              <a:extLst>
                <a:ext uri="{FF2B5EF4-FFF2-40B4-BE49-F238E27FC236}">
                  <a16:creationId xmlns:a16="http://schemas.microsoft.com/office/drawing/2014/main" id="{F83F819F-6C1D-4292-8993-2BA5673AF3C7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2" name="图片 38">
                <a:extLst>
                  <a:ext uri="{FF2B5EF4-FFF2-40B4-BE49-F238E27FC236}">
                    <a16:creationId xmlns:a16="http://schemas.microsoft.com/office/drawing/2014/main" id="{38B7F3B6-3576-440F-8665-00C6562F7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4D6FB6A8-7C63-4258-BFAB-A78C4DE6D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01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组合 80">
            <a:extLst>
              <a:ext uri="{FF2B5EF4-FFF2-40B4-BE49-F238E27FC236}">
                <a16:creationId xmlns:a16="http://schemas.microsoft.com/office/drawing/2014/main" id="{7446D716-A5A5-42E3-BB07-39F3AA4C2316}"/>
              </a:ext>
            </a:extLst>
          </p:cNvPr>
          <p:cNvGrpSpPr/>
          <p:nvPr/>
        </p:nvGrpSpPr>
        <p:grpSpPr>
          <a:xfrm>
            <a:off x="1407331" y="2263833"/>
            <a:ext cx="10482176" cy="1063412"/>
            <a:chOff x="3914426" y="2500881"/>
            <a:chExt cx="6270542" cy="1063412"/>
          </a:xfrm>
        </p:grpSpPr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57B5F122-7B51-446A-AD6E-A1CA68BFE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7344" y="2610186"/>
              <a:ext cx="535762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Rèn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khối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lượng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dưới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dạng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thập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phân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6" name="组合 82">
              <a:extLst>
                <a:ext uri="{FF2B5EF4-FFF2-40B4-BE49-F238E27FC236}">
                  <a16:creationId xmlns:a16="http://schemas.microsoft.com/office/drawing/2014/main" id="{E428D25C-03A0-4197-9D69-57797BC80AE5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7" name="图片 83">
                <a:extLst>
                  <a:ext uri="{FF2B5EF4-FFF2-40B4-BE49-F238E27FC236}">
                    <a16:creationId xmlns:a16="http://schemas.microsoft.com/office/drawing/2014/main" id="{FFD1C5D0-FAA4-4C52-AE23-1EAF84ED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7D552E96-828C-4FF2-B781-FD57D738C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02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组合 110">
            <a:extLst>
              <a:ext uri="{FF2B5EF4-FFF2-40B4-BE49-F238E27FC236}">
                <a16:creationId xmlns:a16="http://schemas.microsoft.com/office/drawing/2014/main" id="{CE6D3DD3-C09D-4655-B174-5B5141989FF0}"/>
              </a:ext>
            </a:extLst>
          </p:cNvPr>
          <p:cNvGrpSpPr/>
          <p:nvPr/>
        </p:nvGrpSpPr>
        <p:grpSpPr>
          <a:xfrm>
            <a:off x="1461058" y="3475005"/>
            <a:ext cx="5972693" cy="692023"/>
            <a:chOff x="3914426" y="2500881"/>
            <a:chExt cx="4020135" cy="692023"/>
          </a:xfrm>
        </p:grpSpPr>
        <p:sp>
          <p:nvSpPr>
            <p:cNvPr id="30" name="文本框 31">
              <a:extLst>
                <a:ext uri="{FF2B5EF4-FFF2-40B4-BE49-F238E27FC236}">
                  <a16:creationId xmlns:a16="http://schemas.microsoft.com/office/drawing/2014/main" id="{B4D5C9D5-2AEB-49E5-BFF5-5BA2CF035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032" y="2548254"/>
              <a:ext cx="30055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vi-VN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Yêu thích môn </a:t>
              </a:r>
              <a:r>
                <a:rPr lang="vi-VN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học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31" name="组合 112">
              <a:extLst>
                <a:ext uri="{FF2B5EF4-FFF2-40B4-BE49-F238E27FC236}">
                  <a16:creationId xmlns:a16="http://schemas.microsoft.com/office/drawing/2014/main" id="{9FBF5286-A262-4B19-BEA7-2909552FC85E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32" name="图片 113">
                <a:extLst>
                  <a:ext uri="{FF2B5EF4-FFF2-40B4-BE49-F238E27FC236}">
                    <a16:creationId xmlns:a16="http://schemas.microsoft.com/office/drawing/2014/main" id="{422A078B-7A84-47FA-B323-0C8463D7E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33" name="文本框 29">
                <a:extLst>
                  <a:ext uri="{FF2B5EF4-FFF2-40B4-BE49-F238E27FC236}">
                    <a16:creationId xmlns:a16="http://schemas.microsoft.com/office/drawing/2014/main" id="{042F0066-2E1B-41A5-8C05-9C0B6A7AF7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 smtClean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03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矩形 140">
            <a:extLst>
              <a:ext uri="{FF2B5EF4-FFF2-40B4-BE49-F238E27FC236}">
                <a16:creationId xmlns:a16="http://schemas.microsoft.com/office/drawing/2014/main" id="{D2641D76-E75A-4E96-AB83-443414D0AD45}"/>
              </a:ext>
            </a:extLst>
          </p:cNvPr>
          <p:cNvSpPr/>
          <p:nvPr/>
        </p:nvSpPr>
        <p:spPr>
          <a:xfrm>
            <a:off x="4290067" y="302240"/>
            <a:ext cx="3199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MỤC TIÊU</a:t>
            </a:r>
            <a:endParaRPr lang="zh-CN" altLang="en-US" sz="4800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Kaleko 105 Round Bold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9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9164" y="114334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47528" y="1040965"/>
            <a:ext cx="4333970" cy="2102942"/>
          </a:xfrm>
          <a:prstGeom prst="wedgeEllipseCallout">
            <a:avLst/>
          </a:prstGeom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latin typeface="#9Slide05 Edwardian" panose="02040603050506020204" pitchFamily="18" charset="0"/>
              </a:rPr>
              <a:t>Ông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bà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Tít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có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một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vườn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dâu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tây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chín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mọng</a:t>
            </a:r>
            <a:r>
              <a:rPr lang="en-US" sz="3200" dirty="0" smtClean="0">
                <a:latin typeface="#9Slide05 Edwardian" panose="02040603050506020204" pitchFamily="18" charset="0"/>
              </a:rPr>
              <a:t>.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Cùng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Tít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đến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vườn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thu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hoạch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thôi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nào</a:t>
            </a:r>
            <a:r>
              <a:rPr lang="en-US" sz="3200" dirty="0" smtClean="0">
                <a:latin typeface="#9Slide05 Edwardian" panose="02040603050506020204" pitchFamily="18" charset="0"/>
              </a:rPr>
              <a:t>!</a:t>
            </a:r>
            <a:endParaRPr lang="en-US" sz="3200" dirty="0"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7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881709" y="192759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891930" y="259453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117623" y="6446444"/>
            <a:ext cx="3074377" cy="415636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30430"/>
              </p:ext>
            </p:extLst>
          </p:nvPr>
        </p:nvGraphicFramePr>
        <p:xfrm>
          <a:off x="894737" y="204795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= 0,1 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20346" y="2740103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cs typeface="Arial" panose="020B0604020202020204" pitchFamily="34" charset="0"/>
              </a:rPr>
              <a:t>hm</a:t>
            </a: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430574" y="273345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km</a:t>
            </a: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127332" y="275125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cm</a:t>
            </a: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279946" y="272450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mm</a:t>
            </a: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628930" y="32381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2010317" y="3208608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km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10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779229" y="310016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214278" y="3223233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km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501314" y="3246652"/>
            <a:ext cx="135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cm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831898" y="3267579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0,1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dm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86144" y="3335336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cm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431207" y="482168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5083233" y="485288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360372" y="483410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975860" y="485772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690025" y="486664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96639" y="484577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6934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cs typeface="Arial" panose="020B0604020202020204" pitchFamily="34" charset="0"/>
              </a:rPr>
              <a:t>Bài</a:t>
            </a:r>
            <a:r>
              <a:rPr lang="en-US" altLang="en-US" sz="2400" b="1" dirty="0" smtClean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cs typeface="Arial" panose="020B0604020202020204" pitchFamily="34" charset="0"/>
              </a:rPr>
              <a:t>a</a:t>
            </a:r>
            <a:r>
              <a:rPr lang="en-US" altLang="en-US" sz="2400" b="1" dirty="0">
                <a:cs typeface="Arial" panose="020B0604020202020204" pitchFamily="34" charset="0"/>
              </a:rPr>
              <a:t>. </a:t>
            </a:r>
            <a:r>
              <a:rPr lang="en-US" altLang="en-US" sz="2400" b="1" dirty="0" err="1"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độ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dài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29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2377" y="5290457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44425"/>
              </p:ext>
            </p:extLst>
          </p:nvPr>
        </p:nvGraphicFramePr>
        <p:xfrm>
          <a:off x="802740" y="216573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Ki-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hg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0,1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95268" y="2825767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ạ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237104" y="284196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ấn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035335" y="286903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cs typeface="Arial" panose="020B0604020202020204" pitchFamily="34" charset="0"/>
              </a:rPr>
              <a:t>dag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327330" y="2883969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cs typeface="Arial" panose="020B0604020202020204" pitchFamily="34" charset="0"/>
              </a:rPr>
              <a:t>g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490289" y="33714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1933360" y="3378673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10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687232" y="321794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111164" y="3359721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</a:t>
            </a:r>
            <a:r>
              <a:rPr lang="en-US" alt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431474" y="3367524"/>
            <a:ext cx="1520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hg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dag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kg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730378" y="3374984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dag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10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 0,1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hg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45569" y="3367524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=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0,1 dag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339210" y="493946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4991236" y="497066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268375" y="495188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883863" y="497550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598028" y="498442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04642" y="496355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77825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cs typeface="Arial" panose="020B0604020202020204" pitchFamily="34" charset="0"/>
              </a:rPr>
              <a:t>Bài</a:t>
            </a:r>
            <a:r>
              <a:rPr lang="en-US" altLang="en-US" sz="2400" b="1" dirty="0" smtClean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cs typeface="Arial" panose="020B0604020202020204" pitchFamily="34" charset="0"/>
              </a:rPr>
              <a:t>b.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Viết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khối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lượng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81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81753" y="3201192"/>
            <a:ext cx="2905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7262" y="3201192"/>
            <a:ext cx="315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hơn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?</a:t>
            </a:r>
            <a:endParaRPr lang="en-US" altLang="en-US" sz="3200" dirty="0">
              <a:solidFill>
                <a:schemeClr val="bg2">
                  <a:lumMod val="10000"/>
                </a:schemeClr>
              </a:solidFill>
              <a:latin typeface="#9Slide05 SVNClementine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3126" y="3551307"/>
            <a:ext cx="3719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SVNClementine" panose="020F0502020204030203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/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200" b="1" dirty="0" smtClean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liền</a:t>
                </a:r>
                <a:endParaRPr lang="en-US" sz="3200" b="1" dirty="0">
                  <a:solidFill>
                    <a:srgbClr val="FF0066"/>
                  </a:solidFill>
                  <a:latin typeface="#9Slide05 SVNClementine" panose="020F0502020204030203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blipFill>
                <a:blip r:embed="rId8"/>
                <a:stretch>
                  <a:fillRect l="-4112" b="-14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71" y="3199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2433" y="5290457"/>
            <a:ext cx="1828800" cy="1828800"/>
          </a:xfrm>
          <a:prstGeom prst="rect">
            <a:avLst/>
          </a:prstGeom>
        </p:spPr>
      </p:pic>
      <p:sp>
        <p:nvSpPr>
          <p:cNvPr id="15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208728" y="448216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2333482" y="550246"/>
            <a:ext cx="7782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bảng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vị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đo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đọ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dài</a:t>
            </a:r>
            <a:r>
              <a:rPr lang="en-US" altLang="en-US" sz="2400" b="1" dirty="0" smtClean="0">
                <a:cs typeface="Arial" panose="020B0604020202020204" pitchFamily="34" charset="0"/>
              </a:rPr>
              <a:t> (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hoặc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bảng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vị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đo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khối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lượng</a:t>
            </a:r>
            <a:r>
              <a:rPr lang="en-US" altLang="en-US" sz="2400" b="1" dirty="0" smtClean="0">
                <a:cs typeface="Arial" panose="020B0604020202020204" pitchFamily="34" charset="0"/>
              </a:rPr>
              <a:t>):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8084" y="117236"/>
            <a:ext cx="8419731" cy="15058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8" y="3114800"/>
            <a:ext cx="3511064" cy="37432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880200" y="1623058"/>
            <a:ext cx="4832783" cy="1609990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latin typeface="#9Slide05 Edwardian" panose="02040603050506020204" pitchFamily="18" charset="0"/>
              </a:rPr>
              <a:t>Vào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một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buổi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sáng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đẹp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trời</a:t>
            </a:r>
            <a:r>
              <a:rPr lang="en-US" sz="3200" dirty="0" smtClean="0">
                <a:latin typeface="#9Slide05 Edwardian" panose="02040603050506020204" pitchFamily="18" charset="0"/>
              </a:rPr>
              <a:t>,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ông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rủ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Tít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đi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tìm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mồi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cho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những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chú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chim</a:t>
            </a:r>
            <a:r>
              <a:rPr lang="en-US" sz="3200" dirty="0" smtClean="0">
                <a:latin typeface="#9Slide05 Edwardian" panose="02040603050506020204" pitchFamily="18" charset="0"/>
              </a:rPr>
              <a:t> </a:t>
            </a:r>
            <a:r>
              <a:rPr lang="en-US" sz="3200" dirty="0" err="1" smtClean="0">
                <a:latin typeface="#9Slide05 Edwardian" panose="02040603050506020204" pitchFamily="18" charset="0"/>
              </a:rPr>
              <a:t>nhỏ</a:t>
            </a:r>
            <a:r>
              <a:rPr lang="en-US" sz="3200" dirty="0" smtClean="0">
                <a:latin typeface="#9Slide05 Edwardian" panose="02040603050506020204" pitchFamily="18" charset="0"/>
              </a:rPr>
              <a:t>....</a:t>
            </a:r>
            <a:endParaRPr lang="en-US" sz="3200" dirty="0"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快乐过暑假安全不放假动态PPT模板"/>
  <p:tag name="INKNOELEADERBOARD" val="-2577694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883</Words>
  <Application>Microsoft Office PowerPoint</Application>
  <PresentationFormat>Widescreen</PresentationFormat>
  <Paragraphs>188</Paragraphs>
  <Slides>17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Calibri</vt:lpstr>
      <vt:lpstr>Pattaya</vt:lpstr>
      <vt:lpstr>Cambria Math</vt:lpstr>
      <vt:lpstr>#9Slide05 SVNClementine</vt:lpstr>
      <vt:lpstr>等线</vt:lpstr>
      <vt:lpstr>#9Slide05 Edwardian</vt:lpstr>
      <vt:lpstr>Arial</vt:lpstr>
      <vt:lpstr>等线 Light</vt:lpstr>
      <vt:lpstr>inpin heiti</vt:lpstr>
      <vt:lpstr>UTM Cookies</vt:lpstr>
      <vt:lpstr>Patrick Hand</vt:lpstr>
      <vt:lpstr>#9Slide02 Noi dung dai</vt:lpstr>
      <vt:lpstr>黑体</vt:lpstr>
      <vt:lpstr>#9Slide05 Pateglamt Script</vt:lpstr>
      <vt:lpstr>Times New Roman</vt:lpstr>
      <vt:lpstr>#9Slide05 SVNThe Carpenter</vt:lpstr>
      <vt:lpstr>思源黑体 CN Bold</vt:lpstr>
      <vt:lpstr>#9Slide03 Kaleko 105 Round Bold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卡通小学生快乐过暑假安全不放假动态PPT模板</dc:title>
  <dc:creator>Administrator</dc:creator>
  <cp:lastModifiedBy>User</cp:lastModifiedBy>
  <cp:revision>135</cp:revision>
  <dcterms:created xsi:type="dcterms:W3CDTF">2020-07-09T13:29:37Z</dcterms:created>
  <dcterms:modified xsi:type="dcterms:W3CDTF">2022-03-12T07:34:32Z</dcterms:modified>
</cp:coreProperties>
</file>